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0.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1.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2.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3.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4.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9.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10.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 id="2147483835" r:id="rId3"/>
    <p:sldMasterId id="2147483852" r:id="rId4"/>
    <p:sldMasterId id="2147483862" r:id="rId5"/>
    <p:sldMasterId id="2147483877" r:id="rId6"/>
    <p:sldMasterId id="2147483890" r:id="rId7"/>
    <p:sldMasterId id="2147483903" r:id="rId8"/>
    <p:sldMasterId id="2147483916" r:id="rId9"/>
    <p:sldMasterId id="2147483944" r:id="rId10"/>
    <p:sldMasterId id="2147483984" r:id="rId11"/>
    <p:sldMasterId id="2147484049" r:id="rId12"/>
    <p:sldMasterId id="2147484066" r:id="rId13"/>
    <p:sldMasterId id="2147484078" r:id="rId14"/>
    <p:sldMasterId id="2147484097" r:id="rId15"/>
  </p:sldMasterIdLst>
  <p:notesMasterIdLst>
    <p:notesMasterId r:id="rId51"/>
  </p:notesMasterIdLst>
  <p:handoutMasterIdLst>
    <p:handoutMasterId r:id="rId52"/>
  </p:handoutMasterIdLst>
  <p:sldIdLst>
    <p:sldId id="462" r:id="rId16"/>
    <p:sldId id="448" r:id="rId17"/>
    <p:sldId id="505" r:id="rId18"/>
    <p:sldId id="454" r:id="rId19"/>
    <p:sldId id="458" r:id="rId20"/>
    <p:sldId id="481" r:id="rId21"/>
    <p:sldId id="503" r:id="rId22"/>
    <p:sldId id="482" r:id="rId23"/>
    <p:sldId id="483" r:id="rId24"/>
    <p:sldId id="464" r:id="rId25"/>
    <p:sldId id="494" r:id="rId26"/>
    <p:sldId id="495" r:id="rId27"/>
    <p:sldId id="496" r:id="rId28"/>
    <p:sldId id="497" r:id="rId29"/>
    <p:sldId id="498" r:id="rId30"/>
    <p:sldId id="504" r:id="rId31"/>
    <p:sldId id="499" r:id="rId32"/>
    <p:sldId id="500" r:id="rId33"/>
    <p:sldId id="493" r:id="rId34"/>
    <p:sldId id="467" r:id="rId35"/>
    <p:sldId id="468" r:id="rId36"/>
    <p:sldId id="484" r:id="rId37"/>
    <p:sldId id="485" r:id="rId38"/>
    <p:sldId id="486" r:id="rId39"/>
    <p:sldId id="487" r:id="rId40"/>
    <p:sldId id="488" r:id="rId41"/>
    <p:sldId id="489" r:id="rId42"/>
    <p:sldId id="490" r:id="rId43"/>
    <p:sldId id="474" r:id="rId44"/>
    <p:sldId id="475" r:id="rId45"/>
    <p:sldId id="478" r:id="rId46"/>
    <p:sldId id="479" r:id="rId47"/>
    <p:sldId id="492" r:id="rId48"/>
    <p:sldId id="456" r:id="rId49"/>
    <p:sldId id="502" r:id="rId50"/>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518E"/>
    <a:srgbClr val="002060"/>
    <a:srgbClr val="000000"/>
    <a:srgbClr val="005B7B"/>
    <a:srgbClr val="FF3B50"/>
    <a:srgbClr val="00B1B0"/>
    <a:srgbClr val="FF5B7B"/>
    <a:srgbClr val="5B7B00"/>
    <a:srgbClr val="3E3E39"/>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64" autoAdjust="0"/>
    <p:restoredTop sz="80462" autoAdjust="0"/>
  </p:normalViewPr>
  <p:slideViewPr>
    <p:cSldViewPr>
      <p:cViewPr>
        <p:scale>
          <a:sx n="68" d="100"/>
          <a:sy n="68" d="100"/>
        </p:scale>
        <p:origin x="-2448" y="-11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 Type="http://schemas.openxmlformats.org/officeDocument/2006/relationships/slideMaster" Target="slideMasters/slideMaster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Horsemeat</c:v>
                </c:pt>
              </c:strCache>
            </c:strRef>
          </c:tx>
          <c:marker>
            <c:symbol val="none"/>
          </c:marker>
          <c:cat>
            <c:numRef>
              <c:f>Sheet1!$A$2:$A$427</c:f>
              <c:numCache>
                <c:formatCode>m/d/yyyy</c:formatCode>
                <c:ptCount val="426"/>
                <c:pt idx="0">
                  <c:v>41275</c:v>
                </c:pt>
                <c:pt idx="1">
                  <c:v>41276</c:v>
                </c:pt>
                <c:pt idx="2">
                  <c:v>41277</c:v>
                </c:pt>
                <c:pt idx="3">
                  <c:v>41278</c:v>
                </c:pt>
                <c:pt idx="4">
                  <c:v>41279</c:v>
                </c:pt>
                <c:pt idx="5">
                  <c:v>41280</c:v>
                </c:pt>
                <c:pt idx="6">
                  <c:v>41281</c:v>
                </c:pt>
                <c:pt idx="7">
                  <c:v>41282</c:v>
                </c:pt>
                <c:pt idx="8">
                  <c:v>41283</c:v>
                </c:pt>
                <c:pt idx="9">
                  <c:v>41284</c:v>
                </c:pt>
                <c:pt idx="10">
                  <c:v>41285</c:v>
                </c:pt>
                <c:pt idx="11">
                  <c:v>41286</c:v>
                </c:pt>
                <c:pt idx="12">
                  <c:v>41287</c:v>
                </c:pt>
                <c:pt idx="13">
                  <c:v>41288</c:v>
                </c:pt>
                <c:pt idx="14">
                  <c:v>41289</c:v>
                </c:pt>
                <c:pt idx="15">
                  <c:v>41290</c:v>
                </c:pt>
                <c:pt idx="16">
                  <c:v>41291</c:v>
                </c:pt>
                <c:pt idx="17">
                  <c:v>41292</c:v>
                </c:pt>
                <c:pt idx="18">
                  <c:v>41293</c:v>
                </c:pt>
                <c:pt idx="19">
                  <c:v>41294</c:v>
                </c:pt>
                <c:pt idx="20">
                  <c:v>41295</c:v>
                </c:pt>
                <c:pt idx="21">
                  <c:v>41296</c:v>
                </c:pt>
                <c:pt idx="22">
                  <c:v>41297</c:v>
                </c:pt>
                <c:pt idx="23">
                  <c:v>41298</c:v>
                </c:pt>
                <c:pt idx="24">
                  <c:v>41299</c:v>
                </c:pt>
                <c:pt idx="25">
                  <c:v>41300</c:v>
                </c:pt>
                <c:pt idx="26">
                  <c:v>41301</c:v>
                </c:pt>
                <c:pt idx="27">
                  <c:v>41302</c:v>
                </c:pt>
                <c:pt idx="28">
                  <c:v>41303</c:v>
                </c:pt>
                <c:pt idx="29">
                  <c:v>41304</c:v>
                </c:pt>
                <c:pt idx="30">
                  <c:v>41305</c:v>
                </c:pt>
                <c:pt idx="31">
                  <c:v>41306</c:v>
                </c:pt>
                <c:pt idx="32">
                  <c:v>41307</c:v>
                </c:pt>
                <c:pt idx="33">
                  <c:v>41308</c:v>
                </c:pt>
                <c:pt idx="34">
                  <c:v>41309</c:v>
                </c:pt>
                <c:pt idx="35">
                  <c:v>41310</c:v>
                </c:pt>
                <c:pt idx="36">
                  <c:v>41311</c:v>
                </c:pt>
                <c:pt idx="37">
                  <c:v>41312</c:v>
                </c:pt>
                <c:pt idx="38">
                  <c:v>41313</c:v>
                </c:pt>
                <c:pt idx="39">
                  <c:v>41314</c:v>
                </c:pt>
                <c:pt idx="40">
                  <c:v>41315</c:v>
                </c:pt>
                <c:pt idx="41">
                  <c:v>41316</c:v>
                </c:pt>
                <c:pt idx="42">
                  <c:v>41317</c:v>
                </c:pt>
                <c:pt idx="43">
                  <c:v>41318</c:v>
                </c:pt>
                <c:pt idx="44">
                  <c:v>41319</c:v>
                </c:pt>
                <c:pt idx="45">
                  <c:v>41320</c:v>
                </c:pt>
                <c:pt idx="46">
                  <c:v>41321</c:v>
                </c:pt>
                <c:pt idx="47">
                  <c:v>41322</c:v>
                </c:pt>
                <c:pt idx="48">
                  <c:v>41323</c:v>
                </c:pt>
                <c:pt idx="49">
                  <c:v>41324</c:v>
                </c:pt>
                <c:pt idx="50">
                  <c:v>41325</c:v>
                </c:pt>
                <c:pt idx="51">
                  <c:v>41326</c:v>
                </c:pt>
                <c:pt idx="52">
                  <c:v>41327</c:v>
                </c:pt>
                <c:pt idx="53">
                  <c:v>41328</c:v>
                </c:pt>
                <c:pt idx="54">
                  <c:v>41329</c:v>
                </c:pt>
                <c:pt idx="55">
                  <c:v>41330</c:v>
                </c:pt>
                <c:pt idx="56">
                  <c:v>41331</c:v>
                </c:pt>
                <c:pt idx="57">
                  <c:v>41332</c:v>
                </c:pt>
                <c:pt idx="58">
                  <c:v>41333</c:v>
                </c:pt>
                <c:pt idx="59">
                  <c:v>41334</c:v>
                </c:pt>
                <c:pt idx="60">
                  <c:v>41335</c:v>
                </c:pt>
                <c:pt idx="61">
                  <c:v>41336</c:v>
                </c:pt>
                <c:pt idx="62">
                  <c:v>41337</c:v>
                </c:pt>
                <c:pt idx="63">
                  <c:v>41338</c:v>
                </c:pt>
                <c:pt idx="64">
                  <c:v>41339</c:v>
                </c:pt>
                <c:pt idx="65">
                  <c:v>41340</c:v>
                </c:pt>
                <c:pt idx="66">
                  <c:v>41341</c:v>
                </c:pt>
                <c:pt idx="67">
                  <c:v>41342</c:v>
                </c:pt>
                <c:pt idx="68">
                  <c:v>41343</c:v>
                </c:pt>
                <c:pt idx="69">
                  <c:v>41344</c:v>
                </c:pt>
                <c:pt idx="70">
                  <c:v>41345</c:v>
                </c:pt>
                <c:pt idx="71">
                  <c:v>41346</c:v>
                </c:pt>
                <c:pt idx="72">
                  <c:v>41347</c:v>
                </c:pt>
                <c:pt idx="73">
                  <c:v>41348</c:v>
                </c:pt>
                <c:pt idx="74">
                  <c:v>41349</c:v>
                </c:pt>
                <c:pt idx="75">
                  <c:v>41350</c:v>
                </c:pt>
                <c:pt idx="76">
                  <c:v>41351</c:v>
                </c:pt>
                <c:pt idx="77">
                  <c:v>41352</c:v>
                </c:pt>
                <c:pt idx="78">
                  <c:v>41353</c:v>
                </c:pt>
                <c:pt idx="79">
                  <c:v>41354</c:v>
                </c:pt>
                <c:pt idx="80">
                  <c:v>41355</c:v>
                </c:pt>
                <c:pt idx="81">
                  <c:v>41356</c:v>
                </c:pt>
                <c:pt idx="82">
                  <c:v>41357</c:v>
                </c:pt>
                <c:pt idx="83">
                  <c:v>41358</c:v>
                </c:pt>
                <c:pt idx="84">
                  <c:v>41359</c:v>
                </c:pt>
                <c:pt idx="85">
                  <c:v>41360</c:v>
                </c:pt>
                <c:pt idx="86">
                  <c:v>41361</c:v>
                </c:pt>
                <c:pt idx="87">
                  <c:v>41362</c:v>
                </c:pt>
                <c:pt idx="88">
                  <c:v>41363</c:v>
                </c:pt>
                <c:pt idx="89">
                  <c:v>41364</c:v>
                </c:pt>
                <c:pt idx="90">
                  <c:v>41365</c:v>
                </c:pt>
                <c:pt idx="91">
                  <c:v>41366</c:v>
                </c:pt>
                <c:pt idx="92">
                  <c:v>41367</c:v>
                </c:pt>
                <c:pt idx="93">
                  <c:v>41368</c:v>
                </c:pt>
                <c:pt idx="94">
                  <c:v>41369</c:v>
                </c:pt>
                <c:pt idx="95">
                  <c:v>41370</c:v>
                </c:pt>
                <c:pt idx="96">
                  <c:v>41371</c:v>
                </c:pt>
                <c:pt idx="97">
                  <c:v>41372</c:v>
                </c:pt>
                <c:pt idx="98">
                  <c:v>41373</c:v>
                </c:pt>
                <c:pt idx="99">
                  <c:v>41374</c:v>
                </c:pt>
                <c:pt idx="100">
                  <c:v>41375</c:v>
                </c:pt>
                <c:pt idx="101">
                  <c:v>41376</c:v>
                </c:pt>
                <c:pt idx="102">
                  <c:v>41377</c:v>
                </c:pt>
                <c:pt idx="103">
                  <c:v>41378</c:v>
                </c:pt>
                <c:pt idx="104">
                  <c:v>41379</c:v>
                </c:pt>
                <c:pt idx="105">
                  <c:v>41380</c:v>
                </c:pt>
                <c:pt idx="106">
                  <c:v>41381</c:v>
                </c:pt>
                <c:pt idx="107">
                  <c:v>41382</c:v>
                </c:pt>
                <c:pt idx="108">
                  <c:v>41383</c:v>
                </c:pt>
                <c:pt idx="109">
                  <c:v>41384</c:v>
                </c:pt>
                <c:pt idx="110">
                  <c:v>41385</c:v>
                </c:pt>
                <c:pt idx="111">
                  <c:v>41386</c:v>
                </c:pt>
                <c:pt idx="112">
                  <c:v>41387</c:v>
                </c:pt>
                <c:pt idx="113">
                  <c:v>41388</c:v>
                </c:pt>
                <c:pt idx="114">
                  <c:v>41389</c:v>
                </c:pt>
                <c:pt idx="115">
                  <c:v>41390</c:v>
                </c:pt>
                <c:pt idx="116">
                  <c:v>41391</c:v>
                </c:pt>
                <c:pt idx="117">
                  <c:v>41392</c:v>
                </c:pt>
                <c:pt idx="118">
                  <c:v>41393</c:v>
                </c:pt>
                <c:pt idx="119">
                  <c:v>41394</c:v>
                </c:pt>
                <c:pt idx="120">
                  <c:v>41395</c:v>
                </c:pt>
                <c:pt idx="121">
                  <c:v>41396</c:v>
                </c:pt>
                <c:pt idx="122">
                  <c:v>41397</c:v>
                </c:pt>
                <c:pt idx="123">
                  <c:v>41398</c:v>
                </c:pt>
                <c:pt idx="124">
                  <c:v>41399</c:v>
                </c:pt>
                <c:pt idx="125">
                  <c:v>41400</c:v>
                </c:pt>
                <c:pt idx="126">
                  <c:v>41401</c:v>
                </c:pt>
                <c:pt idx="127">
                  <c:v>41402</c:v>
                </c:pt>
                <c:pt idx="128">
                  <c:v>41403</c:v>
                </c:pt>
                <c:pt idx="129">
                  <c:v>41404</c:v>
                </c:pt>
                <c:pt idx="130">
                  <c:v>41405</c:v>
                </c:pt>
                <c:pt idx="131">
                  <c:v>41406</c:v>
                </c:pt>
                <c:pt idx="132">
                  <c:v>41407</c:v>
                </c:pt>
                <c:pt idx="133">
                  <c:v>41408</c:v>
                </c:pt>
                <c:pt idx="134">
                  <c:v>41409</c:v>
                </c:pt>
                <c:pt idx="135">
                  <c:v>41410</c:v>
                </c:pt>
                <c:pt idx="136">
                  <c:v>41411</c:v>
                </c:pt>
                <c:pt idx="137">
                  <c:v>41412</c:v>
                </c:pt>
                <c:pt idx="138">
                  <c:v>41413</c:v>
                </c:pt>
                <c:pt idx="139">
                  <c:v>41414</c:v>
                </c:pt>
                <c:pt idx="140">
                  <c:v>41415</c:v>
                </c:pt>
                <c:pt idx="141">
                  <c:v>41416</c:v>
                </c:pt>
                <c:pt idx="142">
                  <c:v>41417</c:v>
                </c:pt>
                <c:pt idx="143">
                  <c:v>41418</c:v>
                </c:pt>
                <c:pt idx="144">
                  <c:v>41419</c:v>
                </c:pt>
                <c:pt idx="145">
                  <c:v>41420</c:v>
                </c:pt>
                <c:pt idx="146">
                  <c:v>41421</c:v>
                </c:pt>
                <c:pt idx="147">
                  <c:v>41422</c:v>
                </c:pt>
                <c:pt idx="148">
                  <c:v>41423</c:v>
                </c:pt>
                <c:pt idx="149">
                  <c:v>41424</c:v>
                </c:pt>
                <c:pt idx="150">
                  <c:v>41425</c:v>
                </c:pt>
                <c:pt idx="151">
                  <c:v>41426</c:v>
                </c:pt>
                <c:pt idx="152">
                  <c:v>41427</c:v>
                </c:pt>
                <c:pt idx="153">
                  <c:v>41428</c:v>
                </c:pt>
                <c:pt idx="154">
                  <c:v>41429</c:v>
                </c:pt>
                <c:pt idx="155">
                  <c:v>41430</c:v>
                </c:pt>
                <c:pt idx="156">
                  <c:v>41431</c:v>
                </c:pt>
                <c:pt idx="157">
                  <c:v>41432</c:v>
                </c:pt>
                <c:pt idx="158">
                  <c:v>41433</c:v>
                </c:pt>
                <c:pt idx="159">
                  <c:v>41434</c:v>
                </c:pt>
                <c:pt idx="160">
                  <c:v>41435</c:v>
                </c:pt>
                <c:pt idx="161">
                  <c:v>41436</c:v>
                </c:pt>
                <c:pt idx="162">
                  <c:v>41437</c:v>
                </c:pt>
                <c:pt idx="163">
                  <c:v>41438</c:v>
                </c:pt>
                <c:pt idx="164">
                  <c:v>41439</c:v>
                </c:pt>
                <c:pt idx="165">
                  <c:v>41440</c:v>
                </c:pt>
                <c:pt idx="166">
                  <c:v>41441</c:v>
                </c:pt>
                <c:pt idx="167">
                  <c:v>41442</c:v>
                </c:pt>
                <c:pt idx="168">
                  <c:v>41443</c:v>
                </c:pt>
                <c:pt idx="169">
                  <c:v>41444</c:v>
                </c:pt>
                <c:pt idx="170">
                  <c:v>41445</c:v>
                </c:pt>
                <c:pt idx="171">
                  <c:v>41446</c:v>
                </c:pt>
                <c:pt idx="172">
                  <c:v>41447</c:v>
                </c:pt>
                <c:pt idx="173">
                  <c:v>41448</c:v>
                </c:pt>
                <c:pt idx="174">
                  <c:v>41449</c:v>
                </c:pt>
                <c:pt idx="175">
                  <c:v>41450</c:v>
                </c:pt>
                <c:pt idx="176">
                  <c:v>41451</c:v>
                </c:pt>
                <c:pt idx="177">
                  <c:v>41452</c:v>
                </c:pt>
                <c:pt idx="178">
                  <c:v>41453</c:v>
                </c:pt>
                <c:pt idx="179">
                  <c:v>41454</c:v>
                </c:pt>
                <c:pt idx="180">
                  <c:v>41455</c:v>
                </c:pt>
                <c:pt idx="181">
                  <c:v>41456</c:v>
                </c:pt>
                <c:pt idx="182">
                  <c:v>41457</c:v>
                </c:pt>
                <c:pt idx="183">
                  <c:v>41458</c:v>
                </c:pt>
                <c:pt idx="184">
                  <c:v>41459</c:v>
                </c:pt>
                <c:pt idx="185">
                  <c:v>41460</c:v>
                </c:pt>
                <c:pt idx="186">
                  <c:v>41461</c:v>
                </c:pt>
                <c:pt idx="187">
                  <c:v>41462</c:v>
                </c:pt>
                <c:pt idx="188">
                  <c:v>41463</c:v>
                </c:pt>
                <c:pt idx="189">
                  <c:v>41464</c:v>
                </c:pt>
                <c:pt idx="190">
                  <c:v>41465</c:v>
                </c:pt>
                <c:pt idx="191">
                  <c:v>41466</c:v>
                </c:pt>
                <c:pt idx="192">
                  <c:v>41467</c:v>
                </c:pt>
                <c:pt idx="193">
                  <c:v>41468</c:v>
                </c:pt>
                <c:pt idx="194">
                  <c:v>41469</c:v>
                </c:pt>
                <c:pt idx="195">
                  <c:v>41470</c:v>
                </c:pt>
                <c:pt idx="196">
                  <c:v>41471</c:v>
                </c:pt>
                <c:pt idx="197">
                  <c:v>41472</c:v>
                </c:pt>
                <c:pt idx="198">
                  <c:v>41473</c:v>
                </c:pt>
                <c:pt idx="199">
                  <c:v>41474</c:v>
                </c:pt>
                <c:pt idx="200">
                  <c:v>41475</c:v>
                </c:pt>
                <c:pt idx="201">
                  <c:v>41476</c:v>
                </c:pt>
                <c:pt idx="202">
                  <c:v>41477</c:v>
                </c:pt>
                <c:pt idx="203">
                  <c:v>41478</c:v>
                </c:pt>
                <c:pt idx="204">
                  <c:v>41479</c:v>
                </c:pt>
                <c:pt idx="205">
                  <c:v>41480</c:v>
                </c:pt>
                <c:pt idx="206">
                  <c:v>41481</c:v>
                </c:pt>
                <c:pt idx="207">
                  <c:v>41482</c:v>
                </c:pt>
                <c:pt idx="208">
                  <c:v>41483</c:v>
                </c:pt>
                <c:pt idx="209">
                  <c:v>41484</c:v>
                </c:pt>
                <c:pt idx="210">
                  <c:v>41485</c:v>
                </c:pt>
                <c:pt idx="211">
                  <c:v>41486</c:v>
                </c:pt>
                <c:pt idx="212">
                  <c:v>41487</c:v>
                </c:pt>
                <c:pt idx="213">
                  <c:v>41488</c:v>
                </c:pt>
                <c:pt idx="214">
                  <c:v>41489</c:v>
                </c:pt>
                <c:pt idx="215">
                  <c:v>41490</c:v>
                </c:pt>
                <c:pt idx="216">
                  <c:v>41491</c:v>
                </c:pt>
                <c:pt idx="217">
                  <c:v>41492</c:v>
                </c:pt>
                <c:pt idx="218">
                  <c:v>41493</c:v>
                </c:pt>
                <c:pt idx="219">
                  <c:v>41494</c:v>
                </c:pt>
                <c:pt idx="220">
                  <c:v>41495</c:v>
                </c:pt>
                <c:pt idx="221">
                  <c:v>41496</c:v>
                </c:pt>
                <c:pt idx="222">
                  <c:v>41497</c:v>
                </c:pt>
                <c:pt idx="223">
                  <c:v>41498</c:v>
                </c:pt>
                <c:pt idx="224">
                  <c:v>41499</c:v>
                </c:pt>
                <c:pt idx="225">
                  <c:v>41500</c:v>
                </c:pt>
                <c:pt idx="226">
                  <c:v>41501</c:v>
                </c:pt>
                <c:pt idx="227">
                  <c:v>41502</c:v>
                </c:pt>
                <c:pt idx="228">
                  <c:v>41503</c:v>
                </c:pt>
                <c:pt idx="229">
                  <c:v>41504</c:v>
                </c:pt>
                <c:pt idx="230">
                  <c:v>41505</c:v>
                </c:pt>
                <c:pt idx="231">
                  <c:v>41506</c:v>
                </c:pt>
                <c:pt idx="232">
                  <c:v>41507</c:v>
                </c:pt>
                <c:pt idx="233">
                  <c:v>41508</c:v>
                </c:pt>
                <c:pt idx="234">
                  <c:v>41509</c:v>
                </c:pt>
                <c:pt idx="235">
                  <c:v>41510</c:v>
                </c:pt>
                <c:pt idx="236">
                  <c:v>41511</c:v>
                </c:pt>
                <c:pt idx="237">
                  <c:v>41512</c:v>
                </c:pt>
                <c:pt idx="238">
                  <c:v>41513</c:v>
                </c:pt>
                <c:pt idx="239">
                  <c:v>41514</c:v>
                </c:pt>
                <c:pt idx="240">
                  <c:v>41515</c:v>
                </c:pt>
                <c:pt idx="241">
                  <c:v>41516</c:v>
                </c:pt>
                <c:pt idx="242">
                  <c:v>41517</c:v>
                </c:pt>
                <c:pt idx="243">
                  <c:v>41518</c:v>
                </c:pt>
                <c:pt idx="244">
                  <c:v>41519</c:v>
                </c:pt>
                <c:pt idx="245">
                  <c:v>41520</c:v>
                </c:pt>
                <c:pt idx="246">
                  <c:v>41521</c:v>
                </c:pt>
                <c:pt idx="247">
                  <c:v>41522</c:v>
                </c:pt>
                <c:pt idx="248">
                  <c:v>41523</c:v>
                </c:pt>
                <c:pt idx="249">
                  <c:v>41524</c:v>
                </c:pt>
                <c:pt idx="250">
                  <c:v>41525</c:v>
                </c:pt>
                <c:pt idx="251">
                  <c:v>41526</c:v>
                </c:pt>
                <c:pt idx="252">
                  <c:v>41527</c:v>
                </c:pt>
                <c:pt idx="253">
                  <c:v>41528</c:v>
                </c:pt>
                <c:pt idx="254">
                  <c:v>41529</c:v>
                </c:pt>
                <c:pt idx="255">
                  <c:v>41530</c:v>
                </c:pt>
                <c:pt idx="256">
                  <c:v>41531</c:v>
                </c:pt>
                <c:pt idx="257">
                  <c:v>41532</c:v>
                </c:pt>
                <c:pt idx="258">
                  <c:v>41533</c:v>
                </c:pt>
                <c:pt idx="259">
                  <c:v>41534</c:v>
                </c:pt>
                <c:pt idx="260">
                  <c:v>41535</c:v>
                </c:pt>
                <c:pt idx="261">
                  <c:v>41536</c:v>
                </c:pt>
                <c:pt idx="262">
                  <c:v>41537</c:v>
                </c:pt>
                <c:pt idx="263">
                  <c:v>41538</c:v>
                </c:pt>
                <c:pt idx="264">
                  <c:v>41539</c:v>
                </c:pt>
                <c:pt idx="265">
                  <c:v>41540</c:v>
                </c:pt>
                <c:pt idx="266">
                  <c:v>41541</c:v>
                </c:pt>
                <c:pt idx="267">
                  <c:v>41542</c:v>
                </c:pt>
                <c:pt idx="268">
                  <c:v>41543</c:v>
                </c:pt>
                <c:pt idx="269">
                  <c:v>41544</c:v>
                </c:pt>
                <c:pt idx="270">
                  <c:v>41545</c:v>
                </c:pt>
                <c:pt idx="271">
                  <c:v>41546</c:v>
                </c:pt>
                <c:pt idx="272">
                  <c:v>41547</c:v>
                </c:pt>
                <c:pt idx="273">
                  <c:v>41548</c:v>
                </c:pt>
                <c:pt idx="274">
                  <c:v>41549</c:v>
                </c:pt>
                <c:pt idx="275">
                  <c:v>41550</c:v>
                </c:pt>
                <c:pt idx="276">
                  <c:v>41551</c:v>
                </c:pt>
                <c:pt idx="277">
                  <c:v>41552</c:v>
                </c:pt>
                <c:pt idx="278">
                  <c:v>41553</c:v>
                </c:pt>
                <c:pt idx="279">
                  <c:v>41554</c:v>
                </c:pt>
                <c:pt idx="280">
                  <c:v>41555</c:v>
                </c:pt>
                <c:pt idx="281">
                  <c:v>41556</c:v>
                </c:pt>
                <c:pt idx="282">
                  <c:v>41557</c:v>
                </c:pt>
                <c:pt idx="283">
                  <c:v>41558</c:v>
                </c:pt>
                <c:pt idx="284">
                  <c:v>41559</c:v>
                </c:pt>
                <c:pt idx="285">
                  <c:v>41560</c:v>
                </c:pt>
                <c:pt idx="286">
                  <c:v>41561</c:v>
                </c:pt>
                <c:pt idx="287">
                  <c:v>41562</c:v>
                </c:pt>
                <c:pt idx="288">
                  <c:v>41563</c:v>
                </c:pt>
                <c:pt idx="289">
                  <c:v>41564</c:v>
                </c:pt>
                <c:pt idx="290">
                  <c:v>41565</c:v>
                </c:pt>
                <c:pt idx="291">
                  <c:v>41566</c:v>
                </c:pt>
                <c:pt idx="292">
                  <c:v>41567</c:v>
                </c:pt>
                <c:pt idx="293">
                  <c:v>41568</c:v>
                </c:pt>
                <c:pt idx="294">
                  <c:v>41569</c:v>
                </c:pt>
                <c:pt idx="295">
                  <c:v>41570</c:v>
                </c:pt>
                <c:pt idx="296">
                  <c:v>41571</c:v>
                </c:pt>
                <c:pt idx="297">
                  <c:v>41572</c:v>
                </c:pt>
                <c:pt idx="298">
                  <c:v>41573</c:v>
                </c:pt>
                <c:pt idx="299">
                  <c:v>41574</c:v>
                </c:pt>
                <c:pt idx="300">
                  <c:v>41575</c:v>
                </c:pt>
                <c:pt idx="301">
                  <c:v>41576</c:v>
                </c:pt>
                <c:pt idx="302">
                  <c:v>41577</c:v>
                </c:pt>
                <c:pt idx="303">
                  <c:v>41578</c:v>
                </c:pt>
                <c:pt idx="304">
                  <c:v>41579</c:v>
                </c:pt>
                <c:pt idx="305">
                  <c:v>41580</c:v>
                </c:pt>
                <c:pt idx="306">
                  <c:v>41581</c:v>
                </c:pt>
                <c:pt idx="307">
                  <c:v>41582</c:v>
                </c:pt>
                <c:pt idx="308">
                  <c:v>41583</c:v>
                </c:pt>
                <c:pt idx="309">
                  <c:v>41584</c:v>
                </c:pt>
                <c:pt idx="310">
                  <c:v>41585</c:v>
                </c:pt>
                <c:pt idx="311">
                  <c:v>41586</c:v>
                </c:pt>
                <c:pt idx="312">
                  <c:v>41587</c:v>
                </c:pt>
                <c:pt idx="313">
                  <c:v>41588</c:v>
                </c:pt>
                <c:pt idx="314">
                  <c:v>41589</c:v>
                </c:pt>
                <c:pt idx="315">
                  <c:v>41590</c:v>
                </c:pt>
                <c:pt idx="316">
                  <c:v>41591</c:v>
                </c:pt>
                <c:pt idx="317">
                  <c:v>41592</c:v>
                </c:pt>
                <c:pt idx="318">
                  <c:v>41593</c:v>
                </c:pt>
                <c:pt idx="319">
                  <c:v>41594</c:v>
                </c:pt>
                <c:pt idx="320">
                  <c:v>41595</c:v>
                </c:pt>
                <c:pt idx="321">
                  <c:v>41596</c:v>
                </c:pt>
                <c:pt idx="322">
                  <c:v>41597</c:v>
                </c:pt>
                <c:pt idx="323">
                  <c:v>41598</c:v>
                </c:pt>
                <c:pt idx="324">
                  <c:v>41599</c:v>
                </c:pt>
                <c:pt idx="325">
                  <c:v>41600</c:v>
                </c:pt>
                <c:pt idx="326">
                  <c:v>41601</c:v>
                </c:pt>
                <c:pt idx="327">
                  <c:v>41602</c:v>
                </c:pt>
                <c:pt idx="328">
                  <c:v>41603</c:v>
                </c:pt>
                <c:pt idx="329">
                  <c:v>41604</c:v>
                </c:pt>
                <c:pt idx="330">
                  <c:v>41605</c:v>
                </c:pt>
                <c:pt idx="331">
                  <c:v>41606</c:v>
                </c:pt>
                <c:pt idx="332">
                  <c:v>41607</c:v>
                </c:pt>
                <c:pt idx="333">
                  <c:v>41608</c:v>
                </c:pt>
                <c:pt idx="334">
                  <c:v>41609</c:v>
                </c:pt>
                <c:pt idx="335">
                  <c:v>41610</c:v>
                </c:pt>
                <c:pt idx="336">
                  <c:v>41611</c:v>
                </c:pt>
                <c:pt idx="337">
                  <c:v>41612</c:v>
                </c:pt>
                <c:pt idx="338">
                  <c:v>41613</c:v>
                </c:pt>
                <c:pt idx="339">
                  <c:v>41614</c:v>
                </c:pt>
                <c:pt idx="340">
                  <c:v>41615</c:v>
                </c:pt>
                <c:pt idx="341">
                  <c:v>41616</c:v>
                </c:pt>
                <c:pt idx="342">
                  <c:v>41617</c:v>
                </c:pt>
                <c:pt idx="343">
                  <c:v>41618</c:v>
                </c:pt>
                <c:pt idx="344">
                  <c:v>41619</c:v>
                </c:pt>
                <c:pt idx="345">
                  <c:v>41620</c:v>
                </c:pt>
                <c:pt idx="346">
                  <c:v>41621</c:v>
                </c:pt>
                <c:pt idx="347">
                  <c:v>41622</c:v>
                </c:pt>
                <c:pt idx="348">
                  <c:v>41623</c:v>
                </c:pt>
                <c:pt idx="349">
                  <c:v>41624</c:v>
                </c:pt>
                <c:pt idx="350">
                  <c:v>41625</c:v>
                </c:pt>
                <c:pt idx="351">
                  <c:v>41626</c:v>
                </c:pt>
                <c:pt idx="352">
                  <c:v>41627</c:v>
                </c:pt>
                <c:pt idx="353">
                  <c:v>41628</c:v>
                </c:pt>
                <c:pt idx="354">
                  <c:v>41629</c:v>
                </c:pt>
                <c:pt idx="355">
                  <c:v>41630</c:v>
                </c:pt>
                <c:pt idx="356">
                  <c:v>41631</c:v>
                </c:pt>
                <c:pt idx="357">
                  <c:v>41632</c:v>
                </c:pt>
                <c:pt idx="358">
                  <c:v>41633</c:v>
                </c:pt>
                <c:pt idx="359">
                  <c:v>41634</c:v>
                </c:pt>
                <c:pt idx="360">
                  <c:v>41635</c:v>
                </c:pt>
                <c:pt idx="361">
                  <c:v>41636</c:v>
                </c:pt>
                <c:pt idx="362">
                  <c:v>41637</c:v>
                </c:pt>
                <c:pt idx="363">
                  <c:v>41638</c:v>
                </c:pt>
                <c:pt idx="364">
                  <c:v>41639</c:v>
                </c:pt>
              </c:numCache>
            </c:numRef>
          </c:cat>
          <c:val>
            <c:numRef>
              <c:f>Sheet1!$B$2:$B$427</c:f>
              <c:numCache>
                <c:formatCode>General</c:formatCode>
                <c:ptCount val="42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28</c:v>
                </c:pt>
                <c:pt idx="32">
                  <c:v>23</c:v>
                </c:pt>
                <c:pt idx="33">
                  <c:v>136</c:v>
                </c:pt>
                <c:pt idx="34">
                  <c:v>37</c:v>
                </c:pt>
                <c:pt idx="35">
                  <c:v>50</c:v>
                </c:pt>
                <c:pt idx="36">
                  <c:v>44</c:v>
                </c:pt>
                <c:pt idx="37">
                  <c:v>165</c:v>
                </c:pt>
                <c:pt idx="38">
                  <c:v>782</c:v>
                </c:pt>
                <c:pt idx="39">
                  <c:v>328</c:v>
                </c:pt>
                <c:pt idx="40">
                  <c:v>177</c:v>
                </c:pt>
                <c:pt idx="41">
                  <c:v>1319</c:v>
                </c:pt>
                <c:pt idx="42">
                  <c:v>269</c:v>
                </c:pt>
                <c:pt idx="43">
                  <c:v>199</c:v>
                </c:pt>
                <c:pt idx="44">
                  <c:v>342</c:v>
                </c:pt>
                <c:pt idx="45">
                  <c:v>586</c:v>
                </c:pt>
                <c:pt idx="46">
                  <c:v>160</c:v>
                </c:pt>
                <c:pt idx="47">
                  <c:v>72</c:v>
                </c:pt>
                <c:pt idx="48">
                  <c:v>72</c:v>
                </c:pt>
                <c:pt idx="49">
                  <c:v>258</c:v>
                </c:pt>
                <c:pt idx="50">
                  <c:v>230</c:v>
                </c:pt>
                <c:pt idx="51">
                  <c:v>384</c:v>
                </c:pt>
                <c:pt idx="52">
                  <c:v>181</c:v>
                </c:pt>
                <c:pt idx="53">
                  <c:v>57</c:v>
                </c:pt>
                <c:pt idx="54">
                  <c:v>27</c:v>
                </c:pt>
                <c:pt idx="55">
                  <c:v>238</c:v>
                </c:pt>
                <c:pt idx="56">
                  <c:v>68</c:v>
                </c:pt>
                <c:pt idx="57">
                  <c:v>252</c:v>
                </c:pt>
                <c:pt idx="58">
                  <c:v>105</c:v>
                </c:pt>
                <c:pt idx="59">
                  <c:v>1145</c:v>
                </c:pt>
                <c:pt idx="60">
                  <c:v>122</c:v>
                </c:pt>
                <c:pt idx="61">
                  <c:v>90</c:v>
                </c:pt>
                <c:pt idx="62">
                  <c:v>42</c:v>
                </c:pt>
                <c:pt idx="63">
                  <c:v>27</c:v>
                </c:pt>
                <c:pt idx="64">
                  <c:v>12</c:v>
                </c:pt>
                <c:pt idx="65">
                  <c:v>41</c:v>
                </c:pt>
                <c:pt idx="66">
                  <c:v>28</c:v>
                </c:pt>
                <c:pt idx="67">
                  <c:v>6</c:v>
                </c:pt>
                <c:pt idx="68">
                  <c:v>5</c:v>
                </c:pt>
                <c:pt idx="69">
                  <c:v>19</c:v>
                </c:pt>
                <c:pt idx="70">
                  <c:v>47</c:v>
                </c:pt>
                <c:pt idx="71">
                  <c:v>42</c:v>
                </c:pt>
                <c:pt idx="72">
                  <c:v>99</c:v>
                </c:pt>
                <c:pt idx="73">
                  <c:v>32</c:v>
                </c:pt>
                <c:pt idx="74">
                  <c:v>11</c:v>
                </c:pt>
                <c:pt idx="75">
                  <c:v>1</c:v>
                </c:pt>
                <c:pt idx="76">
                  <c:v>19</c:v>
                </c:pt>
                <c:pt idx="77">
                  <c:v>21</c:v>
                </c:pt>
                <c:pt idx="78">
                  <c:v>10</c:v>
                </c:pt>
                <c:pt idx="79">
                  <c:v>82</c:v>
                </c:pt>
                <c:pt idx="80">
                  <c:v>16</c:v>
                </c:pt>
                <c:pt idx="81">
                  <c:v>2</c:v>
                </c:pt>
                <c:pt idx="82">
                  <c:v>1</c:v>
                </c:pt>
                <c:pt idx="83">
                  <c:v>15</c:v>
                </c:pt>
                <c:pt idx="84">
                  <c:v>25</c:v>
                </c:pt>
                <c:pt idx="85">
                  <c:v>9</c:v>
                </c:pt>
                <c:pt idx="86">
                  <c:v>11</c:v>
                </c:pt>
                <c:pt idx="87">
                  <c:v>14</c:v>
                </c:pt>
                <c:pt idx="88">
                  <c:v>3</c:v>
                </c:pt>
                <c:pt idx="89">
                  <c:v>5</c:v>
                </c:pt>
                <c:pt idx="90">
                  <c:v>4</c:v>
                </c:pt>
                <c:pt idx="91">
                  <c:v>7</c:v>
                </c:pt>
                <c:pt idx="92">
                  <c:v>1</c:v>
                </c:pt>
                <c:pt idx="93">
                  <c:v>3</c:v>
                </c:pt>
                <c:pt idx="94">
                  <c:v>7</c:v>
                </c:pt>
                <c:pt idx="95">
                  <c:v>53</c:v>
                </c:pt>
                <c:pt idx="96">
                  <c:v>5</c:v>
                </c:pt>
                <c:pt idx="97">
                  <c:v>1</c:v>
                </c:pt>
                <c:pt idx="98">
                  <c:v>20</c:v>
                </c:pt>
                <c:pt idx="99">
                  <c:v>36</c:v>
                </c:pt>
                <c:pt idx="100">
                  <c:v>10</c:v>
                </c:pt>
                <c:pt idx="101">
                  <c:v>9</c:v>
                </c:pt>
                <c:pt idx="102">
                  <c:v>6</c:v>
                </c:pt>
                <c:pt idx="103">
                  <c:v>3</c:v>
                </c:pt>
                <c:pt idx="104">
                  <c:v>14</c:v>
                </c:pt>
                <c:pt idx="105">
                  <c:v>227</c:v>
                </c:pt>
                <c:pt idx="106">
                  <c:v>30</c:v>
                </c:pt>
                <c:pt idx="107">
                  <c:v>23</c:v>
                </c:pt>
                <c:pt idx="108">
                  <c:v>6</c:v>
                </c:pt>
                <c:pt idx="109">
                  <c:v>6</c:v>
                </c:pt>
                <c:pt idx="110">
                  <c:v>1</c:v>
                </c:pt>
                <c:pt idx="111">
                  <c:v>5</c:v>
                </c:pt>
                <c:pt idx="112">
                  <c:v>4</c:v>
                </c:pt>
                <c:pt idx="113">
                  <c:v>11</c:v>
                </c:pt>
                <c:pt idx="114">
                  <c:v>2</c:v>
                </c:pt>
                <c:pt idx="115">
                  <c:v>1</c:v>
                </c:pt>
                <c:pt idx="116">
                  <c:v>3</c:v>
                </c:pt>
                <c:pt idx="117">
                  <c:v>1</c:v>
                </c:pt>
                <c:pt idx="118">
                  <c:v>1</c:v>
                </c:pt>
                <c:pt idx="119">
                  <c:v>6</c:v>
                </c:pt>
              </c:numCache>
            </c:numRef>
          </c:val>
          <c:smooth val="0"/>
        </c:ser>
        <c:ser>
          <c:idx val="1"/>
          <c:order val="1"/>
          <c:tx>
            <c:strRef>
              <c:f>Sheet1!$C$1</c:f>
              <c:strCache>
                <c:ptCount val="1"/>
                <c:pt idx="0">
                  <c:v>Meteors</c:v>
                </c:pt>
              </c:strCache>
            </c:strRef>
          </c:tx>
          <c:spPr>
            <a:ln>
              <a:solidFill>
                <a:schemeClr val="accent5"/>
              </a:solidFill>
            </a:ln>
          </c:spPr>
          <c:marker>
            <c:symbol val="none"/>
          </c:marker>
          <c:cat>
            <c:numRef>
              <c:f>Sheet1!$A$2:$A$427</c:f>
              <c:numCache>
                <c:formatCode>m/d/yyyy</c:formatCode>
                <c:ptCount val="426"/>
                <c:pt idx="0">
                  <c:v>41275</c:v>
                </c:pt>
                <c:pt idx="1">
                  <c:v>41276</c:v>
                </c:pt>
                <c:pt idx="2">
                  <c:v>41277</c:v>
                </c:pt>
                <c:pt idx="3">
                  <c:v>41278</c:v>
                </c:pt>
                <c:pt idx="4">
                  <c:v>41279</c:v>
                </c:pt>
                <c:pt idx="5">
                  <c:v>41280</c:v>
                </c:pt>
                <c:pt idx="6">
                  <c:v>41281</c:v>
                </c:pt>
                <c:pt idx="7">
                  <c:v>41282</c:v>
                </c:pt>
                <c:pt idx="8">
                  <c:v>41283</c:v>
                </c:pt>
                <c:pt idx="9">
                  <c:v>41284</c:v>
                </c:pt>
                <c:pt idx="10">
                  <c:v>41285</c:v>
                </c:pt>
                <c:pt idx="11">
                  <c:v>41286</c:v>
                </c:pt>
                <c:pt idx="12">
                  <c:v>41287</c:v>
                </c:pt>
                <c:pt idx="13">
                  <c:v>41288</c:v>
                </c:pt>
                <c:pt idx="14">
                  <c:v>41289</c:v>
                </c:pt>
                <c:pt idx="15">
                  <c:v>41290</c:v>
                </c:pt>
                <c:pt idx="16">
                  <c:v>41291</c:v>
                </c:pt>
                <c:pt idx="17">
                  <c:v>41292</c:v>
                </c:pt>
                <c:pt idx="18">
                  <c:v>41293</c:v>
                </c:pt>
                <c:pt idx="19">
                  <c:v>41294</c:v>
                </c:pt>
                <c:pt idx="20">
                  <c:v>41295</c:v>
                </c:pt>
                <c:pt idx="21">
                  <c:v>41296</c:v>
                </c:pt>
                <c:pt idx="22">
                  <c:v>41297</c:v>
                </c:pt>
                <c:pt idx="23">
                  <c:v>41298</c:v>
                </c:pt>
                <c:pt idx="24">
                  <c:v>41299</c:v>
                </c:pt>
                <c:pt idx="25">
                  <c:v>41300</c:v>
                </c:pt>
                <c:pt idx="26">
                  <c:v>41301</c:v>
                </c:pt>
                <c:pt idx="27">
                  <c:v>41302</c:v>
                </c:pt>
                <c:pt idx="28">
                  <c:v>41303</c:v>
                </c:pt>
                <c:pt idx="29">
                  <c:v>41304</c:v>
                </c:pt>
                <c:pt idx="30">
                  <c:v>41305</c:v>
                </c:pt>
                <c:pt idx="31">
                  <c:v>41306</c:v>
                </c:pt>
                <c:pt idx="32">
                  <c:v>41307</c:v>
                </c:pt>
                <c:pt idx="33">
                  <c:v>41308</c:v>
                </c:pt>
                <c:pt idx="34">
                  <c:v>41309</c:v>
                </c:pt>
                <c:pt idx="35">
                  <c:v>41310</c:v>
                </c:pt>
                <c:pt idx="36">
                  <c:v>41311</c:v>
                </c:pt>
                <c:pt idx="37">
                  <c:v>41312</c:v>
                </c:pt>
                <c:pt idx="38">
                  <c:v>41313</c:v>
                </c:pt>
                <c:pt idx="39">
                  <c:v>41314</c:v>
                </c:pt>
                <c:pt idx="40">
                  <c:v>41315</c:v>
                </c:pt>
                <c:pt idx="41">
                  <c:v>41316</c:v>
                </c:pt>
                <c:pt idx="42">
                  <c:v>41317</c:v>
                </c:pt>
                <c:pt idx="43">
                  <c:v>41318</c:v>
                </c:pt>
                <c:pt idx="44">
                  <c:v>41319</c:v>
                </c:pt>
                <c:pt idx="45">
                  <c:v>41320</c:v>
                </c:pt>
                <c:pt idx="46">
                  <c:v>41321</c:v>
                </c:pt>
                <c:pt idx="47">
                  <c:v>41322</c:v>
                </c:pt>
                <c:pt idx="48">
                  <c:v>41323</c:v>
                </c:pt>
                <c:pt idx="49">
                  <c:v>41324</c:v>
                </c:pt>
                <c:pt idx="50">
                  <c:v>41325</c:v>
                </c:pt>
                <c:pt idx="51">
                  <c:v>41326</c:v>
                </c:pt>
                <c:pt idx="52">
                  <c:v>41327</c:v>
                </c:pt>
                <c:pt idx="53">
                  <c:v>41328</c:v>
                </c:pt>
                <c:pt idx="54">
                  <c:v>41329</c:v>
                </c:pt>
                <c:pt idx="55">
                  <c:v>41330</c:v>
                </c:pt>
                <c:pt idx="56">
                  <c:v>41331</c:v>
                </c:pt>
                <c:pt idx="57">
                  <c:v>41332</c:v>
                </c:pt>
                <c:pt idx="58">
                  <c:v>41333</c:v>
                </c:pt>
                <c:pt idx="59">
                  <c:v>41334</c:v>
                </c:pt>
                <c:pt idx="60">
                  <c:v>41335</c:v>
                </c:pt>
                <c:pt idx="61">
                  <c:v>41336</c:v>
                </c:pt>
                <c:pt idx="62">
                  <c:v>41337</c:v>
                </c:pt>
                <c:pt idx="63">
                  <c:v>41338</c:v>
                </c:pt>
                <c:pt idx="64">
                  <c:v>41339</c:v>
                </c:pt>
                <c:pt idx="65">
                  <c:v>41340</c:v>
                </c:pt>
                <c:pt idx="66">
                  <c:v>41341</c:v>
                </c:pt>
                <c:pt idx="67">
                  <c:v>41342</c:v>
                </c:pt>
                <c:pt idx="68">
                  <c:v>41343</c:v>
                </c:pt>
                <c:pt idx="69">
                  <c:v>41344</c:v>
                </c:pt>
                <c:pt idx="70">
                  <c:v>41345</c:v>
                </c:pt>
                <c:pt idx="71">
                  <c:v>41346</c:v>
                </c:pt>
                <c:pt idx="72">
                  <c:v>41347</c:v>
                </c:pt>
                <c:pt idx="73">
                  <c:v>41348</c:v>
                </c:pt>
                <c:pt idx="74">
                  <c:v>41349</c:v>
                </c:pt>
                <c:pt idx="75">
                  <c:v>41350</c:v>
                </c:pt>
                <c:pt idx="76">
                  <c:v>41351</c:v>
                </c:pt>
                <c:pt idx="77">
                  <c:v>41352</c:v>
                </c:pt>
                <c:pt idx="78">
                  <c:v>41353</c:v>
                </c:pt>
                <c:pt idx="79">
                  <c:v>41354</c:v>
                </c:pt>
                <c:pt idx="80">
                  <c:v>41355</c:v>
                </c:pt>
                <c:pt idx="81">
                  <c:v>41356</c:v>
                </c:pt>
                <c:pt idx="82">
                  <c:v>41357</c:v>
                </c:pt>
                <c:pt idx="83">
                  <c:v>41358</c:v>
                </c:pt>
                <c:pt idx="84">
                  <c:v>41359</c:v>
                </c:pt>
                <c:pt idx="85">
                  <c:v>41360</c:v>
                </c:pt>
                <c:pt idx="86">
                  <c:v>41361</c:v>
                </c:pt>
                <c:pt idx="87">
                  <c:v>41362</c:v>
                </c:pt>
                <c:pt idx="88">
                  <c:v>41363</c:v>
                </c:pt>
                <c:pt idx="89">
                  <c:v>41364</c:v>
                </c:pt>
                <c:pt idx="90">
                  <c:v>41365</c:v>
                </c:pt>
                <c:pt idx="91">
                  <c:v>41366</c:v>
                </c:pt>
                <c:pt idx="92">
                  <c:v>41367</c:v>
                </c:pt>
                <c:pt idx="93">
                  <c:v>41368</c:v>
                </c:pt>
                <c:pt idx="94">
                  <c:v>41369</c:v>
                </c:pt>
                <c:pt idx="95">
                  <c:v>41370</c:v>
                </c:pt>
                <c:pt idx="96">
                  <c:v>41371</c:v>
                </c:pt>
                <c:pt idx="97">
                  <c:v>41372</c:v>
                </c:pt>
                <c:pt idx="98">
                  <c:v>41373</c:v>
                </c:pt>
                <c:pt idx="99">
                  <c:v>41374</c:v>
                </c:pt>
                <c:pt idx="100">
                  <c:v>41375</c:v>
                </c:pt>
                <c:pt idx="101">
                  <c:v>41376</c:v>
                </c:pt>
                <c:pt idx="102">
                  <c:v>41377</c:v>
                </c:pt>
                <c:pt idx="103">
                  <c:v>41378</c:v>
                </c:pt>
                <c:pt idx="104">
                  <c:v>41379</c:v>
                </c:pt>
                <c:pt idx="105">
                  <c:v>41380</c:v>
                </c:pt>
                <c:pt idx="106">
                  <c:v>41381</c:v>
                </c:pt>
                <c:pt idx="107">
                  <c:v>41382</c:v>
                </c:pt>
                <c:pt idx="108">
                  <c:v>41383</c:v>
                </c:pt>
                <c:pt idx="109">
                  <c:v>41384</c:v>
                </c:pt>
                <c:pt idx="110">
                  <c:v>41385</c:v>
                </c:pt>
                <c:pt idx="111">
                  <c:v>41386</c:v>
                </c:pt>
                <c:pt idx="112">
                  <c:v>41387</c:v>
                </c:pt>
                <c:pt idx="113">
                  <c:v>41388</c:v>
                </c:pt>
                <c:pt idx="114">
                  <c:v>41389</c:v>
                </c:pt>
                <c:pt idx="115">
                  <c:v>41390</c:v>
                </c:pt>
                <c:pt idx="116">
                  <c:v>41391</c:v>
                </c:pt>
                <c:pt idx="117">
                  <c:v>41392</c:v>
                </c:pt>
                <c:pt idx="118">
                  <c:v>41393</c:v>
                </c:pt>
                <c:pt idx="119">
                  <c:v>41394</c:v>
                </c:pt>
                <c:pt idx="120">
                  <c:v>41395</c:v>
                </c:pt>
                <c:pt idx="121">
                  <c:v>41396</c:v>
                </c:pt>
                <c:pt idx="122">
                  <c:v>41397</c:v>
                </c:pt>
                <c:pt idx="123">
                  <c:v>41398</c:v>
                </c:pt>
                <c:pt idx="124">
                  <c:v>41399</c:v>
                </c:pt>
                <c:pt idx="125">
                  <c:v>41400</c:v>
                </c:pt>
                <c:pt idx="126">
                  <c:v>41401</c:v>
                </c:pt>
                <c:pt idx="127">
                  <c:v>41402</c:v>
                </c:pt>
                <c:pt idx="128">
                  <c:v>41403</c:v>
                </c:pt>
                <c:pt idx="129">
                  <c:v>41404</c:v>
                </c:pt>
                <c:pt idx="130">
                  <c:v>41405</c:v>
                </c:pt>
                <c:pt idx="131">
                  <c:v>41406</c:v>
                </c:pt>
                <c:pt idx="132">
                  <c:v>41407</c:v>
                </c:pt>
                <c:pt idx="133">
                  <c:v>41408</c:v>
                </c:pt>
                <c:pt idx="134">
                  <c:v>41409</c:v>
                </c:pt>
                <c:pt idx="135">
                  <c:v>41410</c:v>
                </c:pt>
                <c:pt idx="136">
                  <c:v>41411</c:v>
                </c:pt>
                <c:pt idx="137">
                  <c:v>41412</c:v>
                </c:pt>
                <c:pt idx="138">
                  <c:v>41413</c:v>
                </c:pt>
                <c:pt idx="139">
                  <c:v>41414</c:v>
                </c:pt>
                <c:pt idx="140">
                  <c:v>41415</c:v>
                </c:pt>
                <c:pt idx="141">
                  <c:v>41416</c:v>
                </c:pt>
                <c:pt idx="142">
                  <c:v>41417</c:v>
                </c:pt>
                <c:pt idx="143">
                  <c:v>41418</c:v>
                </c:pt>
                <c:pt idx="144">
                  <c:v>41419</c:v>
                </c:pt>
                <c:pt idx="145">
                  <c:v>41420</c:v>
                </c:pt>
                <c:pt idx="146">
                  <c:v>41421</c:v>
                </c:pt>
                <c:pt idx="147">
                  <c:v>41422</c:v>
                </c:pt>
                <c:pt idx="148">
                  <c:v>41423</c:v>
                </c:pt>
                <c:pt idx="149">
                  <c:v>41424</c:v>
                </c:pt>
                <c:pt idx="150">
                  <c:v>41425</c:v>
                </c:pt>
                <c:pt idx="151">
                  <c:v>41426</c:v>
                </c:pt>
                <c:pt idx="152">
                  <c:v>41427</c:v>
                </c:pt>
                <c:pt idx="153">
                  <c:v>41428</c:v>
                </c:pt>
                <c:pt idx="154">
                  <c:v>41429</c:v>
                </c:pt>
                <c:pt idx="155">
                  <c:v>41430</c:v>
                </c:pt>
                <c:pt idx="156">
                  <c:v>41431</c:v>
                </c:pt>
                <c:pt idx="157">
                  <c:v>41432</c:v>
                </c:pt>
                <c:pt idx="158">
                  <c:v>41433</c:v>
                </c:pt>
                <c:pt idx="159">
                  <c:v>41434</c:v>
                </c:pt>
                <c:pt idx="160">
                  <c:v>41435</c:v>
                </c:pt>
                <c:pt idx="161">
                  <c:v>41436</c:v>
                </c:pt>
                <c:pt idx="162">
                  <c:v>41437</c:v>
                </c:pt>
                <c:pt idx="163">
                  <c:v>41438</c:v>
                </c:pt>
                <c:pt idx="164">
                  <c:v>41439</c:v>
                </c:pt>
                <c:pt idx="165">
                  <c:v>41440</c:v>
                </c:pt>
                <c:pt idx="166">
                  <c:v>41441</c:v>
                </c:pt>
                <c:pt idx="167">
                  <c:v>41442</c:v>
                </c:pt>
                <c:pt idx="168">
                  <c:v>41443</c:v>
                </c:pt>
                <c:pt idx="169">
                  <c:v>41444</c:v>
                </c:pt>
                <c:pt idx="170">
                  <c:v>41445</c:v>
                </c:pt>
                <c:pt idx="171">
                  <c:v>41446</c:v>
                </c:pt>
                <c:pt idx="172">
                  <c:v>41447</c:v>
                </c:pt>
                <c:pt idx="173">
                  <c:v>41448</c:v>
                </c:pt>
                <c:pt idx="174">
                  <c:v>41449</c:v>
                </c:pt>
                <c:pt idx="175">
                  <c:v>41450</c:v>
                </c:pt>
                <c:pt idx="176">
                  <c:v>41451</c:v>
                </c:pt>
                <c:pt idx="177">
                  <c:v>41452</c:v>
                </c:pt>
                <c:pt idx="178">
                  <c:v>41453</c:v>
                </c:pt>
                <c:pt idx="179">
                  <c:v>41454</c:v>
                </c:pt>
                <c:pt idx="180">
                  <c:v>41455</c:v>
                </c:pt>
                <c:pt idx="181">
                  <c:v>41456</c:v>
                </c:pt>
                <c:pt idx="182">
                  <c:v>41457</c:v>
                </c:pt>
                <c:pt idx="183">
                  <c:v>41458</c:v>
                </c:pt>
                <c:pt idx="184">
                  <c:v>41459</c:v>
                </c:pt>
                <c:pt idx="185">
                  <c:v>41460</c:v>
                </c:pt>
                <c:pt idx="186">
                  <c:v>41461</c:v>
                </c:pt>
                <c:pt idx="187">
                  <c:v>41462</c:v>
                </c:pt>
                <c:pt idx="188">
                  <c:v>41463</c:v>
                </c:pt>
                <c:pt idx="189">
                  <c:v>41464</c:v>
                </c:pt>
                <c:pt idx="190">
                  <c:v>41465</c:v>
                </c:pt>
                <c:pt idx="191">
                  <c:v>41466</c:v>
                </c:pt>
                <c:pt idx="192">
                  <c:v>41467</c:v>
                </c:pt>
                <c:pt idx="193">
                  <c:v>41468</c:v>
                </c:pt>
                <c:pt idx="194">
                  <c:v>41469</c:v>
                </c:pt>
                <c:pt idx="195">
                  <c:v>41470</c:v>
                </c:pt>
                <c:pt idx="196">
                  <c:v>41471</c:v>
                </c:pt>
                <c:pt idx="197">
                  <c:v>41472</c:v>
                </c:pt>
                <c:pt idx="198">
                  <c:v>41473</c:v>
                </c:pt>
                <c:pt idx="199">
                  <c:v>41474</c:v>
                </c:pt>
                <c:pt idx="200">
                  <c:v>41475</c:v>
                </c:pt>
                <c:pt idx="201">
                  <c:v>41476</c:v>
                </c:pt>
                <c:pt idx="202">
                  <c:v>41477</c:v>
                </c:pt>
                <c:pt idx="203">
                  <c:v>41478</c:v>
                </c:pt>
                <c:pt idx="204">
                  <c:v>41479</c:v>
                </c:pt>
                <c:pt idx="205">
                  <c:v>41480</c:v>
                </c:pt>
                <c:pt idx="206">
                  <c:v>41481</c:v>
                </c:pt>
                <c:pt idx="207">
                  <c:v>41482</c:v>
                </c:pt>
                <c:pt idx="208">
                  <c:v>41483</c:v>
                </c:pt>
                <c:pt idx="209">
                  <c:v>41484</c:v>
                </c:pt>
                <c:pt idx="210">
                  <c:v>41485</c:v>
                </c:pt>
                <c:pt idx="211">
                  <c:v>41486</c:v>
                </c:pt>
                <c:pt idx="212">
                  <c:v>41487</c:v>
                </c:pt>
                <c:pt idx="213">
                  <c:v>41488</c:v>
                </c:pt>
                <c:pt idx="214">
                  <c:v>41489</c:v>
                </c:pt>
                <c:pt idx="215">
                  <c:v>41490</c:v>
                </c:pt>
                <c:pt idx="216">
                  <c:v>41491</c:v>
                </c:pt>
                <c:pt idx="217">
                  <c:v>41492</c:v>
                </c:pt>
                <c:pt idx="218">
                  <c:v>41493</c:v>
                </c:pt>
                <c:pt idx="219">
                  <c:v>41494</c:v>
                </c:pt>
                <c:pt idx="220">
                  <c:v>41495</c:v>
                </c:pt>
                <c:pt idx="221">
                  <c:v>41496</c:v>
                </c:pt>
                <c:pt idx="222">
                  <c:v>41497</c:v>
                </c:pt>
                <c:pt idx="223">
                  <c:v>41498</c:v>
                </c:pt>
                <c:pt idx="224">
                  <c:v>41499</c:v>
                </c:pt>
                <c:pt idx="225">
                  <c:v>41500</c:v>
                </c:pt>
                <c:pt idx="226">
                  <c:v>41501</c:v>
                </c:pt>
                <c:pt idx="227">
                  <c:v>41502</c:v>
                </c:pt>
                <c:pt idx="228">
                  <c:v>41503</c:v>
                </c:pt>
                <c:pt idx="229">
                  <c:v>41504</c:v>
                </c:pt>
                <c:pt idx="230">
                  <c:v>41505</c:v>
                </c:pt>
                <c:pt idx="231">
                  <c:v>41506</c:v>
                </c:pt>
                <c:pt idx="232">
                  <c:v>41507</c:v>
                </c:pt>
                <c:pt idx="233">
                  <c:v>41508</c:v>
                </c:pt>
                <c:pt idx="234">
                  <c:v>41509</c:v>
                </c:pt>
                <c:pt idx="235">
                  <c:v>41510</c:v>
                </c:pt>
                <c:pt idx="236">
                  <c:v>41511</c:v>
                </c:pt>
                <c:pt idx="237">
                  <c:v>41512</c:v>
                </c:pt>
                <c:pt idx="238">
                  <c:v>41513</c:v>
                </c:pt>
                <c:pt idx="239">
                  <c:v>41514</c:v>
                </c:pt>
                <c:pt idx="240">
                  <c:v>41515</c:v>
                </c:pt>
                <c:pt idx="241">
                  <c:v>41516</c:v>
                </c:pt>
                <c:pt idx="242">
                  <c:v>41517</c:v>
                </c:pt>
                <c:pt idx="243">
                  <c:v>41518</c:v>
                </c:pt>
                <c:pt idx="244">
                  <c:v>41519</c:v>
                </c:pt>
                <c:pt idx="245">
                  <c:v>41520</c:v>
                </c:pt>
                <c:pt idx="246">
                  <c:v>41521</c:v>
                </c:pt>
                <c:pt idx="247">
                  <c:v>41522</c:v>
                </c:pt>
                <c:pt idx="248">
                  <c:v>41523</c:v>
                </c:pt>
                <c:pt idx="249">
                  <c:v>41524</c:v>
                </c:pt>
                <c:pt idx="250">
                  <c:v>41525</c:v>
                </c:pt>
                <c:pt idx="251">
                  <c:v>41526</c:v>
                </c:pt>
                <c:pt idx="252">
                  <c:v>41527</c:v>
                </c:pt>
                <c:pt idx="253">
                  <c:v>41528</c:v>
                </c:pt>
                <c:pt idx="254">
                  <c:v>41529</c:v>
                </c:pt>
                <c:pt idx="255">
                  <c:v>41530</c:v>
                </c:pt>
                <c:pt idx="256">
                  <c:v>41531</c:v>
                </c:pt>
                <c:pt idx="257">
                  <c:v>41532</c:v>
                </c:pt>
                <c:pt idx="258">
                  <c:v>41533</c:v>
                </c:pt>
                <c:pt idx="259">
                  <c:v>41534</c:v>
                </c:pt>
                <c:pt idx="260">
                  <c:v>41535</c:v>
                </c:pt>
                <c:pt idx="261">
                  <c:v>41536</c:v>
                </c:pt>
                <c:pt idx="262">
                  <c:v>41537</c:v>
                </c:pt>
                <c:pt idx="263">
                  <c:v>41538</c:v>
                </c:pt>
                <c:pt idx="264">
                  <c:v>41539</c:v>
                </c:pt>
                <c:pt idx="265">
                  <c:v>41540</c:v>
                </c:pt>
                <c:pt idx="266">
                  <c:v>41541</c:v>
                </c:pt>
                <c:pt idx="267">
                  <c:v>41542</c:v>
                </c:pt>
                <c:pt idx="268">
                  <c:v>41543</c:v>
                </c:pt>
                <c:pt idx="269">
                  <c:v>41544</c:v>
                </c:pt>
                <c:pt idx="270">
                  <c:v>41545</c:v>
                </c:pt>
                <c:pt idx="271">
                  <c:v>41546</c:v>
                </c:pt>
                <c:pt idx="272">
                  <c:v>41547</c:v>
                </c:pt>
                <c:pt idx="273">
                  <c:v>41548</c:v>
                </c:pt>
                <c:pt idx="274">
                  <c:v>41549</c:v>
                </c:pt>
                <c:pt idx="275">
                  <c:v>41550</c:v>
                </c:pt>
                <c:pt idx="276">
                  <c:v>41551</c:v>
                </c:pt>
                <c:pt idx="277">
                  <c:v>41552</c:v>
                </c:pt>
                <c:pt idx="278">
                  <c:v>41553</c:v>
                </c:pt>
                <c:pt idx="279">
                  <c:v>41554</c:v>
                </c:pt>
                <c:pt idx="280">
                  <c:v>41555</c:v>
                </c:pt>
                <c:pt idx="281">
                  <c:v>41556</c:v>
                </c:pt>
                <c:pt idx="282">
                  <c:v>41557</c:v>
                </c:pt>
                <c:pt idx="283">
                  <c:v>41558</c:v>
                </c:pt>
                <c:pt idx="284">
                  <c:v>41559</c:v>
                </c:pt>
                <c:pt idx="285">
                  <c:v>41560</c:v>
                </c:pt>
                <c:pt idx="286">
                  <c:v>41561</c:v>
                </c:pt>
                <c:pt idx="287">
                  <c:v>41562</c:v>
                </c:pt>
                <c:pt idx="288">
                  <c:v>41563</c:v>
                </c:pt>
                <c:pt idx="289">
                  <c:v>41564</c:v>
                </c:pt>
                <c:pt idx="290">
                  <c:v>41565</c:v>
                </c:pt>
                <c:pt idx="291">
                  <c:v>41566</c:v>
                </c:pt>
                <c:pt idx="292">
                  <c:v>41567</c:v>
                </c:pt>
                <c:pt idx="293">
                  <c:v>41568</c:v>
                </c:pt>
                <c:pt idx="294">
                  <c:v>41569</c:v>
                </c:pt>
                <c:pt idx="295">
                  <c:v>41570</c:v>
                </c:pt>
                <c:pt idx="296">
                  <c:v>41571</c:v>
                </c:pt>
                <c:pt idx="297">
                  <c:v>41572</c:v>
                </c:pt>
                <c:pt idx="298">
                  <c:v>41573</c:v>
                </c:pt>
                <c:pt idx="299">
                  <c:v>41574</c:v>
                </c:pt>
                <c:pt idx="300">
                  <c:v>41575</c:v>
                </c:pt>
                <c:pt idx="301">
                  <c:v>41576</c:v>
                </c:pt>
                <c:pt idx="302">
                  <c:v>41577</c:v>
                </c:pt>
                <c:pt idx="303">
                  <c:v>41578</c:v>
                </c:pt>
                <c:pt idx="304">
                  <c:v>41579</c:v>
                </c:pt>
                <c:pt idx="305">
                  <c:v>41580</c:v>
                </c:pt>
                <c:pt idx="306">
                  <c:v>41581</c:v>
                </c:pt>
                <c:pt idx="307">
                  <c:v>41582</c:v>
                </c:pt>
                <c:pt idx="308">
                  <c:v>41583</c:v>
                </c:pt>
                <c:pt idx="309">
                  <c:v>41584</c:v>
                </c:pt>
                <c:pt idx="310">
                  <c:v>41585</c:v>
                </c:pt>
                <c:pt idx="311">
                  <c:v>41586</c:v>
                </c:pt>
                <c:pt idx="312">
                  <c:v>41587</c:v>
                </c:pt>
                <c:pt idx="313">
                  <c:v>41588</c:v>
                </c:pt>
                <c:pt idx="314">
                  <c:v>41589</c:v>
                </c:pt>
                <c:pt idx="315">
                  <c:v>41590</c:v>
                </c:pt>
                <c:pt idx="316">
                  <c:v>41591</c:v>
                </c:pt>
                <c:pt idx="317">
                  <c:v>41592</c:v>
                </c:pt>
                <c:pt idx="318">
                  <c:v>41593</c:v>
                </c:pt>
                <c:pt idx="319">
                  <c:v>41594</c:v>
                </c:pt>
                <c:pt idx="320">
                  <c:v>41595</c:v>
                </c:pt>
                <c:pt idx="321">
                  <c:v>41596</c:v>
                </c:pt>
                <c:pt idx="322">
                  <c:v>41597</c:v>
                </c:pt>
                <c:pt idx="323">
                  <c:v>41598</c:v>
                </c:pt>
                <c:pt idx="324">
                  <c:v>41599</c:v>
                </c:pt>
                <c:pt idx="325">
                  <c:v>41600</c:v>
                </c:pt>
                <c:pt idx="326">
                  <c:v>41601</c:v>
                </c:pt>
                <c:pt idx="327">
                  <c:v>41602</c:v>
                </c:pt>
                <c:pt idx="328">
                  <c:v>41603</c:v>
                </c:pt>
                <c:pt idx="329">
                  <c:v>41604</c:v>
                </c:pt>
                <c:pt idx="330">
                  <c:v>41605</c:v>
                </c:pt>
                <c:pt idx="331">
                  <c:v>41606</c:v>
                </c:pt>
                <c:pt idx="332">
                  <c:v>41607</c:v>
                </c:pt>
                <c:pt idx="333">
                  <c:v>41608</c:v>
                </c:pt>
                <c:pt idx="334">
                  <c:v>41609</c:v>
                </c:pt>
                <c:pt idx="335">
                  <c:v>41610</c:v>
                </c:pt>
                <c:pt idx="336">
                  <c:v>41611</c:v>
                </c:pt>
                <c:pt idx="337">
                  <c:v>41612</c:v>
                </c:pt>
                <c:pt idx="338">
                  <c:v>41613</c:v>
                </c:pt>
                <c:pt idx="339">
                  <c:v>41614</c:v>
                </c:pt>
                <c:pt idx="340">
                  <c:v>41615</c:v>
                </c:pt>
                <c:pt idx="341">
                  <c:v>41616</c:v>
                </c:pt>
                <c:pt idx="342">
                  <c:v>41617</c:v>
                </c:pt>
                <c:pt idx="343">
                  <c:v>41618</c:v>
                </c:pt>
                <c:pt idx="344">
                  <c:v>41619</c:v>
                </c:pt>
                <c:pt idx="345">
                  <c:v>41620</c:v>
                </c:pt>
                <c:pt idx="346">
                  <c:v>41621</c:v>
                </c:pt>
                <c:pt idx="347">
                  <c:v>41622</c:v>
                </c:pt>
                <c:pt idx="348">
                  <c:v>41623</c:v>
                </c:pt>
                <c:pt idx="349">
                  <c:v>41624</c:v>
                </c:pt>
                <c:pt idx="350">
                  <c:v>41625</c:v>
                </c:pt>
                <c:pt idx="351">
                  <c:v>41626</c:v>
                </c:pt>
                <c:pt idx="352">
                  <c:v>41627</c:v>
                </c:pt>
                <c:pt idx="353">
                  <c:v>41628</c:v>
                </c:pt>
                <c:pt idx="354">
                  <c:v>41629</c:v>
                </c:pt>
                <c:pt idx="355">
                  <c:v>41630</c:v>
                </c:pt>
                <c:pt idx="356">
                  <c:v>41631</c:v>
                </c:pt>
                <c:pt idx="357">
                  <c:v>41632</c:v>
                </c:pt>
                <c:pt idx="358">
                  <c:v>41633</c:v>
                </c:pt>
                <c:pt idx="359">
                  <c:v>41634</c:v>
                </c:pt>
                <c:pt idx="360">
                  <c:v>41635</c:v>
                </c:pt>
                <c:pt idx="361">
                  <c:v>41636</c:v>
                </c:pt>
                <c:pt idx="362">
                  <c:v>41637</c:v>
                </c:pt>
                <c:pt idx="363">
                  <c:v>41638</c:v>
                </c:pt>
                <c:pt idx="364">
                  <c:v>41639</c:v>
                </c:pt>
              </c:numCache>
            </c:numRef>
          </c:cat>
          <c:val>
            <c:numRef>
              <c:f>Sheet1!$C$2:$C$427</c:f>
              <c:numCache>
                <c:formatCode>General</c:formatCode>
                <c:ptCount val="42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2</c:v>
                </c:pt>
                <c:pt idx="45">
                  <c:v>237</c:v>
                </c:pt>
                <c:pt idx="46">
                  <c:v>76</c:v>
                </c:pt>
                <c:pt idx="47">
                  <c:v>24</c:v>
                </c:pt>
                <c:pt idx="48">
                  <c:v>49</c:v>
                </c:pt>
                <c:pt idx="49">
                  <c:v>19</c:v>
                </c:pt>
                <c:pt idx="50">
                  <c:v>13</c:v>
                </c:pt>
                <c:pt idx="51">
                  <c:v>6</c:v>
                </c:pt>
                <c:pt idx="52">
                  <c:v>4</c:v>
                </c:pt>
                <c:pt idx="53">
                  <c:v>3</c:v>
                </c:pt>
                <c:pt idx="54">
                  <c:v>2</c:v>
                </c:pt>
                <c:pt idx="55">
                  <c:v>7</c:v>
                </c:pt>
                <c:pt idx="56">
                  <c:v>25</c:v>
                </c:pt>
                <c:pt idx="57">
                  <c:v>22</c:v>
                </c:pt>
                <c:pt idx="58">
                  <c:v>7</c:v>
                </c:pt>
                <c:pt idx="59">
                  <c:v>4</c:v>
                </c:pt>
                <c:pt idx="60">
                  <c:v>1</c:v>
                </c:pt>
                <c:pt idx="61">
                  <c:v>14</c:v>
                </c:pt>
                <c:pt idx="62">
                  <c:v>3</c:v>
                </c:pt>
                <c:pt idx="63">
                  <c:v>2</c:v>
                </c:pt>
                <c:pt idx="64">
                  <c:v>3</c:v>
                </c:pt>
                <c:pt idx="65">
                  <c:v>2</c:v>
                </c:pt>
                <c:pt idx="66">
                  <c:v>1</c:v>
                </c:pt>
                <c:pt idx="67">
                  <c:v>0</c:v>
                </c:pt>
                <c:pt idx="68">
                  <c:v>0</c:v>
                </c:pt>
                <c:pt idx="69">
                  <c:v>6</c:v>
                </c:pt>
                <c:pt idx="70">
                  <c:v>14</c:v>
                </c:pt>
                <c:pt idx="71">
                  <c:v>11</c:v>
                </c:pt>
                <c:pt idx="72">
                  <c:v>19</c:v>
                </c:pt>
                <c:pt idx="73">
                  <c:v>17</c:v>
                </c:pt>
                <c:pt idx="74">
                  <c:v>18</c:v>
                </c:pt>
                <c:pt idx="75">
                  <c:v>13</c:v>
                </c:pt>
                <c:pt idx="76">
                  <c:v>10</c:v>
                </c:pt>
                <c:pt idx="77">
                  <c:v>19</c:v>
                </c:pt>
                <c:pt idx="78">
                  <c:v>13</c:v>
                </c:pt>
                <c:pt idx="79">
                  <c:v>19</c:v>
                </c:pt>
                <c:pt idx="80">
                  <c:v>10</c:v>
                </c:pt>
                <c:pt idx="81">
                  <c:v>13</c:v>
                </c:pt>
                <c:pt idx="82">
                  <c:v>13</c:v>
                </c:pt>
                <c:pt idx="83">
                  <c:v>15</c:v>
                </c:pt>
                <c:pt idx="84">
                  <c:v>18</c:v>
                </c:pt>
                <c:pt idx="85">
                  <c:v>17</c:v>
                </c:pt>
                <c:pt idx="86">
                  <c:v>5</c:v>
                </c:pt>
                <c:pt idx="87">
                  <c:v>12</c:v>
                </c:pt>
                <c:pt idx="88">
                  <c:v>24</c:v>
                </c:pt>
                <c:pt idx="89">
                  <c:v>5</c:v>
                </c:pt>
                <c:pt idx="90">
                  <c:v>7</c:v>
                </c:pt>
                <c:pt idx="91">
                  <c:v>1</c:v>
                </c:pt>
                <c:pt idx="92">
                  <c:v>2</c:v>
                </c:pt>
                <c:pt idx="93">
                  <c:v>2</c:v>
                </c:pt>
                <c:pt idx="94">
                  <c:v>1</c:v>
                </c:pt>
                <c:pt idx="95">
                  <c:v>3</c:v>
                </c:pt>
                <c:pt idx="96">
                  <c:v>0</c:v>
                </c:pt>
                <c:pt idx="97">
                  <c:v>1</c:v>
                </c:pt>
                <c:pt idx="98">
                  <c:v>2</c:v>
                </c:pt>
                <c:pt idx="99">
                  <c:v>0</c:v>
                </c:pt>
                <c:pt idx="100">
                  <c:v>1</c:v>
                </c:pt>
                <c:pt idx="101">
                  <c:v>1</c:v>
                </c:pt>
                <c:pt idx="102">
                  <c:v>0</c:v>
                </c:pt>
                <c:pt idx="103">
                  <c:v>1</c:v>
                </c:pt>
                <c:pt idx="104">
                  <c:v>4</c:v>
                </c:pt>
                <c:pt idx="105">
                  <c:v>0</c:v>
                </c:pt>
                <c:pt idx="106">
                  <c:v>1</c:v>
                </c:pt>
                <c:pt idx="107">
                  <c:v>0</c:v>
                </c:pt>
                <c:pt idx="108">
                  <c:v>0</c:v>
                </c:pt>
                <c:pt idx="109">
                  <c:v>1</c:v>
                </c:pt>
                <c:pt idx="110">
                  <c:v>0</c:v>
                </c:pt>
                <c:pt idx="111">
                  <c:v>2</c:v>
                </c:pt>
                <c:pt idx="112">
                  <c:v>1</c:v>
                </c:pt>
                <c:pt idx="113">
                  <c:v>1</c:v>
                </c:pt>
                <c:pt idx="114">
                  <c:v>0</c:v>
                </c:pt>
                <c:pt idx="115">
                  <c:v>2</c:v>
                </c:pt>
                <c:pt idx="116">
                  <c:v>2</c:v>
                </c:pt>
                <c:pt idx="117">
                  <c:v>2</c:v>
                </c:pt>
                <c:pt idx="118">
                  <c:v>1</c:v>
                </c:pt>
                <c:pt idx="119">
                  <c:v>1</c:v>
                </c:pt>
              </c:numCache>
            </c:numRef>
          </c:val>
          <c:smooth val="0"/>
        </c:ser>
        <c:ser>
          <c:idx val="2"/>
          <c:order val="2"/>
          <c:tx>
            <c:strRef>
              <c:f>Sheet1!$D$1</c:f>
              <c:strCache>
                <c:ptCount val="1"/>
                <c:pt idx="0">
                  <c:v>Measles</c:v>
                </c:pt>
              </c:strCache>
            </c:strRef>
          </c:tx>
          <c:marker>
            <c:symbol val="none"/>
          </c:marker>
          <c:cat>
            <c:numRef>
              <c:f>Sheet1!$A$2:$A$427</c:f>
              <c:numCache>
                <c:formatCode>m/d/yyyy</c:formatCode>
                <c:ptCount val="426"/>
                <c:pt idx="0">
                  <c:v>41275</c:v>
                </c:pt>
                <c:pt idx="1">
                  <c:v>41276</c:v>
                </c:pt>
                <c:pt idx="2">
                  <c:v>41277</c:v>
                </c:pt>
                <c:pt idx="3">
                  <c:v>41278</c:v>
                </c:pt>
                <c:pt idx="4">
                  <c:v>41279</c:v>
                </c:pt>
                <c:pt idx="5">
                  <c:v>41280</c:v>
                </c:pt>
                <c:pt idx="6">
                  <c:v>41281</c:v>
                </c:pt>
                <c:pt idx="7">
                  <c:v>41282</c:v>
                </c:pt>
                <c:pt idx="8">
                  <c:v>41283</c:v>
                </c:pt>
                <c:pt idx="9">
                  <c:v>41284</c:v>
                </c:pt>
                <c:pt idx="10">
                  <c:v>41285</c:v>
                </c:pt>
                <c:pt idx="11">
                  <c:v>41286</c:v>
                </c:pt>
                <c:pt idx="12">
                  <c:v>41287</c:v>
                </c:pt>
                <c:pt idx="13">
                  <c:v>41288</c:v>
                </c:pt>
                <c:pt idx="14">
                  <c:v>41289</c:v>
                </c:pt>
                <c:pt idx="15">
                  <c:v>41290</c:v>
                </c:pt>
                <c:pt idx="16">
                  <c:v>41291</c:v>
                </c:pt>
                <c:pt idx="17">
                  <c:v>41292</c:v>
                </c:pt>
                <c:pt idx="18">
                  <c:v>41293</c:v>
                </c:pt>
                <c:pt idx="19">
                  <c:v>41294</c:v>
                </c:pt>
                <c:pt idx="20">
                  <c:v>41295</c:v>
                </c:pt>
                <c:pt idx="21">
                  <c:v>41296</c:v>
                </c:pt>
                <c:pt idx="22">
                  <c:v>41297</c:v>
                </c:pt>
                <c:pt idx="23">
                  <c:v>41298</c:v>
                </c:pt>
                <c:pt idx="24">
                  <c:v>41299</c:v>
                </c:pt>
                <c:pt idx="25">
                  <c:v>41300</c:v>
                </c:pt>
                <c:pt idx="26">
                  <c:v>41301</c:v>
                </c:pt>
                <c:pt idx="27">
                  <c:v>41302</c:v>
                </c:pt>
                <c:pt idx="28">
                  <c:v>41303</c:v>
                </c:pt>
                <c:pt idx="29">
                  <c:v>41304</c:v>
                </c:pt>
                <c:pt idx="30">
                  <c:v>41305</c:v>
                </c:pt>
                <c:pt idx="31">
                  <c:v>41306</c:v>
                </c:pt>
                <c:pt idx="32">
                  <c:v>41307</c:v>
                </c:pt>
                <c:pt idx="33">
                  <c:v>41308</c:v>
                </c:pt>
                <c:pt idx="34">
                  <c:v>41309</c:v>
                </c:pt>
                <c:pt idx="35">
                  <c:v>41310</c:v>
                </c:pt>
                <c:pt idx="36">
                  <c:v>41311</c:v>
                </c:pt>
                <c:pt idx="37">
                  <c:v>41312</c:v>
                </c:pt>
                <c:pt idx="38">
                  <c:v>41313</c:v>
                </c:pt>
                <c:pt idx="39">
                  <c:v>41314</c:v>
                </c:pt>
                <c:pt idx="40">
                  <c:v>41315</c:v>
                </c:pt>
                <c:pt idx="41">
                  <c:v>41316</c:v>
                </c:pt>
                <c:pt idx="42">
                  <c:v>41317</c:v>
                </c:pt>
                <c:pt idx="43">
                  <c:v>41318</c:v>
                </c:pt>
                <c:pt idx="44">
                  <c:v>41319</c:v>
                </c:pt>
                <c:pt idx="45">
                  <c:v>41320</c:v>
                </c:pt>
                <c:pt idx="46">
                  <c:v>41321</c:v>
                </c:pt>
                <c:pt idx="47">
                  <c:v>41322</c:v>
                </c:pt>
                <c:pt idx="48">
                  <c:v>41323</c:v>
                </c:pt>
                <c:pt idx="49">
                  <c:v>41324</c:v>
                </c:pt>
                <c:pt idx="50">
                  <c:v>41325</c:v>
                </c:pt>
                <c:pt idx="51">
                  <c:v>41326</c:v>
                </c:pt>
                <c:pt idx="52">
                  <c:v>41327</c:v>
                </c:pt>
                <c:pt idx="53">
                  <c:v>41328</c:v>
                </c:pt>
                <c:pt idx="54">
                  <c:v>41329</c:v>
                </c:pt>
                <c:pt idx="55">
                  <c:v>41330</c:v>
                </c:pt>
                <c:pt idx="56">
                  <c:v>41331</c:v>
                </c:pt>
                <c:pt idx="57">
                  <c:v>41332</c:v>
                </c:pt>
                <c:pt idx="58">
                  <c:v>41333</c:v>
                </c:pt>
                <c:pt idx="59">
                  <c:v>41334</c:v>
                </c:pt>
                <c:pt idx="60">
                  <c:v>41335</c:v>
                </c:pt>
                <c:pt idx="61">
                  <c:v>41336</c:v>
                </c:pt>
                <c:pt idx="62">
                  <c:v>41337</c:v>
                </c:pt>
                <c:pt idx="63">
                  <c:v>41338</c:v>
                </c:pt>
                <c:pt idx="64">
                  <c:v>41339</c:v>
                </c:pt>
                <c:pt idx="65">
                  <c:v>41340</c:v>
                </c:pt>
                <c:pt idx="66">
                  <c:v>41341</c:v>
                </c:pt>
                <c:pt idx="67">
                  <c:v>41342</c:v>
                </c:pt>
                <c:pt idx="68">
                  <c:v>41343</c:v>
                </c:pt>
                <c:pt idx="69">
                  <c:v>41344</c:v>
                </c:pt>
                <c:pt idx="70">
                  <c:v>41345</c:v>
                </c:pt>
                <c:pt idx="71">
                  <c:v>41346</c:v>
                </c:pt>
                <c:pt idx="72">
                  <c:v>41347</c:v>
                </c:pt>
                <c:pt idx="73">
                  <c:v>41348</c:v>
                </c:pt>
                <c:pt idx="74">
                  <c:v>41349</c:v>
                </c:pt>
                <c:pt idx="75">
                  <c:v>41350</c:v>
                </c:pt>
                <c:pt idx="76">
                  <c:v>41351</c:v>
                </c:pt>
                <c:pt idx="77">
                  <c:v>41352</c:v>
                </c:pt>
                <c:pt idx="78">
                  <c:v>41353</c:v>
                </c:pt>
                <c:pt idx="79">
                  <c:v>41354</c:v>
                </c:pt>
                <c:pt idx="80">
                  <c:v>41355</c:v>
                </c:pt>
                <c:pt idx="81">
                  <c:v>41356</c:v>
                </c:pt>
                <c:pt idx="82">
                  <c:v>41357</c:v>
                </c:pt>
                <c:pt idx="83">
                  <c:v>41358</c:v>
                </c:pt>
                <c:pt idx="84">
                  <c:v>41359</c:v>
                </c:pt>
                <c:pt idx="85">
                  <c:v>41360</c:v>
                </c:pt>
                <c:pt idx="86">
                  <c:v>41361</c:v>
                </c:pt>
                <c:pt idx="87">
                  <c:v>41362</c:v>
                </c:pt>
                <c:pt idx="88">
                  <c:v>41363</c:v>
                </c:pt>
                <c:pt idx="89">
                  <c:v>41364</c:v>
                </c:pt>
                <c:pt idx="90">
                  <c:v>41365</c:v>
                </c:pt>
                <c:pt idx="91">
                  <c:v>41366</c:v>
                </c:pt>
                <c:pt idx="92">
                  <c:v>41367</c:v>
                </c:pt>
                <c:pt idx="93">
                  <c:v>41368</c:v>
                </c:pt>
                <c:pt idx="94">
                  <c:v>41369</c:v>
                </c:pt>
                <c:pt idx="95">
                  <c:v>41370</c:v>
                </c:pt>
                <c:pt idx="96">
                  <c:v>41371</c:v>
                </c:pt>
                <c:pt idx="97">
                  <c:v>41372</c:v>
                </c:pt>
                <c:pt idx="98">
                  <c:v>41373</c:v>
                </c:pt>
                <c:pt idx="99">
                  <c:v>41374</c:v>
                </c:pt>
                <c:pt idx="100">
                  <c:v>41375</c:v>
                </c:pt>
                <c:pt idx="101">
                  <c:v>41376</c:v>
                </c:pt>
                <c:pt idx="102">
                  <c:v>41377</c:v>
                </c:pt>
                <c:pt idx="103">
                  <c:v>41378</c:v>
                </c:pt>
                <c:pt idx="104">
                  <c:v>41379</c:v>
                </c:pt>
                <c:pt idx="105">
                  <c:v>41380</c:v>
                </c:pt>
                <c:pt idx="106">
                  <c:v>41381</c:v>
                </c:pt>
                <c:pt idx="107">
                  <c:v>41382</c:v>
                </c:pt>
                <c:pt idx="108">
                  <c:v>41383</c:v>
                </c:pt>
                <c:pt idx="109">
                  <c:v>41384</c:v>
                </c:pt>
                <c:pt idx="110">
                  <c:v>41385</c:v>
                </c:pt>
                <c:pt idx="111">
                  <c:v>41386</c:v>
                </c:pt>
                <c:pt idx="112">
                  <c:v>41387</c:v>
                </c:pt>
                <c:pt idx="113">
                  <c:v>41388</c:v>
                </c:pt>
                <c:pt idx="114">
                  <c:v>41389</c:v>
                </c:pt>
                <c:pt idx="115">
                  <c:v>41390</c:v>
                </c:pt>
                <c:pt idx="116">
                  <c:v>41391</c:v>
                </c:pt>
                <c:pt idx="117">
                  <c:v>41392</c:v>
                </c:pt>
                <c:pt idx="118">
                  <c:v>41393</c:v>
                </c:pt>
                <c:pt idx="119">
                  <c:v>41394</c:v>
                </c:pt>
                <c:pt idx="120">
                  <c:v>41395</c:v>
                </c:pt>
                <c:pt idx="121">
                  <c:v>41396</c:v>
                </c:pt>
                <c:pt idx="122">
                  <c:v>41397</c:v>
                </c:pt>
                <c:pt idx="123">
                  <c:v>41398</c:v>
                </c:pt>
                <c:pt idx="124">
                  <c:v>41399</c:v>
                </c:pt>
                <c:pt idx="125">
                  <c:v>41400</c:v>
                </c:pt>
                <c:pt idx="126">
                  <c:v>41401</c:v>
                </c:pt>
                <c:pt idx="127">
                  <c:v>41402</c:v>
                </c:pt>
                <c:pt idx="128">
                  <c:v>41403</c:v>
                </c:pt>
                <c:pt idx="129">
                  <c:v>41404</c:v>
                </c:pt>
                <c:pt idx="130">
                  <c:v>41405</c:v>
                </c:pt>
                <c:pt idx="131">
                  <c:v>41406</c:v>
                </c:pt>
                <c:pt idx="132">
                  <c:v>41407</c:v>
                </c:pt>
                <c:pt idx="133">
                  <c:v>41408</c:v>
                </c:pt>
                <c:pt idx="134">
                  <c:v>41409</c:v>
                </c:pt>
                <c:pt idx="135">
                  <c:v>41410</c:v>
                </c:pt>
                <c:pt idx="136">
                  <c:v>41411</c:v>
                </c:pt>
                <c:pt idx="137">
                  <c:v>41412</c:v>
                </c:pt>
                <c:pt idx="138">
                  <c:v>41413</c:v>
                </c:pt>
                <c:pt idx="139">
                  <c:v>41414</c:v>
                </c:pt>
                <c:pt idx="140">
                  <c:v>41415</c:v>
                </c:pt>
                <c:pt idx="141">
                  <c:v>41416</c:v>
                </c:pt>
                <c:pt idx="142">
                  <c:v>41417</c:v>
                </c:pt>
                <c:pt idx="143">
                  <c:v>41418</c:v>
                </c:pt>
                <c:pt idx="144">
                  <c:v>41419</c:v>
                </c:pt>
                <c:pt idx="145">
                  <c:v>41420</c:v>
                </c:pt>
                <c:pt idx="146">
                  <c:v>41421</c:v>
                </c:pt>
                <c:pt idx="147">
                  <c:v>41422</c:v>
                </c:pt>
                <c:pt idx="148">
                  <c:v>41423</c:v>
                </c:pt>
                <c:pt idx="149">
                  <c:v>41424</c:v>
                </c:pt>
                <c:pt idx="150">
                  <c:v>41425</c:v>
                </c:pt>
                <c:pt idx="151">
                  <c:v>41426</c:v>
                </c:pt>
                <c:pt idx="152">
                  <c:v>41427</c:v>
                </c:pt>
                <c:pt idx="153">
                  <c:v>41428</c:v>
                </c:pt>
                <c:pt idx="154">
                  <c:v>41429</c:v>
                </c:pt>
                <c:pt idx="155">
                  <c:v>41430</c:v>
                </c:pt>
                <c:pt idx="156">
                  <c:v>41431</c:v>
                </c:pt>
                <c:pt idx="157">
                  <c:v>41432</c:v>
                </c:pt>
                <c:pt idx="158">
                  <c:v>41433</c:v>
                </c:pt>
                <c:pt idx="159">
                  <c:v>41434</c:v>
                </c:pt>
                <c:pt idx="160">
                  <c:v>41435</c:v>
                </c:pt>
                <c:pt idx="161">
                  <c:v>41436</c:v>
                </c:pt>
                <c:pt idx="162">
                  <c:v>41437</c:v>
                </c:pt>
                <c:pt idx="163">
                  <c:v>41438</c:v>
                </c:pt>
                <c:pt idx="164">
                  <c:v>41439</c:v>
                </c:pt>
                <c:pt idx="165">
                  <c:v>41440</c:v>
                </c:pt>
                <c:pt idx="166">
                  <c:v>41441</c:v>
                </c:pt>
                <c:pt idx="167">
                  <c:v>41442</c:v>
                </c:pt>
                <c:pt idx="168">
                  <c:v>41443</c:v>
                </c:pt>
                <c:pt idx="169">
                  <c:v>41444</c:v>
                </c:pt>
                <c:pt idx="170">
                  <c:v>41445</c:v>
                </c:pt>
                <c:pt idx="171">
                  <c:v>41446</c:v>
                </c:pt>
                <c:pt idx="172">
                  <c:v>41447</c:v>
                </c:pt>
                <c:pt idx="173">
                  <c:v>41448</c:v>
                </c:pt>
                <c:pt idx="174">
                  <c:v>41449</c:v>
                </c:pt>
                <c:pt idx="175">
                  <c:v>41450</c:v>
                </c:pt>
                <c:pt idx="176">
                  <c:v>41451</c:v>
                </c:pt>
                <c:pt idx="177">
                  <c:v>41452</c:v>
                </c:pt>
                <c:pt idx="178">
                  <c:v>41453</c:v>
                </c:pt>
                <c:pt idx="179">
                  <c:v>41454</c:v>
                </c:pt>
                <c:pt idx="180">
                  <c:v>41455</c:v>
                </c:pt>
                <c:pt idx="181">
                  <c:v>41456</c:v>
                </c:pt>
                <c:pt idx="182">
                  <c:v>41457</c:v>
                </c:pt>
                <c:pt idx="183">
                  <c:v>41458</c:v>
                </c:pt>
                <c:pt idx="184">
                  <c:v>41459</c:v>
                </c:pt>
                <c:pt idx="185">
                  <c:v>41460</c:v>
                </c:pt>
                <c:pt idx="186">
                  <c:v>41461</c:v>
                </c:pt>
                <c:pt idx="187">
                  <c:v>41462</c:v>
                </c:pt>
                <c:pt idx="188">
                  <c:v>41463</c:v>
                </c:pt>
                <c:pt idx="189">
                  <c:v>41464</c:v>
                </c:pt>
                <c:pt idx="190">
                  <c:v>41465</c:v>
                </c:pt>
                <c:pt idx="191">
                  <c:v>41466</c:v>
                </c:pt>
                <c:pt idx="192">
                  <c:v>41467</c:v>
                </c:pt>
                <c:pt idx="193">
                  <c:v>41468</c:v>
                </c:pt>
                <c:pt idx="194">
                  <c:v>41469</c:v>
                </c:pt>
                <c:pt idx="195">
                  <c:v>41470</c:v>
                </c:pt>
                <c:pt idx="196">
                  <c:v>41471</c:v>
                </c:pt>
                <c:pt idx="197">
                  <c:v>41472</c:v>
                </c:pt>
                <c:pt idx="198">
                  <c:v>41473</c:v>
                </c:pt>
                <c:pt idx="199">
                  <c:v>41474</c:v>
                </c:pt>
                <c:pt idx="200">
                  <c:v>41475</c:v>
                </c:pt>
                <c:pt idx="201">
                  <c:v>41476</c:v>
                </c:pt>
                <c:pt idx="202">
                  <c:v>41477</c:v>
                </c:pt>
                <c:pt idx="203">
                  <c:v>41478</c:v>
                </c:pt>
                <c:pt idx="204">
                  <c:v>41479</c:v>
                </c:pt>
                <c:pt idx="205">
                  <c:v>41480</c:v>
                </c:pt>
                <c:pt idx="206">
                  <c:v>41481</c:v>
                </c:pt>
                <c:pt idx="207">
                  <c:v>41482</c:v>
                </c:pt>
                <c:pt idx="208">
                  <c:v>41483</c:v>
                </c:pt>
                <c:pt idx="209">
                  <c:v>41484</c:v>
                </c:pt>
                <c:pt idx="210">
                  <c:v>41485</c:v>
                </c:pt>
                <c:pt idx="211">
                  <c:v>41486</c:v>
                </c:pt>
                <c:pt idx="212">
                  <c:v>41487</c:v>
                </c:pt>
                <c:pt idx="213">
                  <c:v>41488</c:v>
                </c:pt>
                <c:pt idx="214">
                  <c:v>41489</c:v>
                </c:pt>
                <c:pt idx="215">
                  <c:v>41490</c:v>
                </c:pt>
                <c:pt idx="216">
                  <c:v>41491</c:v>
                </c:pt>
                <c:pt idx="217">
                  <c:v>41492</c:v>
                </c:pt>
                <c:pt idx="218">
                  <c:v>41493</c:v>
                </c:pt>
                <c:pt idx="219">
                  <c:v>41494</c:v>
                </c:pt>
                <c:pt idx="220">
                  <c:v>41495</c:v>
                </c:pt>
                <c:pt idx="221">
                  <c:v>41496</c:v>
                </c:pt>
                <c:pt idx="222">
                  <c:v>41497</c:v>
                </c:pt>
                <c:pt idx="223">
                  <c:v>41498</c:v>
                </c:pt>
                <c:pt idx="224">
                  <c:v>41499</c:v>
                </c:pt>
                <c:pt idx="225">
                  <c:v>41500</c:v>
                </c:pt>
                <c:pt idx="226">
                  <c:v>41501</c:v>
                </c:pt>
                <c:pt idx="227">
                  <c:v>41502</c:v>
                </c:pt>
                <c:pt idx="228">
                  <c:v>41503</c:v>
                </c:pt>
                <c:pt idx="229">
                  <c:v>41504</c:v>
                </c:pt>
                <c:pt idx="230">
                  <c:v>41505</c:v>
                </c:pt>
                <c:pt idx="231">
                  <c:v>41506</c:v>
                </c:pt>
                <c:pt idx="232">
                  <c:v>41507</c:v>
                </c:pt>
                <c:pt idx="233">
                  <c:v>41508</c:v>
                </c:pt>
                <c:pt idx="234">
                  <c:v>41509</c:v>
                </c:pt>
                <c:pt idx="235">
                  <c:v>41510</c:v>
                </c:pt>
                <c:pt idx="236">
                  <c:v>41511</c:v>
                </c:pt>
                <c:pt idx="237">
                  <c:v>41512</c:v>
                </c:pt>
                <c:pt idx="238">
                  <c:v>41513</c:v>
                </c:pt>
                <c:pt idx="239">
                  <c:v>41514</c:v>
                </c:pt>
                <c:pt idx="240">
                  <c:v>41515</c:v>
                </c:pt>
                <c:pt idx="241">
                  <c:v>41516</c:v>
                </c:pt>
                <c:pt idx="242">
                  <c:v>41517</c:v>
                </c:pt>
                <c:pt idx="243">
                  <c:v>41518</c:v>
                </c:pt>
                <c:pt idx="244">
                  <c:v>41519</c:v>
                </c:pt>
                <c:pt idx="245">
                  <c:v>41520</c:v>
                </c:pt>
                <c:pt idx="246">
                  <c:v>41521</c:v>
                </c:pt>
                <c:pt idx="247">
                  <c:v>41522</c:v>
                </c:pt>
                <c:pt idx="248">
                  <c:v>41523</c:v>
                </c:pt>
                <c:pt idx="249">
                  <c:v>41524</c:v>
                </c:pt>
                <c:pt idx="250">
                  <c:v>41525</c:v>
                </c:pt>
                <c:pt idx="251">
                  <c:v>41526</c:v>
                </c:pt>
                <c:pt idx="252">
                  <c:v>41527</c:v>
                </c:pt>
                <c:pt idx="253">
                  <c:v>41528</c:v>
                </c:pt>
                <c:pt idx="254">
                  <c:v>41529</c:v>
                </c:pt>
                <c:pt idx="255">
                  <c:v>41530</c:v>
                </c:pt>
                <c:pt idx="256">
                  <c:v>41531</c:v>
                </c:pt>
                <c:pt idx="257">
                  <c:v>41532</c:v>
                </c:pt>
                <c:pt idx="258">
                  <c:v>41533</c:v>
                </c:pt>
                <c:pt idx="259">
                  <c:v>41534</c:v>
                </c:pt>
                <c:pt idx="260">
                  <c:v>41535</c:v>
                </c:pt>
                <c:pt idx="261">
                  <c:v>41536</c:v>
                </c:pt>
                <c:pt idx="262">
                  <c:v>41537</c:v>
                </c:pt>
                <c:pt idx="263">
                  <c:v>41538</c:v>
                </c:pt>
                <c:pt idx="264">
                  <c:v>41539</c:v>
                </c:pt>
                <c:pt idx="265">
                  <c:v>41540</c:v>
                </c:pt>
                <c:pt idx="266">
                  <c:v>41541</c:v>
                </c:pt>
                <c:pt idx="267">
                  <c:v>41542</c:v>
                </c:pt>
                <c:pt idx="268">
                  <c:v>41543</c:v>
                </c:pt>
                <c:pt idx="269">
                  <c:v>41544</c:v>
                </c:pt>
                <c:pt idx="270">
                  <c:v>41545</c:v>
                </c:pt>
                <c:pt idx="271">
                  <c:v>41546</c:v>
                </c:pt>
                <c:pt idx="272">
                  <c:v>41547</c:v>
                </c:pt>
                <c:pt idx="273">
                  <c:v>41548</c:v>
                </c:pt>
                <c:pt idx="274">
                  <c:v>41549</c:v>
                </c:pt>
                <c:pt idx="275">
                  <c:v>41550</c:v>
                </c:pt>
                <c:pt idx="276">
                  <c:v>41551</c:v>
                </c:pt>
                <c:pt idx="277">
                  <c:v>41552</c:v>
                </c:pt>
                <c:pt idx="278">
                  <c:v>41553</c:v>
                </c:pt>
                <c:pt idx="279">
                  <c:v>41554</c:v>
                </c:pt>
                <c:pt idx="280">
                  <c:v>41555</c:v>
                </c:pt>
                <c:pt idx="281">
                  <c:v>41556</c:v>
                </c:pt>
                <c:pt idx="282">
                  <c:v>41557</c:v>
                </c:pt>
                <c:pt idx="283">
                  <c:v>41558</c:v>
                </c:pt>
                <c:pt idx="284">
                  <c:v>41559</c:v>
                </c:pt>
                <c:pt idx="285">
                  <c:v>41560</c:v>
                </c:pt>
                <c:pt idx="286">
                  <c:v>41561</c:v>
                </c:pt>
                <c:pt idx="287">
                  <c:v>41562</c:v>
                </c:pt>
                <c:pt idx="288">
                  <c:v>41563</c:v>
                </c:pt>
                <c:pt idx="289">
                  <c:v>41564</c:v>
                </c:pt>
                <c:pt idx="290">
                  <c:v>41565</c:v>
                </c:pt>
                <c:pt idx="291">
                  <c:v>41566</c:v>
                </c:pt>
                <c:pt idx="292">
                  <c:v>41567</c:v>
                </c:pt>
                <c:pt idx="293">
                  <c:v>41568</c:v>
                </c:pt>
                <c:pt idx="294">
                  <c:v>41569</c:v>
                </c:pt>
                <c:pt idx="295">
                  <c:v>41570</c:v>
                </c:pt>
                <c:pt idx="296">
                  <c:v>41571</c:v>
                </c:pt>
                <c:pt idx="297">
                  <c:v>41572</c:v>
                </c:pt>
                <c:pt idx="298">
                  <c:v>41573</c:v>
                </c:pt>
                <c:pt idx="299">
                  <c:v>41574</c:v>
                </c:pt>
                <c:pt idx="300">
                  <c:v>41575</c:v>
                </c:pt>
                <c:pt idx="301">
                  <c:v>41576</c:v>
                </c:pt>
                <c:pt idx="302">
                  <c:v>41577</c:v>
                </c:pt>
                <c:pt idx="303">
                  <c:v>41578</c:v>
                </c:pt>
                <c:pt idx="304">
                  <c:v>41579</c:v>
                </c:pt>
                <c:pt idx="305">
                  <c:v>41580</c:v>
                </c:pt>
                <c:pt idx="306">
                  <c:v>41581</c:v>
                </c:pt>
                <c:pt idx="307">
                  <c:v>41582</c:v>
                </c:pt>
                <c:pt idx="308">
                  <c:v>41583</c:v>
                </c:pt>
                <c:pt idx="309">
                  <c:v>41584</c:v>
                </c:pt>
                <c:pt idx="310">
                  <c:v>41585</c:v>
                </c:pt>
                <c:pt idx="311">
                  <c:v>41586</c:v>
                </c:pt>
                <c:pt idx="312">
                  <c:v>41587</c:v>
                </c:pt>
                <c:pt idx="313">
                  <c:v>41588</c:v>
                </c:pt>
                <c:pt idx="314">
                  <c:v>41589</c:v>
                </c:pt>
                <c:pt idx="315">
                  <c:v>41590</c:v>
                </c:pt>
                <c:pt idx="316">
                  <c:v>41591</c:v>
                </c:pt>
                <c:pt idx="317">
                  <c:v>41592</c:v>
                </c:pt>
                <c:pt idx="318">
                  <c:v>41593</c:v>
                </c:pt>
                <c:pt idx="319">
                  <c:v>41594</c:v>
                </c:pt>
                <c:pt idx="320">
                  <c:v>41595</c:v>
                </c:pt>
                <c:pt idx="321">
                  <c:v>41596</c:v>
                </c:pt>
                <c:pt idx="322">
                  <c:v>41597</c:v>
                </c:pt>
                <c:pt idx="323">
                  <c:v>41598</c:v>
                </c:pt>
                <c:pt idx="324">
                  <c:v>41599</c:v>
                </c:pt>
                <c:pt idx="325">
                  <c:v>41600</c:v>
                </c:pt>
                <c:pt idx="326">
                  <c:v>41601</c:v>
                </c:pt>
                <c:pt idx="327">
                  <c:v>41602</c:v>
                </c:pt>
                <c:pt idx="328">
                  <c:v>41603</c:v>
                </c:pt>
                <c:pt idx="329">
                  <c:v>41604</c:v>
                </c:pt>
                <c:pt idx="330">
                  <c:v>41605</c:v>
                </c:pt>
                <c:pt idx="331">
                  <c:v>41606</c:v>
                </c:pt>
                <c:pt idx="332">
                  <c:v>41607</c:v>
                </c:pt>
                <c:pt idx="333">
                  <c:v>41608</c:v>
                </c:pt>
                <c:pt idx="334">
                  <c:v>41609</c:v>
                </c:pt>
                <c:pt idx="335">
                  <c:v>41610</c:v>
                </c:pt>
                <c:pt idx="336">
                  <c:v>41611</c:v>
                </c:pt>
                <c:pt idx="337">
                  <c:v>41612</c:v>
                </c:pt>
                <c:pt idx="338">
                  <c:v>41613</c:v>
                </c:pt>
                <c:pt idx="339">
                  <c:v>41614</c:v>
                </c:pt>
                <c:pt idx="340">
                  <c:v>41615</c:v>
                </c:pt>
                <c:pt idx="341">
                  <c:v>41616</c:v>
                </c:pt>
                <c:pt idx="342">
                  <c:v>41617</c:v>
                </c:pt>
                <c:pt idx="343">
                  <c:v>41618</c:v>
                </c:pt>
                <c:pt idx="344">
                  <c:v>41619</c:v>
                </c:pt>
                <c:pt idx="345">
                  <c:v>41620</c:v>
                </c:pt>
                <c:pt idx="346">
                  <c:v>41621</c:v>
                </c:pt>
                <c:pt idx="347">
                  <c:v>41622</c:v>
                </c:pt>
                <c:pt idx="348">
                  <c:v>41623</c:v>
                </c:pt>
                <c:pt idx="349">
                  <c:v>41624</c:v>
                </c:pt>
                <c:pt idx="350">
                  <c:v>41625</c:v>
                </c:pt>
                <c:pt idx="351">
                  <c:v>41626</c:v>
                </c:pt>
                <c:pt idx="352">
                  <c:v>41627</c:v>
                </c:pt>
                <c:pt idx="353">
                  <c:v>41628</c:v>
                </c:pt>
                <c:pt idx="354">
                  <c:v>41629</c:v>
                </c:pt>
                <c:pt idx="355">
                  <c:v>41630</c:v>
                </c:pt>
                <c:pt idx="356">
                  <c:v>41631</c:v>
                </c:pt>
                <c:pt idx="357">
                  <c:v>41632</c:v>
                </c:pt>
                <c:pt idx="358">
                  <c:v>41633</c:v>
                </c:pt>
                <c:pt idx="359">
                  <c:v>41634</c:v>
                </c:pt>
                <c:pt idx="360">
                  <c:v>41635</c:v>
                </c:pt>
                <c:pt idx="361">
                  <c:v>41636</c:v>
                </c:pt>
                <c:pt idx="362">
                  <c:v>41637</c:v>
                </c:pt>
                <c:pt idx="363">
                  <c:v>41638</c:v>
                </c:pt>
                <c:pt idx="364">
                  <c:v>41639</c:v>
                </c:pt>
              </c:numCache>
            </c:numRef>
          </c:cat>
          <c:val>
            <c:numRef>
              <c:f>Sheet1!$D$2:$D$427</c:f>
              <c:numCache>
                <c:formatCode>General</c:formatCode>
                <c:ptCount val="426"/>
                <c:pt idx="90">
                  <c:v>2</c:v>
                </c:pt>
                <c:pt idx="91">
                  <c:v>1</c:v>
                </c:pt>
                <c:pt idx="92">
                  <c:v>29</c:v>
                </c:pt>
                <c:pt idx="93">
                  <c:v>27</c:v>
                </c:pt>
                <c:pt idx="94">
                  <c:v>106</c:v>
                </c:pt>
                <c:pt idx="95">
                  <c:v>318</c:v>
                </c:pt>
                <c:pt idx="96">
                  <c:v>152</c:v>
                </c:pt>
                <c:pt idx="97">
                  <c:v>102</c:v>
                </c:pt>
                <c:pt idx="98">
                  <c:v>101</c:v>
                </c:pt>
                <c:pt idx="99">
                  <c:v>62</c:v>
                </c:pt>
                <c:pt idx="100">
                  <c:v>168</c:v>
                </c:pt>
                <c:pt idx="101">
                  <c:v>61</c:v>
                </c:pt>
                <c:pt idx="102">
                  <c:v>384</c:v>
                </c:pt>
                <c:pt idx="103">
                  <c:v>92</c:v>
                </c:pt>
                <c:pt idx="104">
                  <c:v>89</c:v>
                </c:pt>
                <c:pt idx="105">
                  <c:v>169</c:v>
                </c:pt>
                <c:pt idx="106">
                  <c:v>62</c:v>
                </c:pt>
                <c:pt idx="107">
                  <c:v>1</c:v>
                </c:pt>
                <c:pt idx="108">
                  <c:v>4</c:v>
                </c:pt>
                <c:pt idx="109">
                  <c:v>12</c:v>
                </c:pt>
                <c:pt idx="110">
                  <c:v>236</c:v>
                </c:pt>
                <c:pt idx="111">
                  <c:v>85</c:v>
                </c:pt>
                <c:pt idx="112">
                  <c:v>190</c:v>
                </c:pt>
                <c:pt idx="113">
                  <c:v>133</c:v>
                </c:pt>
                <c:pt idx="114">
                  <c:v>1002</c:v>
                </c:pt>
                <c:pt idx="115">
                  <c:v>215</c:v>
                </c:pt>
                <c:pt idx="116">
                  <c:v>312</c:v>
                </c:pt>
                <c:pt idx="117">
                  <c:v>51</c:v>
                </c:pt>
                <c:pt idx="118">
                  <c:v>106</c:v>
                </c:pt>
                <c:pt idx="119">
                  <c:v>117</c:v>
                </c:pt>
                <c:pt idx="120">
                  <c:v>128</c:v>
                </c:pt>
                <c:pt idx="121">
                  <c:v>99</c:v>
                </c:pt>
                <c:pt idx="122">
                  <c:v>122</c:v>
                </c:pt>
                <c:pt idx="123">
                  <c:v>22</c:v>
                </c:pt>
                <c:pt idx="124">
                  <c:v>36</c:v>
                </c:pt>
                <c:pt idx="125">
                  <c:v>26</c:v>
                </c:pt>
                <c:pt idx="126">
                  <c:v>55</c:v>
                </c:pt>
                <c:pt idx="127">
                  <c:v>82</c:v>
                </c:pt>
                <c:pt idx="128">
                  <c:v>59</c:v>
                </c:pt>
                <c:pt idx="129">
                  <c:v>68</c:v>
                </c:pt>
                <c:pt idx="130">
                  <c:v>31</c:v>
                </c:pt>
                <c:pt idx="131">
                  <c:v>6</c:v>
                </c:pt>
                <c:pt idx="132">
                  <c:v>25</c:v>
                </c:pt>
                <c:pt idx="133">
                  <c:v>30</c:v>
                </c:pt>
                <c:pt idx="134">
                  <c:v>51</c:v>
                </c:pt>
                <c:pt idx="135">
                  <c:v>36</c:v>
                </c:pt>
                <c:pt idx="136">
                  <c:v>47</c:v>
                </c:pt>
                <c:pt idx="137">
                  <c:v>17</c:v>
                </c:pt>
                <c:pt idx="138">
                  <c:v>10</c:v>
                </c:pt>
                <c:pt idx="139">
                  <c:v>75</c:v>
                </c:pt>
                <c:pt idx="140">
                  <c:v>102</c:v>
                </c:pt>
                <c:pt idx="141">
                  <c:v>55</c:v>
                </c:pt>
                <c:pt idx="142">
                  <c:v>66</c:v>
                </c:pt>
                <c:pt idx="143">
                  <c:v>36</c:v>
                </c:pt>
                <c:pt idx="144">
                  <c:v>10</c:v>
                </c:pt>
                <c:pt idx="145">
                  <c:v>23</c:v>
                </c:pt>
                <c:pt idx="146">
                  <c:v>15</c:v>
                </c:pt>
                <c:pt idx="147">
                  <c:v>45</c:v>
                </c:pt>
                <c:pt idx="148">
                  <c:v>28</c:v>
                </c:pt>
                <c:pt idx="149">
                  <c:v>18</c:v>
                </c:pt>
                <c:pt idx="150">
                  <c:v>29</c:v>
                </c:pt>
                <c:pt idx="151">
                  <c:v>6</c:v>
                </c:pt>
                <c:pt idx="152">
                  <c:v>9</c:v>
                </c:pt>
                <c:pt idx="153">
                  <c:v>31</c:v>
                </c:pt>
                <c:pt idx="154">
                  <c:v>45</c:v>
                </c:pt>
                <c:pt idx="155">
                  <c:v>17</c:v>
                </c:pt>
                <c:pt idx="156">
                  <c:v>21</c:v>
                </c:pt>
                <c:pt idx="157">
                  <c:v>83</c:v>
                </c:pt>
                <c:pt idx="158">
                  <c:v>30</c:v>
                </c:pt>
                <c:pt idx="159">
                  <c:v>13</c:v>
                </c:pt>
                <c:pt idx="160">
                  <c:v>36</c:v>
                </c:pt>
                <c:pt idx="161">
                  <c:v>19</c:v>
                </c:pt>
                <c:pt idx="162">
                  <c:v>24</c:v>
                </c:pt>
                <c:pt idx="163">
                  <c:v>37</c:v>
                </c:pt>
                <c:pt idx="164">
                  <c:v>19</c:v>
                </c:pt>
                <c:pt idx="165">
                  <c:v>13</c:v>
                </c:pt>
                <c:pt idx="166">
                  <c:v>12</c:v>
                </c:pt>
                <c:pt idx="167">
                  <c:v>27</c:v>
                </c:pt>
                <c:pt idx="168">
                  <c:v>52</c:v>
                </c:pt>
                <c:pt idx="169">
                  <c:v>47</c:v>
                </c:pt>
                <c:pt idx="170">
                  <c:v>30</c:v>
                </c:pt>
                <c:pt idx="171">
                  <c:v>17</c:v>
                </c:pt>
                <c:pt idx="172">
                  <c:v>7</c:v>
                </c:pt>
                <c:pt idx="173">
                  <c:v>6</c:v>
                </c:pt>
                <c:pt idx="174">
                  <c:v>18</c:v>
                </c:pt>
                <c:pt idx="175">
                  <c:v>27</c:v>
                </c:pt>
                <c:pt idx="176">
                  <c:v>16</c:v>
                </c:pt>
                <c:pt idx="177">
                  <c:v>15</c:v>
                </c:pt>
                <c:pt idx="178">
                  <c:v>19</c:v>
                </c:pt>
                <c:pt idx="179">
                  <c:v>6</c:v>
                </c:pt>
                <c:pt idx="180">
                  <c:v>16</c:v>
                </c:pt>
                <c:pt idx="181">
                  <c:v>14</c:v>
                </c:pt>
                <c:pt idx="182">
                  <c:v>27</c:v>
                </c:pt>
                <c:pt idx="183">
                  <c:v>9</c:v>
                </c:pt>
                <c:pt idx="184">
                  <c:v>26</c:v>
                </c:pt>
                <c:pt idx="185">
                  <c:v>9</c:v>
                </c:pt>
                <c:pt idx="186">
                  <c:v>8</c:v>
                </c:pt>
                <c:pt idx="187">
                  <c:v>12</c:v>
                </c:pt>
                <c:pt idx="188">
                  <c:v>25</c:v>
                </c:pt>
                <c:pt idx="189">
                  <c:v>19</c:v>
                </c:pt>
                <c:pt idx="190">
                  <c:v>51</c:v>
                </c:pt>
                <c:pt idx="191">
                  <c:v>24</c:v>
                </c:pt>
                <c:pt idx="192">
                  <c:v>18</c:v>
                </c:pt>
                <c:pt idx="193">
                  <c:v>6</c:v>
                </c:pt>
                <c:pt idx="194">
                  <c:v>9</c:v>
                </c:pt>
                <c:pt idx="195">
                  <c:v>15</c:v>
                </c:pt>
                <c:pt idx="196">
                  <c:v>16</c:v>
                </c:pt>
                <c:pt idx="197">
                  <c:v>32</c:v>
                </c:pt>
                <c:pt idx="198">
                  <c:v>14</c:v>
                </c:pt>
                <c:pt idx="199">
                  <c:v>14</c:v>
                </c:pt>
                <c:pt idx="200">
                  <c:v>8</c:v>
                </c:pt>
                <c:pt idx="201">
                  <c:v>32</c:v>
                </c:pt>
                <c:pt idx="202">
                  <c:v>9</c:v>
                </c:pt>
                <c:pt idx="203">
                  <c:v>17</c:v>
                </c:pt>
                <c:pt idx="204">
                  <c:v>11</c:v>
                </c:pt>
                <c:pt idx="205">
                  <c:v>8</c:v>
                </c:pt>
                <c:pt idx="206">
                  <c:v>26</c:v>
                </c:pt>
                <c:pt idx="207">
                  <c:v>3</c:v>
                </c:pt>
                <c:pt idx="208">
                  <c:v>2</c:v>
                </c:pt>
                <c:pt idx="209">
                  <c:v>10</c:v>
                </c:pt>
                <c:pt idx="210">
                  <c:v>9</c:v>
                </c:pt>
                <c:pt idx="211">
                  <c:v>12</c:v>
                </c:pt>
              </c:numCache>
            </c:numRef>
          </c:val>
          <c:smooth val="0"/>
        </c:ser>
        <c:ser>
          <c:idx val="3"/>
          <c:order val="3"/>
          <c:tx>
            <c:strRef>
              <c:f>Sheet1!$E$1</c:f>
              <c:strCache>
                <c:ptCount val="1"/>
                <c:pt idx="0">
                  <c:v>GM</c:v>
                </c:pt>
              </c:strCache>
            </c:strRef>
          </c:tx>
          <c:marker>
            <c:symbol val="none"/>
          </c:marker>
          <c:cat>
            <c:numRef>
              <c:f>Sheet1!$A$2:$A$427</c:f>
              <c:numCache>
                <c:formatCode>m/d/yyyy</c:formatCode>
                <c:ptCount val="426"/>
                <c:pt idx="0">
                  <c:v>41275</c:v>
                </c:pt>
                <c:pt idx="1">
                  <c:v>41276</c:v>
                </c:pt>
                <c:pt idx="2">
                  <c:v>41277</c:v>
                </c:pt>
                <c:pt idx="3">
                  <c:v>41278</c:v>
                </c:pt>
                <c:pt idx="4">
                  <c:v>41279</c:v>
                </c:pt>
                <c:pt idx="5">
                  <c:v>41280</c:v>
                </c:pt>
                <c:pt idx="6">
                  <c:v>41281</c:v>
                </c:pt>
                <c:pt idx="7">
                  <c:v>41282</c:v>
                </c:pt>
                <c:pt idx="8">
                  <c:v>41283</c:v>
                </c:pt>
                <c:pt idx="9">
                  <c:v>41284</c:v>
                </c:pt>
                <c:pt idx="10">
                  <c:v>41285</c:v>
                </c:pt>
                <c:pt idx="11">
                  <c:v>41286</c:v>
                </c:pt>
                <c:pt idx="12">
                  <c:v>41287</c:v>
                </c:pt>
                <c:pt idx="13">
                  <c:v>41288</c:v>
                </c:pt>
                <c:pt idx="14">
                  <c:v>41289</c:v>
                </c:pt>
                <c:pt idx="15">
                  <c:v>41290</c:v>
                </c:pt>
                <c:pt idx="16">
                  <c:v>41291</c:v>
                </c:pt>
                <c:pt idx="17">
                  <c:v>41292</c:v>
                </c:pt>
                <c:pt idx="18">
                  <c:v>41293</c:v>
                </c:pt>
                <c:pt idx="19">
                  <c:v>41294</c:v>
                </c:pt>
                <c:pt idx="20">
                  <c:v>41295</c:v>
                </c:pt>
                <c:pt idx="21">
                  <c:v>41296</c:v>
                </c:pt>
                <c:pt idx="22">
                  <c:v>41297</c:v>
                </c:pt>
                <c:pt idx="23">
                  <c:v>41298</c:v>
                </c:pt>
                <c:pt idx="24">
                  <c:v>41299</c:v>
                </c:pt>
                <c:pt idx="25">
                  <c:v>41300</c:v>
                </c:pt>
                <c:pt idx="26">
                  <c:v>41301</c:v>
                </c:pt>
                <c:pt idx="27">
                  <c:v>41302</c:v>
                </c:pt>
                <c:pt idx="28">
                  <c:v>41303</c:v>
                </c:pt>
                <c:pt idx="29">
                  <c:v>41304</c:v>
                </c:pt>
                <c:pt idx="30">
                  <c:v>41305</c:v>
                </c:pt>
                <c:pt idx="31">
                  <c:v>41306</c:v>
                </c:pt>
                <c:pt idx="32">
                  <c:v>41307</c:v>
                </c:pt>
                <c:pt idx="33">
                  <c:v>41308</c:v>
                </c:pt>
                <c:pt idx="34">
                  <c:v>41309</c:v>
                </c:pt>
                <c:pt idx="35">
                  <c:v>41310</c:v>
                </c:pt>
                <c:pt idx="36">
                  <c:v>41311</c:v>
                </c:pt>
                <c:pt idx="37">
                  <c:v>41312</c:v>
                </c:pt>
                <c:pt idx="38">
                  <c:v>41313</c:v>
                </c:pt>
                <c:pt idx="39">
                  <c:v>41314</c:v>
                </c:pt>
                <c:pt idx="40">
                  <c:v>41315</c:v>
                </c:pt>
                <c:pt idx="41">
                  <c:v>41316</c:v>
                </c:pt>
                <c:pt idx="42">
                  <c:v>41317</c:v>
                </c:pt>
                <c:pt idx="43">
                  <c:v>41318</c:v>
                </c:pt>
                <c:pt idx="44">
                  <c:v>41319</c:v>
                </c:pt>
                <c:pt idx="45">
                  <c:v>41320</c:v>
                </c:pt>
                <c:pt idx="46">
                  <c:v>41321</c:v>
                </c:pt>
                <c:pt idx="47">
                  <c:v>41322</c:v>
                </c:pt>
                <c:pt idx="48">
                  <c:v>41323</c:v>
                </c:pt>
                <c:pt idx="49">
                  <c:v>41324</c:v>
                </c:pt>
                <c:pt idx="50">
                  <c:v>41325</c:v>
                </c:pt>
                <c:pt idx="51">
                  <c:v>41326</c:v>
                </c:pt>
                <c:pt idx="52">
                  <c:v>41327</c:v>
                </c:pt>
                <c:pt idx="53">
                  <c:v>41328</c:v>
                </c:pt>
                <c:pt idx="54">
                  <c:v>41329</c:v>
                </c:pt>
                <c:pt idx="55">
                  <c:v>41330</c:v>
                </c:pt>
                <c:pt idx="56">
                  <c:v>41331</c:v>
                </c:pt>
                <c:pt idx="57">
                  <c:v>41332</c:v>
                </c:pt>
                <c:pt idx="58">
                  <c:v>41333</c:v>
                </c:pt>
                <c:pt idx="59">
                  <c:v>41334</c:v>
                </c:pt>
                <c:pt idx="60">
                  <c:v>41335</c:v>
                </c:pt>
                <c:pt idx="61">
                  <c:v>41336</c:v>
                </c:pt>
                <c:pt idx="62">
                  <c:v>41337</c:v>
                </c:pt>
                <c:pt idx="63">
                  <c:v>41338</c:v>
                </c:pt>
                <c:pt idx="64">
                  <c:v>41339</c:v>
                </c:pt>
                <c:pt idx="65">
                  <c:v>41340</c:v>
                </c:pt>
                <c:pt idx="66">
                  <c:v>41341</c:v>
                </c:pt>
                <c:pt idx="67">
                  <c:v>41342</c:v>
                </c:pt>
                <c:pt idx="68">
                  <c:v>41343</c:v>
                </c:pt>
                <c:pt idx="69">
                  <c:v>41344</c:v>
                </c:pt>
                <c:pt idx="70">
                  <c:v>41345</c:v>
                </c:pt>
                <c:pt idx="71">
                  <c:v>41346</c:v>
                </c:pt>
                <c:pt idx="72">
                  <c:v>41347</c:v>
                </c:pt>
                <c:pt idx="73">
                  <c:v>41348</c:v>
                </c:pt>
                <c:pt idx="74">
                  <c:v>41349</c:v>
                </c:pt>
                <c:pt idx="75">
                  <c:v>41350</c:v>
                </c:pt>
                <c:pt idx="76">
                  <c:v>41351</c:v>
                </c:pt>
                <c:pt idx="77">
                  <c:v>41352</c:v>
                </c:pt>
                <c:pt idx="78">
                  <c:v>41353</c:v>
                </c:pt>
                <c:pt idx="79">
                  <c:v>41354</c:v>
                </c:pt>
                <c:pt idx="80">
                  <c:v>41355</c:v>
                </c:pt>
                <c:pt idx="81">
                  <c:v>41356</c:v>
                </c:pt>
                <c:pt idx="82">
                  <c:v>41357</c:v>
                </c:pt>
                <c:pt idx="83">
                  <c:v>41358</c:v>
                </c:pt>
                <c:pt idx="84">
                  <c:v>41359</c:v>
                </c:pt>
                <c:pt idx="85">
                  <c:v>41360</c:v>
                </c:pt>
                <c:pt idx="86">
                  <c:v>41361</c:v>
                </c:pt>
                <c:pt idx="87">
                  <c:v>41362</c:v>
                </c:pt>
                <c:pt idx="88">
                  <c:v>41363</c:v>
                </c:pt>
                <c:pt idx="89">
                  <c:v>41364</c:v>
                </c:pt>
                <c:pt idx="90">
                  <c:v>41365</c:v>
                </c:pt>
                <c:pt idx="91">
                  <c:v>41366</c:v>
                </c:pt>
                <c:pt idx="92">
                  <c:v>41367</c:v>
                </c:pt>
                <c:pt idx="93">
                  <c:v>41368</c:v>
                </c:pt>
                <c:pt idx="94">
                  <c:v>41369</c:v>
                </c:pt>
                <c:pt idx="95">
                  <c:v>41370</c:v>
                </c:pt>
                <c:pt idx="96">
                  <c:v>41371</c:v>
                </c:pt>
                <c:pt idx="97">
                  <c:v>41372</c:v>
                </c:pt>
                <c:pt idx="98">
                  <c:v>41373</c:v>
                </c:pt>
                <c:pt idx="99">
                  <c:v>41374</c:v>
                </c:pt>
                <c:pt idx="100">
                  <c:v>41375</c:v>
                </c:pt>
                <c:pt idx="101">
                  <c:v>41376</c:v>
                </c:pt>
                <c:pt idx="102">
                  <c:v>41377</c:v>
                </c:pt>
                <c:pt idx="103">
                  <c:v>41378</c:v>
                </c:pt>
                <c:pt idx="104">
                  <c:v>41379</c:v>
                </c:pt>
                <c:pt idx="105">
                  <c:v>41380</c:v>
                </c:pt>
                <c:pt idx="106">
                  <c:v>41381</c:v>
                </c:pt>
                <c:pt idx="107">
                  <c:v>41382</c:v>
                </c:pt>
                <c:pt idx="108">
                  <c:v>41383</c:v>
                </c:pt>
                <c:pt idx="109">
                  <c:v>41384</c:v>
                </c:pt>
                <c:pt idx="110">
                  <c:v>41385</c:v>
                </c:pt>
                <c:pt idx="111">
                  <c:v>41386</c:v>
                </c:pt>
                <c:pt idx="112">
                  <c:v>41387</c:v>
                </c:pt>
                <c:pt idx="113">
                  <c:v>41388</c:v>
                </c:pt>
                <c:pt idx="114">
                  <c:v>41389</c:v>
                </c:pt>
                <c:pt idx="115">
                  <c:v>41390</c:v>
                </c:pt>
                <c:pt idx="116">
                  <c:v>41391</c:v>
                </c:pt>
                <c:pt idx="117">
                  <c:v>41392</c:v>
                </c:pt>
                <c:pt idx="118">
                  <c:v>41393</c:v>
                </c:pt>
                <c:pt idx="119">
                  <c:v>41394</c:v>
                </c:pt>
                <c:pt idx="120">
                  <c:v>41395</c:v>
                </c:pt>
                <c:pt idx="121">
                  <c:v>41396</c:v>
                </c:pt>
                <c:pt idx="122">
                  <c:v>41397</c:v>
                </c:pt>
                <c:pt idx="123">
                  <c:v>41398</c:v>
                </c:pt>
                <c:pt idx="124">
                  <c:v>41399</c:v>
                </c:pt>
                <c:pt idx="125">
                  <c:v>41400</c:v>
                </c:pt>
                <c:pt idx="126">
                  <c:v>41401</c:v>
                </c:pt>
                <c:pt idx="127">
                  <c:v>41402</c:v>
                </c:pt>
                <c:pt idx="128">
                  <c:v>41403</c:v>
                </c:pt>
                <c:pt idx="129">
                  <c:v>41404</c:v>
                </c:pt>
                <c:pt idx="130">
                  <c:v>41405</c:v>
                </c:pt>
                <c:pt idx="131">
                  <c:v>41406</c:v>
                </c:pt>
                <c:pt idx="132">
                  <c:v>41407</c:v>
                </c:pt>
                <c:pt idx="133">
                  <c:v>41408</c:v>
                </c:pt>
                <c:pt idx="134">
                  <c:v>41409</c:v>
                </c:pt>
                <c:pt idx="135">
                  <c:v>41410</c:v>
                </c:pt>
                <c:pt idx="136">
                  <c:v>41411</c:v>
                </c:pt>
                <c:pt idx="137">
                  <c:v>41412</c:v>
                </c:pt>
                <c:pt idx="138">
                  <c:v>41413</c:v>
                </c:pt>
                <c:pt idx="139">
                  <c:v>41414</c:v>
                </c:pt>
                <c:pt idx="140">
                  <c:v>41415</c:v>
                </c:pt>
                <c:pt idx="141">
                  <c:v>41416</c:v>
                </c:pt>
                <c:pt idx="142">
                  <c:v>41417</c:v>
                </c:pt>
                <c:pt idx="143">
                  <c:v>41418</c:v>
                </c:pt>
                <c:pt idx="144">
                  <c:v>41419</c:v>
                </c:pt>
                <c:pt idx="145">
                  <c:v>41420</c:v>
                </c:pt>
                <c:pt idx="146">
                  <c:v>41421</c:v>
                </c:pt>
                <c:pt idx="147">
                  <c:v>41422</c:v>
                </c:pt>
                <c:pt idx="148">
                  <c:v>41423</c:v>
                </c:pt>
                <c:pt idx="149">
                  <c:v>41424</c:v>
                </c:pt>
                <c:pt idx="150">
                  <c:v>41425</c:v>
                </c:pt>
                <c:pt idx="151">
                  <c:v>41426</c:v>
                </c:pt>
                <c:pt idx="152">
                  <c:v>41427</c:v>
                </c:pt>
                <c:pt idx="153">
                  <c:v>41428</c:v>
                </c:pt>
                <c:pt idx="154">
                  <c:v>41429</c:v>
                </c:pt>
                <c:pt idx="155">
                  <c:v>41430</c:v>
                </c:pt>
                <c:pt idx="156">
                  <c:v>41431</c:v>
                </c:pt>
                <c:pt idx="157">
                  <c:v>41432</c:v>
                </c:pt>
                <c:pt idx="158">
                  <c:v>41433</c:v>
                </c:pt>
                <c:pt idx="159">
                  <c:v>41434</c:v>
                </c:pt>
                <c:pt idx="160">
                  <c:v>41435</c:v>
                </c:pt>
                <c:pt idx="161">
                  <c:v>41436</c:v>
                </c:pt>
                <c:pt idx="162">
                  <c:v>41437</c:v>
                </c:pt>
                <c:pt idx="163">
                  <c:v>41438</c:v>
                </c:pt>
                <c:pt idx="164">
                  <c:v>41439</c:v>
                </c:pt>
                <c:pt idx="165">
                  <c:v>41440</c:v>
                </c:pt>
                <c:pt idx="166">
                  <c:v>41441</c:v>
                </c:pt>
                <c:pt idx="167">
                  <c:v>41442</c:v>
                </c:pt>
                <c:pt idx="168">
                  <c:v>41443</c:v>
                </c:pt>
                <c:pt idx="169">
                  <c:v>41444</c:v>
                </c:pt>
                <c:pt idx="170">
                  <c:v>41445</c:v>
                </c:pt>
                <c:pt idx="171">
                  <c:v>41446</c:v>
                </c:pt>
                <c:pt idx="172">
                  <c:v>41447</c:v>
                </c:pt>
                <c:pt idx="173">
                  <c:v>41448</c:v>
                </c:pt>
                <c:pt idx="174">
                  <c:v>41449</c:v>
                </c:pt>
                <c:pt idx="175">
                  <c:v>41450</c:v>
                </c:pt>
                <c:pt idx="176">
                  <c:v>41451</c:v>
                </c:pt>
                <c:pt idx="177">
                  <c:v>41452</c:v>
                </c:pt>
                <c:pt idx="178">
                  <c:v>41453</c:v>
                </c:pt>
                <c:pt idx="179">
                  <c:v>41454</c:v>
                </c:pt>
                <c:pt idx="180">
                  <c:v>41455</c:v>
                </c:pt>
                <c:pt idx="181">
                  <c:v>41456</c:v>
                </c:pt>
                <c:pt idx="182">
                  <c:v>41457</c:v>
                </c:pt>
                <c:pt idx="183">
                  <c:v>41458</c:v>
                </c:pt>
                <c:pt idx="184">
                  <c:v>41459</c:v>
                </c:pt>
                <c:pt idx="185">
                  <c:v>41460</c:v>
                </c:pt>
                <c:pt idx="186">
                  <c:v>41461</c:v>
                </c:pt>
                <c:pt idx="187">
                  <c:v>41462</c:v>
                </c:pt>
                <c:pt idx="188">
                  <c:v>41463</c:v>
                </c:pt>
                <c:pt idx="189">
                  <c:v>41464</c:v>
                </c:pt>
                <c:pt idx="190">
                  <c:v>41465</c:v>
                </c:pt>
                <c:pt idx="191">
                  <c:v>41466</c:v>
                </c:pt>
                <c:pt idx="192">
                  <c:v>41467</c:v>
                </c:pt>
                <c:pt idx="193">
                  <c:v>41468</c:v>
                </c:pt>
                <c:pt idx="194">
                  <c:v>41469</c:v>
                </c:pt>
                <c:pt idx="195">
                  <c:v>41470</c:v>
                </c:pt>
                <c:pt idx="196">
                  <c:v>41471</c:v>
                </c:pt>
                <c:pt idx="197">
                  <c:v>41472</c:v>
                </c:pt>
                <c:pt idx="198">
                  <c:v>41473</c:v>
                </c:pt>
                <c:pt idx="199">
                  <c:v>41474</c:v>
                </c:pt>
                <c:pt idx="200">
                  <c:v>41475</c:v>
                </c:pt>
                <c:pt idx="201">
                  <c:v>41476</c:v>
                </c:pt>
                <c:pt idx="202">
                  <c:v>41477</c:v>
                </c:pt>
                <c:pt idx="203">
                  <c:v>41478</c:v>
                </c:pt>
                <c:pt idx="204">
                  <c:v>41479</c:v>
                </c:pt>
                <c:pt idx="205">
                  <c:v>41480</c:v>
                </c:pt>
                <c:pt idx="206">
                  <c:v>41481</c:v>
                </c:pt>
                <c:pt idx="207">
                  <c:v>41482</c:v>
                </c:pt>
                <c:pt idx="208">
                  <c:v>41483</c:v>
                </c:pt>
                <c:pt idx="209">
                  <c:v>41484</c:v>
                </c:pt>
                <c:pt idx="210">
                  <c:v>41485</c:v>
                </c:pt>
                <c:pt idx="211">
                  <c:v>41486</c:v>
                </c:pt>
                <c:pt idx="212">
                  <c:v>41487</c:v>
                </c:pt>
                <c:pt idx="213">
                  <c:v>41488</c:v>
                </c:pt>
                <c:pt idx="214">
                  <c:v>41489</c:v>
                </c:pt>
                <c:pt idx="215">
                  <c:v>41490</c:v>
                </c:pt>
                <c:pt idx="216">
                  <c:v>41491</c:v>
                </c:pt>
                <c:pt idx="217">
                  <c:v>41492</c:v>
                </c:pt>
                <c:pt idx="218">
                  <c:v>41493</c:v>
                </c:pt>
                <c:pt idx="219">
                  <c:v>41494</c:v>
                </c:pt>
                <c:pt idx="220">
                  <c:v>41495</c:v>
                </c:pt>
                <c:pt idx="221">
                  <c:v>41496</c:v>
                </c:pt>
                <c:pt idx="222">
                  <c:v>41497</c:v>
                </c:pt>
                <c:pt idx="223">
                  <c:v>41498</c:v>
                </c:pt>
                <c:pt idx="224">
                  <c:v>41499</c:v>
                </c:pt>
                <c:pt idx="225">
                  <c:v>41500</c:v>
                </c:pt>
                <c:pt idx="226">
                  <c:v>41501</c:v>
                </c:pt>
                <c:pt idx="227">
                  <c:v>41502</c:v>
                </c:pt>
                <c:pt idx="228">
                  <c:v>41503</c:v>
                </c:pt>
                <c:pt idx="229">
                  <c:v>41504</c:v>
                </c:pt>
                <c:pt idx="230">
                  <c:v>41505</c:v>
                </c:pt>
                <c:pt idx="231">
                  <c:v>41506</c:v>
                </c:pt>
                <c:pt idx="232">
                  <c:v>41507</c:v>
                </c:pt>
                <c:pt idx="233">
                  <c:v>41508</c:v>
                </c:pt>
                <c:pt idx="234">
                  <c:v>41509</c:v>
                </c:pt>
                <c:pt idx="235">
                  <c:v>41510</c:v>
                </c:pt>
                <c:pt idx="236">
                  <c:v>41511</c:v>
                </c:pt>
                <c:pt idx="237">
                  <c:v>41512</c:v>
                </c:pt>
                <c:pt idx="238">
                  <c:v>41513</c:v>
                </c:pt>
                <c:pt idx="239">
                  <c:v>41514</c:v>
                </c:pt>
                <c:pt idx="240">
                  <c:v>41515</c:v>
                </c:pt>
                <c:pt idx="241">
                  <c:v>41516</c:v>
                </c:pt>
                <c:pt idx="242">
                  <c:v>41517</c:v>
                </c:pt>
                <c:pt idx="243">
                  <c:v>41518</c:v>
                </c:pt>
                <c:pt idx="244">
                  <c:v>41519</c:v>
                </c:pt>
                <c:pt idx="245">
                  <c:v>41520</c:v>
                </c:pt>
                <c:pt idx="246">
                  <c:v>41521</c:v>
                </c:pt>
                <c:pt idx="247">
                  <c:v>41522</c:v>
                </c:pt>
                <c:pt idx="248">
                  <c:v>41523</c:v>
                </c:pt>
                <c:pt idx="249">
                  <c:v>41524</c:v>
                </c:pt>
                <c:pt idx="250">
                  <c:v>41525</c:v>
                </c:pt>
                <c:pt idx="251">
                  <c:v>41526</c:v>
                </c:pt>
                <c:pt idx="252">
                  <c:v>41527</c:v>
                </c:pt>
                <c:pt idx="253">
                  <c:v>41528</c:v>
                </c:pt>
                <c:pt idx="254">
                  <c:v>41529</c:v>
                </c:pt>
                <c:pt idx="255">
                  <c:v>41530</c:v>
                </c:pt>
                <c:pt idx="256">
                  <c:v>41531</c:v>
                </c:pt>
                <c:pt idx="257">
                  <c:v>41532</c:v>
                </c:pt>
                <c:pt idx="258">
                  <c:v>41533</c:v>
                </c:pt>
                <c:pt idx="259">
                  <c:v>41534</c:v>
                </c:pt>
                <c:pt idx="260">
                  <c:v>41535</c:v>
                </c:pt>
                <c:pt idx="261">
                  <c:v>41536</c:v>
                </c:pt>
                <c:pt idx="262">
                  <c:v>41537</c:v>
                </c:pt>
                <c:pt idx="263">
                  <c:v>41538</c:v>
                </c:pt>
                <c:pt idx="264">
                  <c:v>41539</c:v>
                </c:pt>
                <c:pt idx="265">
                  <c:v>41540</c:v>
                </c:pt>
                <c:pt idx="266">
                  <c:v>41541</c:v>
                </c:pt>
                <c:pt idx="267">
                  <c:v>41542</c:v>
                </c:pt>
                <c:pt idx="268">
                  <c:v>41543</c:v>
                </c:pt>
                <c:pt idx="269">
                  <c:v>41544</c:v>
                </c:pt>
                <c:pt idx="270">
                  <c:v>41545</c:v>
                </c:pt>
                <c:pt idx="271">
                  <c:v>41546</c:v>
                </c:pt>
                <c:pt idx="272">
                  <c:v>41547</c:v>
                </c:pt>
                <c:pt idx="273">
                  <c:v>41548</c:v>
                </c:pt>
                <c:pt idx="274">
                  <c:v>41549</c:v>
                </c:pt>
                <c:pt idx="275">
                  <c:v>41550</c:v>
                </c:pt>
                <c:pt idx="276">
                  <c:v>41551</c:v>
                </c:pt>
                <c:pt idx="277">
                  <c:v>41552</c:v>
                </c:pt>
                <c:pt idx="278">
                  <c:v>41553</c:v>
                </c:pt>
                <c:pt idx="279">
                  <c:v>41554</c:v>
                </c:pt>
                <c:pt idx="280">
                  <c:v>41555</c:v>
                </c:pt>
                <c:pt idx="281">
                  <c:v>41556</c:v>
                </c:pt>
                <c:pt idx="282">
                  <c:v>41557</c:v>
                </c:pt>
                <c:pt idx="283">
                  <c:v>41558</c:v>
                </c:pt>
                <c:pt idx="284">
                  <c:v>41559</c:v>
                </c:pt>
                <c:pt idx="285">
                  <c:v>41560</c:v>
                </c:pt>
                <c:pt idx="286">
                  <c:v>41561</c:v>
                </c:pt>
                <c:pt idx="287">
                  <c:v>41562</c:v>
                </c:pt>
                <c:pt idx="288">
                  <c:v>41563</c:v>
                </c:pt>
                <c:pt idx="289">
                  <c:v>41564</c:v>
                </c:pt>
                <c:pt idx="290">
                  <c:v>41565</c:v>
                </c:pt>
                <c:pt idx="291">
                  <c:v>41566</c:v>
                </c:pt>
                <c:pt idx="292">
                  <c:v>41567</c:v>
                </c:pt>
                <c:pt idx="293">
                  <c:v>41568</c:v>
                </c:pt>
                <c:pt idx="294">
                  <c:v>41569</c:v>
                </c:pt>
                <c:pt idx="295">
                  <c:v>41570</c:v>
                </c:pt>
                <c:pt idx="296">
                  <c:v>41571</c:v>
                </c:pt>
                <c:pt idx="297">
                  <c:v>41572</c:v>
                </c:pt>
                <c:pt idx="298">
                  <c:v>41573</c:v>
                </c:pt>
                <c:pt idx="299">
                  <c:v>41574</c:v>
                </c:pt>
                <c:pt idx="300">
                  <c:v>41575</c:v>
                </c:pt>
                <c:pt idx="301">
                  <c:v>41576</c:v>
                </c:pt>
                <c:pt idx="302">
                  <c:v>41577</c:v>
                </c:pt>
                <c:pt idx="303">
                  <c:v>41578</c:v>
                </c:pt>
                <c:pt idx="304">
                  <c:v>41579</c:v>
                </c:pt>
                <c:pt idx="305">
                  <c:v>41580</c:v>
                </c:pt>
                <c:pt idx="306">
                  <c:v>41581</c:v>
                </c:pt>
                <c:pt idx="307">
                  <c:v>41582</c:v>
                </c:pt>
                <c:pt idx="308">
                  <c:v>41583</c:v>
                </c:pt>
                <c:pt idx="309">
                  <c:v>41584</c:v>
                </c:pt>
                <c:pt idx="310">
                  <c:v>41585</c:v>
                </c:pt>
                <c:pt idx="311">
                  <c:v>41586</c:v>
                </c:pt>
                <c:pt idx="312">
                  <c:v>41587</c:v>
                </c:pt>
                <c:pt idx="313">
                  <c:v>41588</c:v>
                </c:pt>
                <c:pt idx="314">
                  <c:v>41589</c:v>
                </c:pt>
                <c:pt idx="315">
                  <c:v>41590</c:v>
                </c:pt>
                <c:pt idx="316">
                  <c:v>41591</c:v>
                </c:pt>
                <c:pt idx="317">
                  <c:v>41592</c:v>
                </c:pt>
                <c:pt idx="318">
                  <c:v>41593</c:v>
                </c:pt>
                <c:pt idx="319">
                  <c:v>41594</c:v>
                </c:pt>
                <c:pt idx="320">
                  <c:v>41595</c:v>
                </c:pt>
                <c:pt idx="321">
                  <c:v>41596</c:v>
                </c:pt>
                <c:pt idx="322">
                  <c:v>41597</c:v>
                </c:pt>
                <c:pt idx="323">
                  <c:v>41598</c:v>
                </c:pt>
                <c:pt idx="324">
                  <c:v>41599</c:v>
                </c:pt>
                <c:pt idx="325">
                  <c:v>41600</c:v>
                </c:pt>
                <c:pt idx="326">
                  <c:v>41601</c:v>
                </c:pt>
                <c:pt idx="327">
                  <c:v>41602</c:v>
                </c:pt>
                <c:pt idx="328">
                  <c:v>41603</c:v>
                </c:pt>
                <c:pt idx="329">
                  <c:v>41604</c:v>
                </c:pt>
                <c:pt idx="330">
                  <c:v>41605</c:v>
                </c:pt>
                <c:pt idx="331">
                  <c:v>41606</c:v>
                </c:pt>
                <c:pt idx="332">
                  <c:v>41607</c:v>
                </c:pt>
                <c:pt idx="333">
                  <c:v>41608</c:v>
                </c:pt>
                <c:pt idx="334">
                  <c:v>41609</c:v>
                </c:pt>
                <c:pt idx="335">
                  <c:v>41610</c:v>
                </c:pt>
                <c:pt idx="336">
                  <c:v>41611</c:v>
                </c:pt>
                <c:pt idx="337">
                  <c:v>41612</c:v>
                </c:pt>
                <c:pt idx="338">
                  <c:v>41613</c:v>
                </c:pt>
                <c:pt idx="339">
                  <c:v>41614</c:v>
                </c:pt>
                <c:pt idx="340">
                  <c:v>41615</c:v>
                </c:pt>
                <c:pt idx="341">
                  <c:v>41616</c:v>
                </c:pt>
                <c:pt idx="342">
                  <c:v>41617</c:v>
                </c:pt>
                <c:pt idx="343">
                  <c:v>41618</c:v>
                </c:pt>
                <c:pt idx="344">
                  <c:v>41619</c:v>
                </c:pt>
                <c:pt idx="345">
                  <c:v>41620</c:v>
                </c:pt>
                <c:pt idx="346">
                  <c:v>41621</c:v>
                </c:pt>
                <c:pt idx="347">
                  <c:v>41622</c:v>
                </c:pt>
                <c:pt idx="348">
                  <c:v>41623</c:v>
                </c:pt>
                <c:pt idx="349">
                  <c:v>41624</c:v>
                </c:pt>
                <c:pt idx="350">
                  <c:v>41625</c:v>
                </c:pt>
                <c:pt idx="351">
                  <c:v>41626</c:v>
                </c:pt>
                <c:pt idx="352">
                  <c:v>41627</c:v>
                </c:pt>
                <c:pt idx="353">
                  <c:v>41628</c:v>
                </c:pt>
                <c:pt idx="354">
                  <c:v>41629</c:v>
                </c:pt>
                <c:pt idx="355">
                  <c:v>41630</c:v>
                </c:pt>
                <c:pt idx="356">
                  <c:v>41631</c:v>
                </c:pt>
                <c:pt idx="357">
                  <c:v>41632</c:v>
                </c:pt>
                <c:pt idx="358">
                  <c:v>41633</c:v>
                </c:pt>
                <c:pt idx="359">
                  <c:v>41634</c:v>
                </c:pt>
                <c:pt idx="360">
                  <c:v>41635</c:v>
                </c:pt>
                <c:pt idx="361">
                  <c:v>41636</c:v>
                </c:pt>
                <c:pt idx="362">
                  <c:v>41637</c:v>
                </c:pt>
                <c:pt idx="363">
                  <c:v>41638</c:v>
                </c:pt>
                <c:pt idx="364">
                  <c:v>41639</c:v>
                </c:pt>
              </c:numCache>
            </c:numRef>
          </c:cat>
          <c:val>
            <c:numRef>
              <c:f>Sheet1!$E$2:$E$427</c:f>
              <c:numCache>
                <c:formatCode>General</c:formatCode>
                <c:ptCount val="426"/>
                <c:pt idx="90">
                  <c:v>0</c:v>
                </c:pt>
                <c:pt idx="91">
                  <c:v>0</c:v>
                </c:pt>
                <c:pt idx="92">
                  <c:v>0</c:v>
                </c:pt>
                <c:pt idx="93">
                  <c:v>7</c:v>
                </c:pt>
                <c:pt idx="94">
                  <c:v>3</c:v>
                </c:pt>
                <c:pt idx="95">
                  <c:v>6</c:v>
                </c:pt>
                <c:pt idx="96">
                  <c:v>5</c:v>
                </c:pt>
                <c:pt idx="97">
                  <c:v>4</c:v>
                </c:pt>
                <c:pt idx="98">
                  <c:v>7</c:v>
                </c:pt>
                <c:pt idx="99">
                  <c:v>14</c:v>
                </c:pt>
                <c:pt idx="100">
                  <c:v>3</c:v>
                </c:pt>
                <c:pt idx="101">
                  <c:v>6</c:v>
                </c:pt>
                <c:pt idx="102">
                  <c:v>5</c:v>
                </c:pt>
                <c:pt idx="103">
                  <c:v>8</c:v>
                </c:pt>
                <c:pt idx="104">
                  <c:v>11</c:v>
                </c:pt>
                <c:pt idx="105">
                  <c:v>20</c:v>
                </c:pt>
                <c:pt idx="106">
                  <c:v>15</c:v>
                </c:pt>
                <c:pt idx="107">
                  <c:v>0</c:v>
                </c:pt>
                <c:pt idx="108">
                  <c:v>1</c:v>
                </c:pt>
                <c:pt idx="109">
                  <c:v>2</c:v>
                </c:pt>
                <c:pt idx="110">
                  <c:v>6</c:v>
                </c:pt>
                <c:pt idx="111">
                  <c:v>19</c:v>
                </c:pt>
                <c:pt idx="112">
                  <c:v>28</c:v>
                </c:pt>
                <c:pt idx="113">
                  <c:v>32</c:v>
                </c:pt>
                <c:pt idx="114">
                  <c:v>11</c:v>
                </c:pt>
                <c:pt idx="115">
                  <c:v>24</c:v>
                </c:pt>
                <c:pt idx="116">
                  <c:v>6</c:v>
                </c:pt>
                <c:pt idx="117">
                  <c:v>11</c:v>
                </c:pt>
                <c:pt idx="118">
                  <c:v>13</c:v>
                </c:pt>
                <c:pt idx="119">
                  <c:v>13</c:v>
                </c:pt>
                <c:pt idx="120">
                  <c:v>24</c:v>
                </c:pt>
                <c:pt idx="121">
                  <c:v>19</c:v>
                </c:pt>
                <c:pt idx="122">
                  <c:v>3</c:v>
                </c:pt>
                <c:pt idx="123">
                  <c:v>5</c:v>
                </c:pt>
                <c:pt idx="124">
                  <c:v>5</c:v>
                </c:pt>
                <c:pt idx="125">
                  <c:v>8</c:v>
                </c:pt>
                <c:pt idx="126">
                  <c:v>13</c:v>
                </c:pt>
                <c:pt idx="127">
                  <c:v>10</c:v>
                </c:pt>
                <c:pt idx="128">
                  <c:v>10</c:v>
                </c:pt>
                <c:pt idx="129">
                  <c:v>6</c:v>
                </c:pt>
                <c:pt idx="130">
                  <c:v>10</c:v>
                </c:pt>
                <c:pt idx="131">
                  <c:v>49</c:v>
                </c:pt>
                <c:pt idx="132">
                  <c:v>12</c:v>
                </c:pt>
                <c:pt idx="133">
                  <c:v>30</c:v>
                </c:pt>
                <c:pt idx="134">
                  <c:v>10</c:v>
                </c:pt>
                <c:pt idx="135">
                  <c:v>15</c:v>
                </c:pt>
                <c:pt idx="136">
                  <c:v>15</c:v>
                </c:pt>
                <c:pt idx="137">
                  <c:v>5</c:v>
                </c:pt>
                <c:pt idx="138">
                  <c:v>5</c:v>
                </c:pt>
                <c:pt idx="139">
                  <c:v>13</c:v>
                </c:pt>
                <c:pt idx="140">
                  <c:v>11</c:v>
                </c:pt>
                <c:pt idx="141">
                  <c:v>35</c:v>
                </c:pt>
                <c:pt idx="142">
                  <c:v>31</c:v>
                </c:pt>
                <c:pt idx="143">
                  <c:v>45</c:v>
                </c:pt>
                <c:pt idx="144">
                  <c:v>38</c:v>
                </c:pt>
                <c:pt idx="145">
                  <c:v>39</c:v>
                </c:pt>
                <c:pt idx="146">
                  <c:v>20</c:v>
                </c:pt>
                <c:pt idx="147">
                  <c:v>40</c:v>
                </c:pt>
                <c:pt idx="148">
                  <c:v>140</c:v>
                </c:pt>
                <c:pt idx="149">
                  <c:v>56</c:v>
                </c:pt>
                <c:pt idx="150">
                  <c:v>41</c:v>
                </c:pt>
                <c:pt idx="151">
                  <c:v>15</c:v>
                </c:pt>
                <c:pt idx="152">
                  <c:v>20</c:v>
                </c:pt>
                <c:pt idx="153">
                  <c:v>34</c:v>
                </c:pt>
                <c:pt idx="154">
                  <c:v>27</c:v>
                </c:pt>
                <c:pt idx="155">
                  <c:v>30</c:v>
                </c:pt>
                <c:pt idx="156">
                  <c:v>28</c:v>
                </c:pt>
                <c:pt idx="157">
                  <c:v>23</c:v>
                </c:pt>
                <c:pt idx="158">
                  <c:v>11</c:v>
                </c:pt>
                <c:pt idx="159">
                  <c:v>8</c:v>
                </c:pt>
                <c:pt idx="160">
                  <c:v>22</c:v>
                </c:pt>
                <c:pt idx="161">
                  <c:v>50</c:v>
                </c:pt>
                <c:pt idx="162">
                  <c:v>51</c:v>
                </c:pt>
                <c:pt idx="163">
                  <c:v>36</c:v>
                </c:pt>
                <c:pt idx="164">
                  <c:v>55</c:v>
                </c:pt>
                <c:pt idx="165">
                  <c:v>115</c:v>
                </c:pt>
                <c:pt idx="166">
                  <c:v>18</c:v>
                </c:pt>
                <c:pt idx="167">
                  <c:v>20</c:v>
                </c:pt>
                <c:pt idx="168">
                  <c:v>17</c:v>
                </c:pt>
                <c:pt idx="169">
                  <c:v>32</c:v>
                </c:pt>
                <c:pt idx="170">
                  <c:v>703</c:v>
                </c:pt>
                <c:pt idx="171">
                  <c:v>144</c:v>
                </c:pt>
                <c:pt idx="172">
                  <c:v>63</c:v>
                </c:pt>
                <c:pt idx="173">
                  <c:v>39</c:v>
                </c:pt>
                <c:pt idx="174">
                  <c:v>44</c:v>
                </c:pt>
                <c:pt idx="175">
                  <c:v>38</c:v>
                </c:pt>
                <c:pt idx="176">
                  <c:v>16</c:v>
                </c:pt>
                <c:pt idx="177">
                  <c:v>25</c:v>
                </c:pt>
                <c:pt idx="178">
                  <c:v>24</c:v>
                </c:pt>
                <c:pt idx="179">
                  <c:v>18</c:v>
                </c:pt>
                <c:pt idx="180">
                  <c:v>11</c:v>
                </c:pt>
                <c:pt idx="181">
                  <c:v>17</c:v>
                </c:pt>
                <c:pt idx="182">
                  <c:v>51</c:v>
                </c:pt>
                <c:pt idx="183">
                  <c:v>25</c:v>
                </c:pt>
                <c:pt idx="184">
                  <c:v>18</c:v>
                </c:pt>
                <c:pt idx="185">
                  <c:v>17</c:v>
                </c:pt>
                <c:pt idx="186">
                  <c:v>8</c:v>
                </c:pt>
                <c:pt idx="187">
                  <c:v>11</c:v>
                </c:pt>
                <c:pt idx="188">
                  <c:v>18</c:v>
                </c:pt>
                <c:pt idx="189">
                  <c:v>14</c:v>
                </c:pt>
                <c:pt idx="190">
                  <c:v>15</c:v>
                </c:pt>
                <c:pt idx="191">
                  <c:v>19</c:v>
                </c:pt>
                <c:pt idx="192">
                  <c:v>18</c:v>
                </c:pt>
                <c:pt idx="193">
                  <c:v>11</c:v>
                </c:pt>
                <c:pt idx="194">
                  <c:v>12</c:v>
                </c:pt>
                <c:pt idx="195">
                  <c:v>20</c:v>
                </c:pt>
                <c:pt idx="196">
                  <c:v>36</c:v>
                </c:pt>
                <c:pt idx="197">
                  <c:v>25</c:v>
                </c:pt>
                <c:pt idx="198">
                  <c:v>14</c:v>
                </c:pt>
                <c:pt idx="199">
                  <c:v>10</c:v>
                </c:pt>
                <c:pt idx="200">
                  <c:v>9</c:v>
                </c:pt>
                <c:pt idx="201">
                  <c:v>8</c:v>
                </c:pt>
                <c:pt idx="202">
                  <c:v>37</c:v>
                </c:pt>
                <c:pt idx="203">
                  <c:v>13</c:v>
                </c:pt>
                <c:pt idx="204">
                  <c:v>14</c:v>
                </c:pt>
                <c:pt idx="205">
                  <c:v>22</c:v>
                </c:pt>
                <c:pt idx="206">
                  <c:v>17</c:v>
                </c:pt>
                <c:pt idx="207">
                  <c:v>15</c:v>
                </c:pt>
                <c:pt idx="208">
                  <c:v>14</c:v>
                </c:pt>
                <c:pt idx="209">
                  <c:v>28</c:v>
                </c:pt>
                <c:pt idx="210">
                  <c:v>17</c:v>
                </c:pt>
                <c:pt idx="211">
                  <c:v>9</c:v>
                </c:pt>
              </c:numCache>
            </c:numRef>
          </c:val>
          <c:smooth val="0"/>
        </c:ser>
        <c:ser>
          <c:idx val="4"/>
          <c:order val="4"/>
          <c:tx>
            <c:strRef>
              <c:f>Sheet1!$F$1</c:f>
              <c:strCache>
                <c:ptCount val="1"/>
                <c:pt idx="0">
                  <c:v>Badgers</c:v>
                </c:pt>
              </c:strCache>
            </c:strRef>
          </c:tx>
          <c:spPr>
            <a:ln>
              <a:solidFill>
                <a:srgbClr val="7030A0"/>
              </a:solidFill>
            </a:ln>
          </c:spPr>
          <c:marker>
            <c:symbol val="none"/>
          </c:marker>
          <c:cat>
            <c:numRef>
              <c:f>Sheet1!$A$2:$A$427</c:f>
              <c:numCache>
                <c:formatCode>m/d/yyyy</c:formatCode>
                <c:ptCount val="426"/>
                <c:pt idx="0">
                  <c:v>41275</c:v>
                </c:pt>
                <c:pt idx="1">
                  <c:v>41276</c:v>
                </c:pt>
                <c:pt idx="2">
                  <c:v>41277</c:v>
                </c:pt>
                <c:pt idx="3">
                  <c:v>41278</c:v>
                </c:pt>
                <c:pt idx="4">
                  <c:v>41279</c:v>
                </c:pt>
                <c:pt idx="5">
                  <c:v>41280</c:v>
                </c:pt>
                <c:pt idx="6">
                  <c:v>41281</c:v>
                </c:pt>
                <c:pt idx="7">
                  <c:v>41282</c:v>
                </c:pt>
                <c:pt idx="8">
                  <c:v>41283</c:v>
                </c:pt>
                <c:pt idx="9">
                  <c:v>41284</c:v>
                </c:pt>
                <c:pt idx="10">
                  <c:v>41285</c:v>
                </c:pt>
                <c:pt idx="11">
                  <c:v>41286</c:v>
                </c:pt>
                <c:pt idx="12">
                  <c:v>41287</c:v>
                </c:pt>
                <c:pt idx="13">
                  <c:v>41288</c:v>
                </c:pt>
                <c:pt idx="14">
                  <c:v>41289</c:v>
                </c:pt>
                <c:pt idx="15">
                  <c:v>41290</c:v>
                </c:pt>
                <c:pt idx="16">
                  <c:v>41291</c:v>
                </c:pt>
                <c:pt idx="17">
                  <c:v>41292</c:v>
                </c:pt>
                <c:pt idx="18">
                  <c:v>41293</c:v>
                </c:pt>
                <c:pt idx="19">
                  <c:v>41294</c:v>
                </c:pt>
                <c:pt idx="20">
                  <c:v>41295</c:v>
                </c:pt>
                <c:pt idx="21">
                  <c:v>41296</c:v>
                </c:pt>
                <c:pt idx="22">
                  <c:v>41297</c:v>
                </c:pt>
                <c:pt idx="23">
                  <c:v>41298</c:v>
                </c:pt>
                <c:pt idx="24">
                  <c:v>41299</c:v>
                </c:pt>
                <c:pt idx="25">
                  <c:v>41300</c:v>
                </c:pt>
                <c:pt idx="26">
                  <c:v>41301</c:v>
                </c:pt>
                <c:pt idx="27">
                  <c:v>41302</c:v>
                </c:pt>
                <c:pt idx="28">
                  <c:v>41303</c:v>
                </c:pt>
                <c:pt idx="29">
                  <c:v>41304</c:v>
                </c:pt>
                <c:pt idx="30">
                  <c:v>41305</c:v>
                </c:pt>
                <c:pt idx="31">
                  <c:v>41306</c:v>
                </c:pt>
                <c:pt idx="32">
                  <c:v>41307</c:v>
                </c:pt>
                <c:pt idx="33">
                  <c:v>41308</c:v>
                </c:pt>
                <c:pt idx="34">
                  <c:v>41309</c:v>
                </c:pt>
                <c:pt idx="35">
                  <c:v>41310</c:v>
                </c:pt>
                <c:pt idx="36">
                  <c:v>41311</c:v>
                </c:pt>
                <c:pt idx="37">
                  <c:v>41312</c:v>
                </c:pt>
                <c:pt idx="38">
                  <c:v>41313</c:v>
                </c:pt>
                <c:pt idx="39">
                  <c:v>41314</c:v>
                </c:pt>
                <c:pt idx="40">
                  <c:v>41315</c:v>
                </c:pt>
                <c:pt idx="41">
                  <c:v>41316</c:v>
                </c:pt>
                <c:pt idx="42">
                  <c:v>41317</c:v>
                </c:pt>
                <c:pt idx="43">
                  <c:v>41318</c:v>
                </c:pt>
                <c:pt idx="44">
                  <c:v>41319</c:v>
                </c:pt>
                <c:pt idx="45">
                  <c:v>41320</c:v>
                </c:pt>
                <c:pt idx="46">
                  <c:v>41321</c:v>
                </c:pt>
                <c:pt idx="47">
                  <c:v>41322</c:v>
                </c:pt>
                <c:pt idx="48">
                  <c:v>41323</c:v>
                </c:pt>
                <c:pt idx="49">
                  <c:v>41324</c:v>
                </c:pt>
                <c:pt idx="50">
                  <c:v>41325</c:v>
                </c:pt>
                <c:pt idx="51">
                  <c:v>41326</c:v>
                </c:pt>
                <c:pt idx="52">
                  <c:v>41327</c:v>
                </c:pt>
                <c:pt idx="53">
                  <c:v>41328</c:v>
                </c:pt>
                <c:pt idx="54">
                  <c:v>41329</c:v>
                </c:pt>
                <c:pt idx="55">
                  <c:v>41330</c:v>
                </c:pt>
                <c:pt idx="56">
                  <c:v>41331</c:v>
                </c:pt>
                <c:pt idx="57">
                  <c:v>41332</c:v>
                </c:pt>
                <c:pt idx="58">
                  <c:v>41333</c:v>
                </c:pt>
                <c:pt idx="59">
                  <c:v>41334</c:v>
                </c:pt>
                <c:pt idx="60">
                  <c:v>41335</c:v>
                </c:pt>
                <c:pt idx="61">
                  <c:v>41336</c:v>
                </c:pt>
                <c:pt idx="62">
                  <c:v>41337</c:v>
                </c:pt>
                <c:pt idx="63">
                  <c:v>41338</c:v>
                </c:pt>
                <c:pt idx="64">
                  <c:v>41339</c:v>
                </c:pt>
                <c:pt idx="65">
                  <c:v>41340</c:v>
                </c:pt>
                <c:pt idx="66">
                  <c:v>41341</c:v>
                </c:pt>
                <c:pt idx="67">
                  <c:v>41342</c:v>
                </c:pt>
                <c:pt idx="68">
                  <c:v>41343</c:v>
                </c:pt>
                <c:pt idx="69">
                  <c:v>41344</c:v>
                </c:pt>
                <c:pt idx="70">
                  <c:v>41345</c:v>
                </c:pt>
                <c:pt idx="71">
                  <c:v>41346</c:v>
                </c:pt>
                <c:pt idx="72">
                  <c:v>41347</c:v>
                </c:pt>
                <c:pt idx="73">
                  <c:v>41348</c:v>
                </c:pt>
                <c:pt idx="74">
                  <c:v>41349</c:v>
                </c:pt>
                <c:pt idx="75">
                  <c:v>41350</c:v>
                </c:pt>
                <c:pt idx="76">
                  <c:v>41351</c:v>
                </c:pt>
                <c:pt idx="77">
                  <c:v>41352</c:v>
                </c:pt>
                <c:pt idx="78">
                  <c:v>41353</c:v>
                </c:pt>
                <c:pt idx="79">
                  <c:v>41354</c:v>
                </c:pt>
                <c:pt idx="80">
                  <c:v>41355</c:v>
                </c:pt>
                <c:pt idx="81">
                  <c:v>41356</c:v>
                </c:pt>
                <c:pt idx="82">
                  <c:v>41357</c:v>
                </c:pt>
                <c:pt idx="83">
                  <c:v>41358</c:v>
                </c:pt>
                <c:pt idx="84">
                  <c:v>41359</c:v>
                </c:pt>
                <c:pt idx="85">
                  <c:v>41360</c:v>
                </c:pt>
                <c:pt idx="86">
                  <c:v>41361</c:v>
                </c:pt>
                <c:pt idx="87">
                  <c:v>41362</c:v>
                </c:pt>
                <c:pt idx="88">
                  <c:v>41363</c:v>
                </c:pt>
                <c:pt idx="89">
                  <c:v>41364</c:v>
                </c:pt>
                <c:pt idx="90">
                  <c:v>41365</c:v>
                </c:pt>
                <c:pt idx="91">
                  <c:v>41366</c:v>
                </c:pt>
                <c:pt idx="92">
                  <c:v>41367</c:v>
                </c:pt>
                <c:pt idx="93">
                  <c:v>41368</c:v>
                </c:pt>
                <c:pt idx="94">
                  <c:v>41369</c:v>
                </c:pt>
                <c:pt idx="95">
                  <c:v>41370</c:v>
                </c:pt>
                <c:pt idx="96">
                  <c:v>41371</c:v>
                </c:pt>
                <c:pt idx="97">
                  <c:v>41372</c:v>
                </c:pt>
                <c:pt idx="98">
                  <c:v>41373</c:v>
                </c:pt>
                <c:pt idx="99">
                  <c:v>41374</c:v>
                </c:pt>
                <c:pt idx="100">
                  <c:v>41375</c:v>
                </c:pt>
                <c:pt idx="101">
                  <c:v>41376</c:v>
                </c:pt>
                <c:pt idx="102">
                  <c:v>41377</c:v>
                </c:pt>
                <c:pt idx="103">
                  <c:v>41378</c:v>
                </c:pt>
                <c:pt idx="104">
                  <c:v>41379</c:v>
                </c:pt>
                <c:pt idx="105">
                  <c:v>41380</c:v>
                </c:pt>
                <c:pt idx="106">
                  <c:v>41381</c:v>
                </c:pt>
                <c:pt idx="107">
                  <c:v>41382</c:v>
                </c:pt>
                <c:pt idx="108">
                  <c:v>41383</c:v>
                </c:pt>
                <c:pt idx="109">
                  <c:v>41384</c:v>
                </c:pt>
                <c:pt idx="110">
                  <c:v>41385</c:v>
                </c:pt>
                <c:pt idx="111">
                  <c:v>41386</c:v>
                </c:pt>
                <c:pt idx="112">
                  <c:v>41387</c:v>
                </c:pt>
                <c:pt idx="113">
                  <c:v>41388</c:v>
                </c:pt>
                <c:pt idx="114">
                  <c:v>41389</c:v>
                </c:pt>
                <c:pt idx="115">
                  <c:v>41390</c:v>
                </c:pt>
                <c:pt idx="116">
                  <c:v>41391</c:v>
                </c:pt>
                <c:pt idx="117">
                  <c:v>41392</c:v>
                </c:pt>
                <c:pt idx="118">
                  <c:v>41393</c:v>
                </c:pt>
                <c:pt idx="119">
                  <c:v>41394</c:v>
                </c:pt>
                <c:pt idx="120">
                  <c:v>41395</c:v>
                </c:pt>
                <c:pt idx="121">
                  <c:v>41396</c:v>
                </c:pt>
                <c:pt idx="122">
                  <c:v>41397</c:v>
                </c:pt>
                <c:pt idx="123">
                  <c:v>41398</c:v>
                </c:pt>
                <c:pt idx="124">
                  <c:v>41399</c:v>
                </c:pt>
                <c:pt idx="125">
                  <c:v>41400</c:v>
                </c:pt>
                <c:pt idx="126">
                  <c:v>41401</c:v>
                </c:pt>
                <c:pt idx="127">
                  <c:v>41402</c:v>
                </c:pt>
                <c:pt idx="128">
                  <c:v>41403</c:v>
                </c:pt>
                <c:pt idx="129">
                  <c:v>41404</c:v>
                </c:pt>
                <c:pt idx="130">
                  <c:v>41405</c:v>
                </c:pt>
                <c:pt idx="131">
                  <c:v>41406</c:v>
                </c:pt>
                <c:pt idx="132">
                  <c:v>41407</c:v>
                </c:pt>
                <c:pt idx="133">
                  <c:v>41408</c:v>
                </c:pt>
                <c:pt idx="134">
                  <c:v>41409</c:v>
                </c:pt>
                <c:pt idx="135">
                  <c:v>41410</c:v>
                </c:pt>
                <c:pt idx="136">
                  <c:v>41411</c:v>
                </c:pt>
                <c:pt idx="137">
                  <c:v>41412</c:v>
                </c:pt>
                <c:pt idx="138">
                  <c:v>41413</c:v>
                </c:pt>
                <c:pt idx="139">
                  <c:v>41414</c:v>
                </c:pt>
                <c:pt idx="140">
                  <c:v>41415</c:v>
                </c:pt>
                <c:pt idx="141">
                  <c:v>41416</c:v>
                </c:pt>
                <c:pt idx="142">
                  <c:v>41417</c:v>
                </c:pt>
                <c:pt idx="143">
                  <c:v>41418</c:v>
                </c:pt>
                <c:pt idx="144">
                  <c:v>41419</c:v>
                </c:pt>
                <c:pt idx="145">
                  <c:v>41420</c:v>
                </c:pt>
                <c:pt idx="146">
                  <c:v>41421</c:v>
                </c:pt>
                <c:pt idx="147">
                  <c:v>41422</c:v>
                </c:pt>
                <c:pt idx="148">
                  <c:v>41423</c:v>
                </c:pt>
                <c:pt idx="149">
                  <c:v>41424</c:v>
                </c:pt>
                <c:pt idx="150">
                  <c:v>41425</c:v>
                </c:pt>
                <c:pt idx="151">
                  <c:v>41426</c:v>
                </c:pt>
                <c:pt idx="152">
                  <c:v>41427</c:v>
                </c:pt>
                <c:pt idx="153">
                  <c:v>41428</c:v>
                </c:pt>
                <c:pt idx="154">
                  <c:v>41429</c:v>
                </c:pt>
                <c:pt idx="155">
                  <c:v>41430</c:v>
                </c:pt>
                <c:pt idx="156">
                  <c:v>41431</c:v>
                </c:pt>
                <c:pt idx="157">
                  <c:v>41432</c:v>
                </c:pt>
                <c:pt idx="158">
                  <c:v>41433</c:v>
                </c:pt>
                <c:pt idx="159">
                  <c:v>41434</c:v>
                </c:pt>
                <c:pt idx="160">
                  <c:v>41435</c:v>
                </c:pt>
                <c:pt idx="161">
                  <c:v>41436</c:v>
                </c:pt>
                <c:pt idx="162">
                  <c:v>41437</c:v>
                </c:pt>
                <c:pt idx="163">
                  <c:v>41438</c:v>
                </c:pt>
                <c:pt idx="164">
                  <c:v>41439</c:v>
                </c:pt>
                <c:pt idx="165">
                  <c:v>41440</c:v>
                </c:pt>
                <c:pt idx="166">
                  <c:v>41441</c:v>
                </c:pt>
                <c:pt idx="167">
                  <c:v>41442</c:v>
                </c:pt>
                <c:pt idx="168">
                  <c:v>41443</c:v>
                </c:pt>
                <c:pt idx="169">
                  <c:v>41444</c:v>
                </c:pt>
                <c:pt idx="170">
                  <c:v>41445</c:v>
                </c:pt>
                <c:pt idx="171">
                  <c:v>41446</c:v>
                </c:pt>
                <c:pt idx="172">
                  <c:v>41447</c:v>
                </c:pt>
                <c:pt idx="173">
                  <c:v>41448</c:v>
                </c:pt>
                <c:pt idx="174">
                  <c:v>41449</c:v>
                </c:pt>
                <c:pt idx="175">
                  <c:v>41450</c:v>
                </c:pt>
                <c:pt idx="176">
                  <c:v>41451</c:v>
                </c:pt>
                <c:pt idx="177">
                  <c:v>41452</c:v>
                </c:pt>
                <c:pt idx="178">
                  <c:v>41453</c:v>
                </c:pt>
                <c:pt idx="179">
                  <c:v>41454</c:v>
                </c:pt>
                <c:pt idx="180">
                  <c:v>41455</c:v>
                </c:pt>
                <c:pt idx="181">
                  <c:v>41456</c:v>
                </c:pt>
                <c:pt idx="182">
                  <c:v>41457</c:v>
                </c:pt>
                <c:pt idx="183">
                  <c:v>41458</c:v>
                </c:pt>
                <c:pt idx="184">
                  <c:v>41459</c:v>
                </c:pt>
                <c:pt idx="185">
                  <c:v>41460</c:v>
                </c:pt>
                <c:pt idx="186">
                  <c:v>41461</c:v>
                </c:pt>
                <c:pt idx="187">
                  <c:v>41462</c:v>
                </c:pt>
                <c:pt idx="188">
                  <c:v>41463</c:v>
                </c:pt>
                <c:pt idx="189">
                  <c:v>41464</c:v>
                </c:pt>
                <c:pt idx="190">
                  <c:v>41465</c:v>
                </c:pt>
                <c:pt idx="191">
                  <c:v>41466</c:v>
                </c:pt>
                <c:pt idx="192">
                  <c:v>41467</c:v>
                </c:pt>
                <c:pt idx="193">
                  <c:v>41468</c:v>
                </c:pt>
                <c:pt idx="194">
                  <c:v>41469</c:v>
                </c:pt>
                <c:pt idx="195">
                  <c:v>41470</c:v>
                </c:pt>
                <c:pt idx="196">
                  <c:v>41471</c:v>
                </c:pt>
                <c:pt idx="197">
                  <c:v>41472</c:v>
                </c:pt>
                <c:pt idx="198">
                  <c:v>41473</c:v>
                </c:pt>
                <c:pt idx="199">
                  <c:v>41474</c:v>
                </c:pt>
                <c:pt idx="200">
                  <c:v>41475</c:v>
                </c:pt>
                <c:pt idx="201">
                  <c:v>41476</c:v>
                </c:pt>
                <c:pt idx="202">
                  <c:v>41477</c:v>
                </c:pt>
                <c:pt idx="203">
                  <c:v>41478</c:v>
                </c:pt>
                <c:pt idx="204">
                  <c:v>41479</c:v>
                </c:pt>
                <c:pt idx="205">
                  <c:v>41480</c:v>
                </c:pt>
                <c:pt idx="206">
                  <c:v>41481</c:v>
                </c:pt>
                <c:pt idx="207">
                  <c:v>41482</c:v>
                </c:pt>
                <c:pt idx="208">
                  <c:v>41483</c:v>
                </c:pt>
                <c:pt idx="209">
                  <c:v>41484</c:v>
                </c:pt>
                <c:pt idx="210">
                  <c:v>41485</c:v>
                </c:pt>
                <c:pt idx="211">
                  <c:v>41486</c:v>
                </c:pt>
                <c:pt idx="212">
                  <c:v>41487</c:v>
                </c:pt>
                <c:pt idx="213">
                  <c:v>41488</c:v>
                </c:pt>
                <c:pt idx="214">
                  <c:v>41489</c:v>
                </c:pt>
                <c:pt idx="215">
                  <c:v>41490</c:v>
                </c:pt>
                <c:pt idx="216">
                  <c:v>41491</c:v>
                </c:pt>
                <c:pt idx="217">
                  <c:v>41492</c:v>
                </c:pt>
                <c:pt idx="218">
                  <c:v>41493</c:v>
                </c:pt>
                <c:pt idx="219">
                  <c:v>41494</c:v>
                </c:pt>
                <c:pt idx="220">
                  <c:v>41495</c:v>
                </c:pt>
                <c:pt idx="221">
                  <c:v>41496</c:v>
                </c:pt>
                <c:pt idx="222">
                  <c:v>41497</c:v>
                </c:pt>
                <c:pt idx="223">
                  <c:v>41498</c:v>
                </c:pt>
                <c:pt idx="224">
                  <c:v>41499</c:v>
                </c:pt>
                <c:pt idx="225">
                  <c:v>41500</c:v>
                </c:pt>
                <c:pt idx="226">
                  <c:v>41501</c:v>
                </c:pt>
                <c:pt idx="227">
                  <c:v>41502</c:v>
                </c:pt>
                <c:pt idx="228">
                  <c:v>41503</c:v>
                </c:pt>
                <c:pt idx="229">
                  <c:v>41504</c:v>
                </c:pt>
                <c:pt idx="230">
                  <c:v>41505</c:v>
                </c:pt>
                <c:pt idx="231">
                  <c:v>41506</c:v>
                </c:pt>
                <c:pt idx="232">
                  <c:v>41507</c:v>
                </c:pt>
                <c:pt idx="233">
                  <c:v>41508</c:v>
                </c:pt>
                <c:pt idx="234">
                  <c:v>41509</c:v>
                </c:pt>
                <c:pt idx="235">
                  <c:v>41510</c:v>
                </c:pt>
                <c:pt idx="236">
                  <c:v>41511</c:v>
                </c:pt>
                <c:pt idx="237">
                  <c:v>41512</c:v>
                </c:pt>
                <c:pt idx="238">
                  <c:v>41513</c:v>
                </c:pt>
                <c:pt idx="239">
                  <c:v>41514</c:v>
                </c:pt>
                <c:pt idx="240">
                  <c:v>41515</c:v>
                </c:pt>
                <c:pt idx="241">
                  <c:v>41516</c:v>
                </c:pt>
                <c:pt idx="242">
                  <c:v>41517</c:v>
                </c:pt>
                <c:pt idx="243">
                  <c:v>41518</c:v>
                </c:pt>
                <c:pt idx="244">
                  <c:v>41519</c:v>
                </c:pt>
                <c:pt idx="245">
                  <c:v>41520</c:v>
                </c:pt>
                <c:pt idx="246">
                  <c:v>41521</c:v>
                </c:pt>
                <c:pt idx="247">
                  <c:v>41522</c:v>
                </c:pt>
                <c:pt idx="248">
                  <c:v>41523</c:v>
                </c:pt>
                <c:pt idx="249">
                  <c:v>41524</c:v>
                </c:pt>
                <c:pt idx="250">
                  <c:v>41525</c:v>
                </c:pt>
                <c:pt idx="251">
                  <c:v>41526</c:v>
                </c:pt>
                <c:pt idx="252">
                  <c:v>41527</c:v>
                </c:pt>
                <c:pt idx="253">
                  <c:v>41528</c:v>
                </c:pt>
                <c:pt idx="254">
                  <c:v>41529</c:v>
                </c:pt>
                <c:pt idx="255">
                  <c:v>41530</c:v>
                </c:pt>
                <c:pt idx="256">
                  <c:v>41531</c:v>
                </c:pt>
                <c:pt idx="257">
                  <c:v>41532</c:v>
                </c:pt>
                <c:pt idx="258">
                  <c:v>41533</c:v>
                </c:pt>
                <c:pt idx="259">
                  <c:v>41534</c:v>
                </c:pt>
                <c:pt idx="260">
                  <c:v>41535</c:v>
                </c:pt>
                <c:pt idx="261">
                  <c:v>41536</c:v>
                </c:pt>
                <c:pt idx="262">
                  <c:v>41537</c:v>
                </c:pt>
                <c:pt idx="263">
                  <c:v>41538</c:v>
                </c:pt>
                <c:pt idx="264">
                  <c:v>41539</c:v>
                </c:pt>
                <c:pt idx="265">
                  <c:v>41540</c:v>
                </c:pt>
                <c:pt idx="266">
                  <c:v>41541</c:v>
                </c:pt>
                <c:pt idx="267">
                  <c:v>41542</c:v>
                </c:pt>
                <c:pt idx="268">
                  <c:v>41543</c:v>
                </c:pt>
                <c:pt idx="269">
                  <c:v>41544</c:v>
                </c:pt>
                <c:pt idx="270">
                  <c:v>41545</c:v>
                </c:pt>
                <c:pt idx="271">
                  <c:v>41546</c:v>
                </c:pt>
                <c:pt idx="272">
                  <c:v>41547</c:v>
                </c:pt>
                <c:pt idx="273">
                  <c:v>41548</c:v>
                </c:pt>
                <c:pt idx="274">
                  <c:v>41549</c:v>
                </c:pt>
                <c:pt idx="275">
                  <c:v>41550</c:v>
                </c:pt>
                <c:pt idx="276">
                  <c:v>41551</c:v>
                </c:pt>
                <c:pt idx="277">
                  <c:v>41552</c:v>
                </c:pt>
                <c:pt idx="278">
                  <c:v>41553</c:v>
                </c:pt>
                <c:pt idx="279">
                  <c:v>41554</c:v>
                </c:pt>
                <c:pt idx="280">
                  <c:v>41555</c:v>
                </c:pt>
                <c:pt idx="281">
                  <c:v>41556</c:v>
                </c:pt>
                <c:pt idx="282">
                  <c:v>41557</c:v>
                </c:pt>
                <c:pt idx="283">
                  <c:v>41558</c:v>
                </c:pt>
                <c:pt idx="284">
                  <c:v>41559</c:v>
                </c:pt>
                <c:pt idx="285">
                  <c:v>41560</c:v>
                </c:pt>
                <c:pt idx="286">
                  <c:v>41561</c:v>
                </c:pt>
                <c:pt idx="287">
                  <c:v>41562</c:v>
                </c:pt>
                <c:pt idx="288">
                  <c:v>41563</c:v>
                </c:pt>
                <c:pt idx="289">
                  <c:v>41564</c:v>
                </c:pt>
                <c:pt idx="290">
                  <c:v>41565</c:v>
                </c:pt>
                <c:pt idx="291">
                  <c:v>41566</c:v>
                </c:pt>
                <c:pt idx="292">
                  <c:v>41567</c:v>
                </c:pt>
                <c:pt idx="293">
                  <c:v>41568</c:v>
                </c:pt>
                <c:pt idx="294">
                  <c:v>41569</c:v>
                </c:pt>
                <c:pt idx="295">
                  <c:v>41570</c:v>
                </c:pt>
                <c:pt idx="296">
                  <c:v>41571</c:v>
                </c:pt>
                <c:pt idx="297">
                  <c:v>41572</c:v>
                </c:pt>
                <c:pt idx="298">
                  <c:v>41573</c:v>
                </c:pt>
                <c:pt idx="299">
                  <c:v>41574</c:v>
                </c:pt>
                <c:pt idx="300">
                  <c:v>41575</c:v>
                </c:pt>
                <c:pt idx="301">
                  <c:v>41576</c:v>
                </c:pt>
                <c:pt idx="302">
                  <c:v>41577</c:v>
                </c:pt>
                <c:pt idx="303">
                  <c:v>41578</c:v>
                </c:pt>
                <c:pt idx="304">
                  <c:v>41579</c:v>
                </c:pt>
                <c:pt idx="305">
                  <c:v>41580</c:v>
                </c:pt>
                <c:pt idx="306">
                  <c:v>41581</c:v>
                </c:pt>
                <c:pt idx="307">
                  <c:v>41582</c:v>
                </c:pt>
                <c:pt idx="308">
                  <c:v>41583</c:v>
                </c:pt>
                <c:pt idx="309">
                  <c:v>41584</c:v>
                </c:pt>
                <c:pt idx="310">
                  <c:v>41585</c:v>
                </c:pt>
                <c:pt idx="311">
                  <c:v>41586</c:v>
                </c:pt>
                <c:pt idx="312">
                  <c:v>41587</c:v>
                </c:pt>
                <c:pt idx="313">
                  <c:v>41588</c:v>
                </c:pt>
                <c:pt idx="314">
                  <c:v>41589</c:v>
                </c:pt>
                <c:pt idx="315">
                  <c:v>41590</c:v>
                </c:pt>
                <c:pt idx="316">
                  <c:v>41591</c:v>
                </c:pt>
                <c:pt idx="317">
                  <c:v>41592</c:v>
                </c:pt>
                <c:pt idx="318">
                  <c:v>41593</c:v>
                </c:pt>
                <c:pt idx="319">
                  <c:v>41594</c:v>
                </c:pt>
                <c:pt idx="320">
                  <c:v>41595</c:v>
                </c:pt>
                <c:pt idx="321">
                  <c:v>41596</c:v>
                </c:pt>
                <c:pt idx="322">
                  <c:v>41597</c:v>
                </c:pt>
                <c:pt idx="323">
                  <c:v>41598</c:v>
                </c:pt>
                <c:pt idx="324">
                  <c:v>41599</c:v>
                </c:pt>
                <c:pt idx="325">
                  <c:v>41600</c:v>
                </c:pt>
                <c:pt idx="326">
                  <c:v>41601</c:v>
                </c:pt>
                <c:pt idx="327">
                  <c:v>41602</c:v>
                </c:pt>
                <c:pt idx="328">
                  <c:v>41603</c:v>
                </c:pt>
                <c:pt idx="329">
                  <c:v>41604</c:v>
                </c:pt>
                <c:pt idx="330">
                  <c:v>41605</c:v>
                </c:pt>
                <c:pt idx="331">
                  <c:v>41606</c:v>
                </c:pt>
                <c:pt idx="332">
                  <c:v>41607</c:v>
                </c:pt>
                <c:pt idx="333">
                  <c:v>41608</c:v>
                </c:pt>
                <c:pt idx="334">
                  <c:v>41609</c:v>
                </c:pt>
                <c:pt idx="335">
                  <c:v>41610</c:v>
                </c:pt>
                <c:pt idx="336">
                  <c:v>41611</c:v>
                </c:pt>
                <c:pt idx="337">
                  <c:v>41612</c:v>
                </c:pt>
                <c:pt idx="338">
                  <c:v>41613</c:v>
                </c:pt>
                <c:pt idx="339">
                  <c:v>41614</c:v>
                </c:pt>
                <c:pt idx="340">
                  <c:v>41615</c:v>
                </c:pt>
                <c:pt idx="341">
                  <c:v>41616</c:v>
                </c:pt>
                <c:pt idx="342">
                  <c:v>41617</c:v>
                </c:pt>
                <c:pt idx="343">
                  <c:v>41618</c:v>
                </c:pt>
                <c:pt idx="344">
                  <c:v>41619</c:v>
                </c:pt>
                <c:pt idx="345">
                  <c:v>41620</c:v>
                </c:pt>
                <c:pt idx="346">
                  <c:v>41621</c:v>
                </c:pt>
                <c:pt idx="347">
                  <c:v>41622</c:v>
                </c:pt>
                <c:pt idx="348">
                  <c:v>41623</c:v>
                </c:pt>
                <c:pt idx="349">
                  <c:v>41624</c:v>
                </c:pt>
                <c:pt idx="350">
                  <c:v>41625</c:v>
                </c:pt>
                <c:pt idx="351">
                  <c:v>41626</c:v>
                </c:pt>
                <c:pt idx="352">
                  <c:v>41627</c:v>
                </c:pt>
                <c:pt idx="353">
                  <c:v>41628</c:v>
                </c:pt>
                <c:pt idx="354">
                  <c:v>41629</c:v>
                </c:pt>
                <c:pt idx="355">
                  <c:v>41630</c:v>
                </c:pt>
                <c:pt idx="356">
                  <c:v>41631</c:v>
                </c:pt>
                <c:pt idx="357">
                  <c:v>41632</c:v>
                </c:pt>
                <c:pt idx="358">
                  <c:v>41633</c:v>
                </c:pt>
                <c:pt idx="359">
                  <c:v>41634</c:v>
                </c:pt>
                <c:pt idx="360">
                  <c:v>41635</c:v>
                </c:pt>
                <c:pt idx="361">
                  <c:v>41636</c:v>
                </c:pt>
                <c:pt idx="362">
                  <c:v>41637</c:v>
                </c:pt>
                <c:pt idx="363">
                  <c:v>41638</c:v>
                </c:pt>
                <c:pt idx="364">
                  <c:v>41639</c:v>
                </c:pt>
              </c:numCache>
            </c:numRef>
          </c:cat>
          <c:val>
            <c:numRef>
              <c:f>Sheet1!$F$2:$F$427</c:f>
              <c:numCache>
                <c:formatCode>General</c:formatCode>
                <c:ptCount val="426"/>
                <c:pt idx="181">
                  <c:v>37</c:v>
                </c:pt>
                <c:pt idx="182">
                  <c:v>4</c:v>
                </c:pt>
                <c:pt idx="183">
                  <c:v>4</c:v>
                </c:pt>
                <c:pt idx="184">
                  <c:v>37</c:v>
                </c:pt>
                <c:pt idx="185">
                  <c:v>18</c:v>
                </c:pt>
                <c:pt idx="186">
                  <c:v>46</c:v>
                </c:pt>
                <c:pt idx="187">
                  <c:v>12</c:v>
                </c:pt>
                <c:pt idx="188">
                  <c:v>7</c:v>
                </c:pt>
                <c:pt idx="189">
                  <c:v>3</c:v>
                </c:pt>
                <c:pt idx="190">
                  <c:v>3</c:v>
                </c:pt>
                <c:pt idx="191">
                  <c:v>2</c:v>
                </c:pt>
                <c:pt idx="192">
                  <c:v>1</c:v>
                </c:pt>
                <c:pt idx="193">
                  <c:v>0</c:v>
                </c:pt>
                <c:pt idx="194">
                  <c:v>0</c:v>
                </c:pt>
                <c:pt idx="195">
                  <c:v>18</c:v>
                </c:pt>
                <c:pt idx="196">
                  <c:v>5</c:v>
                </c:pt>
                <c:pt idx="197">
                  <c:v>10</c:v>
                </c:pt>
                <c:pt idx="198">
                  <c:v>2</c:v>
                </c:pt>
                <c:pt idx="199">
                  <c:v>9</c:v>
                </c:pt>
                <c:pt idx="200">
                  <c:v>4</c:v>
                </c:pt>
                <c:pt idx="201">
                  <c:v>2</c:v>
                </c:pt>
                <c:pt idx="202">
                  <c:v>8</c:v>
                </c:pt>
                <c:pt idx="203">
                  <c:v>2</c:v>
                </c:pt>
                <c:pt idx="204">
                  <c:v>2</c:v>
                </c:pt>
                <c:pt idx="205">
                  <c:v>4</c:v>
                </c:pt>
                <c:pt idx="206">
                  <c:v>4</c:v>
                </c:pt>
                <c:pt idx="207">
                  <c:v>3</c:v>
                </c:pt>
                <c:pt idx="208">
                  <c:v>1</c:v>
                </c:pt>
                <c:pt idx="209">
                  <c:v>11</c:v>
                </c:pt>
                <c:pt idx="210">
                  <c:v>5</c:v>
                </c:pt>
                <c:pt idx="211">
                  <c:v>14</c:v>
                </c:pt>
                <c:pt idx="212">
                  <c:v>2</c:v>
                </c:pt>
                <c:pt idx="213">
                  <c:v>6</c:v>
                </c:pt>
                <c:pt idx="214">
                  <c:v>0</c:v>
                </c:pt>
                <c:pt idx="215">
                  <c:v>0</c:v>
                </c:pt>
                <c:pt idx="216">
                  <c:v>14</c:v>
                </c:pt>
                <c:pt idx="217">
                  <c:v>0</c:v>
                </c:pt>
                <c:pt idx="218">
                  <c:v>13</c:v>
                </c:pt>
                <c:pt idx="219">
                  <c:v>20</c:v>
                </c:pt>
                <c:pt idx="220">
                  <c:v>10</c:v>
                </c:pt>
                <c:pt idx="221">
                  <c:v>15</c:v>
                </c:pt>
                <c:pt idx="222">
                  <c:v>18</c:v>
                </c:pt>
                <c:pt idx="223">
                  <c:v>30</c:v>
                </c:pt>
                <c:pt idx="224">
                  <c:v>14</c:v>
                </c:pt>
                <c:pt idx="225">
                  <c:v>27</c:v>
                </c:pt>
                <c:pt idx="226">
                  <c:v>15</c:v>
                </c:pt>
                <c:pt idx="227">
                  <c:v>1</c:v>
                </c:pt>
                <c:pt idx="228">
                  <c:v>1</c:v>
                </c:pt>
                <c:pt idx="229">
                  <c:v>25</c:v>
                </c:pt>
                <c:pt idx="230">
                  <c:v>27</c:v>
                </c:pt>
                <c:pt idx="231">
                  <c:v>7</c:v>
                </c:pt>
                <c:pt idx="232">
                  <c:v>41</c:v>
                </c:pt>
                <c:pt idx="233">
                  <c:v>15</c:v>
                </c:pt>
                <c:pt idx="234">
                  <c:v>33</c:v>
                </c:pt>
                <c:pt idx="235">
                  <c:v>26</c:v>
                </c:pt>
                <c:pt idx="236">
                  <c:v>48</c:v>
                </c:pt>
                <c:pt idx="237">
                  <c:v>707</c:v>
                </c:pt>
                <c:pt idx="238">
                  <c:v>887</c:v>
                </c:pt>
                <c:pt idx="239">
                  <c:v>203</c:v>
                </c:pt>
                <c:pt idx="240">
                  <c:v>108</c:v>
                </c:pt>
                <c:pt idx="241">
                  <c:v>77</c:v>
                </c:pt>
                <c:pt idx="242">
                  <c:v>81</c:v>
                </c:pt>
                <c:pt idx="243">
                  <c:v>59</c:v>
                </c:pt>
                <c:pt idx="244">
                  <c:v>63</c:v>
                </c:pt>
                <c:pt idx="245">
                  <c:v>161</c:v>
                </c:pt>
                <c:pt idx="246">
                  <c:v>167</c:v>
                </c:pt>
                <c:pt idx="247">
                  <c:v>65</c:v>
                </c:pt>
                <c:pt idx="248">
                  <c:v>51</c:v>
                </c:pt>
                <c:pt idx="249">
                  <c:v>52</c:v>
                </c:pt>
                <c:pt idx="250">
                  <c:v>109</c:v>
                </c:pt>
                <c:pt idx="251">
                  <c:v>64</c:v>
                </c:pt>
                <c:pt idx="252">
                  <c:v>33</c:v>
                </c:pt>
                <c:pt idx="253">
                  <c:v>22</c:v>
                </c:pt>
                <c:pt idx="254">
                  <c:v>27</c:v>
                </c:pt>
                <c:pt idx="255">
                  <c:v>41</c:v>
                </c:pt>
                <c:pt idx="256">
                  <c:v>30</c:v>
                </c:pt>
                <c:pt idx="257">
                  <c:v>7</c:v>
                </c:pt>
                <c:pt idx="258">
                  <c:v>24</c:v>
                </c:pt>
                <c:pt idx="259">
                  <c:v>13</c:v>
                </c:pt>
                <c:pt idx="260">
                  <c:v>20</c:v>
                </c:pt>
                <c:pt idx="261">
                  <c:v>12</c:v>
                </c:pt>
                <c:pt idx="262">
                  <c:v>17</c:v>
                </c:pt>
                <c:pt idx="263">
                  <c:v>13</c:v>
                </c:pt>
                <c:pt idx="264">
                  <c:v>6</c:v>
                </c:pt>
                <c:pt idx="265">
                  <c:v>26</c:v>
                </c:pt>
                <c:pt idx="266">
                  <c:v>15</c:v>
                </c:pt>
                <c:pt idx="267">
                  <c:v>11</c:v>
                </c:pt>
                <c:pt idx="268">
                  <c:v>13</c:v>
                </c:pt>
                <c:pt idx="269">
                  <c:v>11</c:v>
                </c:pt>
                <c:pt idx="270">
                  <c:v>5</c:v>
                </c:pt>
                <c:pt idx="271">
                  <c:v>1</c:v>
                </c:pt>
                <c:pt idx="272">
                  <c:v>6</c:v>
                </c:pt>
                <c:pt idx="273">
                  <c:v>15</c:v>
                </c:pt>
                <c:pt idx="274">
                  <c:v>12</c:v>
                </c:pt>
                <c:pt idx="275">
                  <c:v>7</c:v>
                </c:pt>
                <c:pt idx="276">
                  <c:v>19</c:v>
                </c:pt>
                <c:pt idx="277">
                  <c:v>4</c:v>
                </c:pt>
                <c:pt idx="278">
                  <c:v>12</c:v>
                </c:pt>
                <c:pt idx="279">
                  <c:v>72</c:v>
                </c:pt>
                <c:pt idx="280">
                  <c:v>92</c:v>
                </c:pt>
                <c:pt idx="281">
                  <c:v>147</c:v>
                </c:pt>
                <c:pt idx="282">
                  <c:v>57</c:v>
                </c:pt>
                <c:pt idx="283">
                  <c:v>100</c:v>
                </c:pt>
                <c:pt idx="284">
                  <c:v>36</c:v>
                </c:pt>
                <c:pt idx="285">
                  <c:v>9</c:v>
                </c:pt>
                <c:pt idx="286">
                  <c:v>42</c:v>
                </c:pt>
                <c:pt idx="287">
                  <c:v>14</c:v>
                </c:pt>
                <c:pt idx="288">
                  <c:v>28</c:v>
                </c:pt>
                <c:pt idx="289">
                  <c:v>164</c:v>
                </c:pt>
                <c:pt idx="290">
                  <c:v>78</c:v>
                </c:pt>
                <c:pt idx="291">
                  <c:v>7</c:v>
                </c:pt>
                <c:pt idx="292">
                  <c:v>14</c:v>
                </c:pt>
                <c:pt idx="293">
                  <c:v>690</c:v>
                </c:pt>
                <c:pt idx="294">
                  <c:v>152</c:v>
                </c:pt>
                <c:pt idx="295">
                  <c:v>520</c:v>
                </c:pt>
                <c:pt idx="296">
                  <c:v>285</c:v>
                </c:pt>
                <c:pt idx="297">
                  <c:v>104</c:v>
                </c:pt>
                <c:pt idx="298">
                  <c:v>47</c:v>
                </c:pt>
                <c:pt idx="299">
                  <c:v>31</c:v>
                </c:pt>
                <c:pt idx="300">
                  <c:v>117</c:v>
                </c:pt>
                <c:pt idx="301">
                  <c:v>149</c:v>
                </c:pt>
                <c:pt idx="302">
                  <c:v>69</c:v>
                </c:pt>
                <c:pt idx="303">
                  <c:v>41</c:v>
                </c:pt>
              </c:numCache>
            </c:numRef>
          </c:val>
          <c:smooth val="0"/>
        </c:ser>
        <c:ser>
          <c:idx val="5"/>
          <c:order val="5"/>
          <c:tx>
            <c:strRef>
              <c:f>Sheet1!$G$1</c:f>
              <c:strCache>
                <c:ptCount val="1"/>
                <c:pt idx="0">
                  <c:v>Fracking</c:v>
                </c:pt>
              </c:strCache>
            </c:strRef>
          </c:tx>
          <c:marker>
            <c:symbol val="none"/>
          </c:marker>
          <c:cat>
            <c:numRef>
              <c:f>Sheet1!$A$2:$A$427</c:f>
              <c:numCache>
                <c:formatCode>m/d/yyyy</c:formatCode>
                <c:ptCount val="426"/>
                <c:pt idx="0">
                  <c:v>41275</c:v>
                </c:pt>
                <c:pt idx="1">
                  <c:v>41276</c:v>
                </c:pt>
                <c:pt idx="2">
                  <c:v>41277</c:v>
                </c:pt>
                <c:pt idx="3">
                  <c:v>41278</c:v>
                </c:pt>
                <c:pt idx="4">
                  <c:v>41279</c:v>
                </c:pt>
                <c:pt idx="5">
                  <c:v>41280</c:v>
                </c:pt>
                <c:pt idx="6">
                  <c:v>41281</c:v>
                </c:pt>
                <c:pt idx="7">
                  <c:v>41282</c:v>
                </c:pt>
                <c:pt idx="8">
                  <c:v>41283</c:v>
                </c:pt>
                <c:pt idx="9">
                  <c:v>41284</c:v>
                </c:pt>
                <c:pt idx="10">
                  <c:v>41285</c:v>
                </c:pt>
                <c:pt idx="11">
                  <c:v>41286</c:v>
                </c:pt>
                <c:pt idx="12">
                  <c:v>41287</c:v>
                </c:pt>
                <c:pt idx="13">
                  <c:v>41288</c:v>
                </c:pt>
                <c:pt idx="14">
                  <c:v>41289</c:v>
                </c:pt>
                <c:pt idx="15">
                  <c:v>41290</c:v>
                </c:pt>
                <c:pt idx="16">
                  <c:v>41291</c:v>
                </c:pt>
                <c:pt idx="17">
                  <c:v>41292</c:v>
                </c:pt>
                <c:pt idx="18">
                  <c:v>41293</c:v>
                </c:pt>
                <c:pt idx="19">
                  <c:v>41294</c:v>
                </c:pt>
                <c:pt idx="20">
                  <c:v>41295</c:v>
                </c:pt>
                <c:pt idx="21">
                  <c:v>41296</c:v>
                </c:pt>
                <c:pt idx="22">
                  <c:v>41297</c:v>
                </c:pt>
                <c:pt idx="23">
                  <c:v>41298</c:v>
                </c:pt>
                <c:pt idx="24">
                  <c:v>41299</c:v>
                </c:pt>
                <c:pt idx="25">
                  <c:v>41300</c:v>
                </c:pt>
                <c:pt idx="26">
                  <c:v>41301</c:v>
                </c:pt>
                <c:pt idx="27">
                  <c:v>41302</c:v>
                </c:pt>
                <c:pt idx="28">
                  <c:v>41303</c:v>
                </c:pt>
                <c:pt idx="29">
                  <c:v>41304</c:v>
                </c:pt>
                <c:pt idx="30">
                  <c:v>41305</c:v>
                </c:pt>
                <c:pt idx="31">
                  <c:v>41306</c:v>
                </c:pt>
                <c:pt idx="32">
                  <c:v>41307</c:v>
                </c:pt>
                <c:pt idx="33">
                  <c:v>41308</c:v>
                </c:pt>
                <c:pt idx="34">
                  <c:v>41309</c:v>
                </c:pt>
                <c:pt idx="35">
                  <c:v>41310</c:v>
                </c:pt>
                <c:pt idx="36">
                  <c:v>41311</c:v>
                </c:pt>
                <c:pt idx="37">
                  <c:v>41312</c:v>
                </c:pt>
                <c:pt idx="38">
                  <c:v>41313</c:v>
                </c:pt>
                <c:pt idx="39">
                  <c:v>41314</c:v>
                </c:pt>
                <c:pt idx="40">
                  <c:v>41315</c:v>
                </c:pt>
                <c:pt idx="41">
                  <c:v>41316</c:v>
                </c:pt>
                <c:pt idx="42">
                  <c:v>41317</c:v>
                </c:pt>
                <c:pt idx="43">
                  <c:v>41318</c:v>
                </c:pt>
                <c:pt idx="44">
                  <c:v>41319</c:v>
                </c:pt>
                <c:pt idx="45">
                  <c:v>41320</c:v>
                </c:pt>
                <c:pt idx="46">
                  <c:v>41321</c:v>
                </c:pt>
                <c:pt idx="47">
                  <c:v>41322</c:v>
                </c:pt>
                <c:pt idx="48">
                  <c:v>41323</c:v>
                </c:pt>
                <c:pt idx="49">
                  <c:v>41324</c:v>
                </c:pt>
                <c:pt idx="50">
                  <c:v>41325</c:v>
                </c:pt>
                <c:pt idx="51">
                  <c:v>41326</c:v>
                </c:pt>
                <c:pt idx="52">
                  <c:v>41327</c:v>
                </c:pt>
                <c:pt idx="53">
                  <c:v>41328</c:v>
                </c:pt>
                <c:pt idx="54">
                  <c:v>41329</c:v>
                </c:pt>
                <c:pt idx="55">
                  <c:v>41330</c:v>
                </c:pt>
                <c:pt idx="56">
                  <c:v>41331</c:v>
                </c:pt>
                <c:pt idx="57">
                  <c:v>41332</c:v>
                </c:pt>
                <c:pt idx="58">
                  <c:v>41333</c:v>
                </c:pt>
                <c:pt idx="59">
                  <c:v>41334</c:v>
                </c:pt>
                <c:pt idx="60">
                  <c:v>41335</c:v>
                </c:pt>
                <c:pt idx="61">
                  <c:v>41336</c:v>
                </c:pt>
                <c:pt idx="62">
                  <c:v>41337</c:v>
                </c:pt>
                <c:pt idx="63">
                  <c:v>41338</c:v>
                </c:pt>
                <c:pt idx="64">
                  <c:v>41339</c:v>
                </c:pt>
                <c:pt idx="65">
                  <c:v>41340</c:v>
                </c:pt>
                <c:pt idx="66">
                  <c:v>41341</c:v>
                </c:pt>
                <c:pt idx="67">
                  <c:v>41342</c:v>
                </c:pt>
                <c:pt idx="68">
                  <c:v>41343</c:v>
                </c:pt>
                <c:pt idx="69">
                  <c:v>41344</c:v>
                </c:pt>
                <c:pt idx="70">
                  <c:v>41345</c:v>
                </c:pt>
                <c:pt idx="71">
                  <c:v>41346</c:v>
                </c:pt>
                <c:pt idx="72">
                  <c:v>41347</c:v>
                </c:pt>
                <c:pt idx="73">
                  <c:v>41348</c:v>
                </c:pt>
                <c:pt idx="74">
                  <c:v>41349</c:v>
                </c:pt>
                <c:pt idx="75">
                  <c:v>41350</c:v>
                </c:pt>
                <c:pt idx="76">
                  <c:v>41351</c:v>
                </c:pt>
                <c:pt idx="77">
                  <c:v>41352</c:v>
                </c:pt>
                <c:pt idx="78">
                  <c:v>41353</c:v>
                </c:pt>
                <c:pt idx="79">
                  <c:v>41354</c:v>
                </c:pt>
                <c:pt idx="80">
                  <c:v>41355</c:v>
                </c:pt>
                <c:pt idx="81">
                  <c:v>41356</c:v>
                </c:pt>
                <c:pt idx="82">
                  <c:v>41357</c:v>
                </c:pt>
                <c:pt idx="83">
                  <c:v>41358</c:v>
                </c:pt>
                <c:pt idx="84">
                  <c:v>41359</c:v>
                </c:pt>
                <c:pt idx="85">
                  <c:v>41360</c:v>
                </c:pt>
                <c:pt idx="86">
                  <c:v>41361</c:v>
                </c:pt>
                <c:pt idx="87">
                  <c:v>41362</c:v>
                </c:pt>
                <c:pt idx="88">
                  <c:v>41363</c:v>
                </c:pt>
                <c:pt idx="89">
                  <c:v>41364</c:v>
                </c:pt>
                <c:pt idx="90">
                  <c:v>41365</c:v>
                </c:pt>
                <c:pt idx="91">
                  <c:v>41366</c:v>
                </c:pt>
                <c:pt idx="92">
                  <c:v>41367</c:v>
                </c:pt>
                <c:pt idx="93">
                  <c:v>41368</c:v>
                </c:pt>
                <c:pt idx="94">
                  <c:v>41369</c:v>
                </c:pt>
                <c:pt idx="95">
                  <c:v>41370</c:v>
                </c:pt>
                <c:pt idx="96">
                  <c:v>41371</c:v>
                </c:pt>
                <c:pt idx="97">
                  <c:v>41372</c:v>
                </c:pt>
                <c:pt idx="98">
                  <c:v>41373</c:v>
                </c:pt>
                <c:pt idx="99">
                  <c:v>41374</c:v>
                </c:pt>
                <c:pt idx="100">
                  <c:v>41375</c:v>
                </c:pt>
                <c:pt idx="101">
                  <c:v>41376</c:v>
                </c:pt>
                <c:pt idx="102">
                  <c:v>41377</c:v>
                </c:pt>
                <c:pt idx="103">
                  <c:v>41378</c:v>
                </c:pt>
                <c:pt idx="104">
                  <c:v>41379</c:v>
                </c:pt>
                <c:pt idx="105">
                  <c:v>41380</c:v>
                </c:pt>
                <c:pt idx="106">
                  <c:v>41381</c:v>
                </c:pt>
                <c:pt idx="107">
                  <c:v>41382</c:v>
                </c:pt>
                <c:pt idx="108">
                  <c:v>41383</c:v>
                </c:pt>
                <c:pt idx="109">
                  <c:v>41384</c:v>
                </c:pt>
                <c:pt idx="110">
                  <c:v>41385</c:v>
                </c:pt>
                <c:pt idx="111">
                  <c:v>41386</c:v>
                </c:pt>
                <c:pt idx="112">
                  <c:v>41387</c:v>
                </c:pt>
                <c:pt idx="113">
                  <c:v>41388</c:v>
                </c:pt>
                <c:pt idx="114">
                  <c:v>41389</c:v>
                </c:pt>
                <c:pt idx="115">
                  <c:v>41390</c:v>
                </c:pt>
                <c:pt idx="116">
                  <c:v>41391</c:v>
                </c:pt>
                <c:pt idx="117">
                  <c:v>41392</c:v>
                </c:pt>
                <c:pt idx="118">
                  <c:v>41393</c:v>
                </c:pt>
                <c:pt idx="119">
                  <c:v>41394</c:v>
                </c:pt>
                <c:pt idx="120">
                  <c:v>41395</c:v>
                </c:pt>
                <c:pt idx="121">
                  <c:v>41396</c:v>
                </c:pt>
                <c:pt idx="122">
                  <c:v>41397</c:v>
                </c:pt>
                <c:pt idx="123">
                  <c:v>41398</c:v>
                </c:pt>
                <c:pt idx="124">
                  <c:v>41399</c:v>
                </c:pt>
                <c:pt idx="125">
                  <c:v>41400</c:v>
                </c:pt>
                <c:pt idx="126">
                  <c:v>41401</c:v>
                </c:pt>
                <c:pt idx="127">
                  <c:v>41402</c:v>
                </c:pt>
                <c:pt idx="128">
                  <c:v>41403</c:v>
                </c:pt>
                <c:pt idx="129">
                  <c:v>41404</c:v>
                </c:pt>
                <c:pt idx="130">
                  <c:v>41405</c:v>
                </c:pt>
                <c:pt idx="131">
                  <c:v>41406</c:v>
                </c:pt>
                <c:pt idx="132">
                  <c:v>41407</c:v>
                </c:pt>
                <c:pt idx="133">
                  <c:v>41408</c:v>
                </c:pt>
                <c:pt idx="134">
                  <c:v>41409</c:v>
                </c:pt>
                <c:pt idx="135">
                  <c:v>41410</c:v>
                </c:pt>
                <c:pt idx="136">
                  <c:v>41411</c:v>
                </c:pt>
                <c:pt idx="137">
                  <c:v>41412</c:v>
                </c:pt>
                <c:pt idx="138">
                  <c:v>41413</c:v>
                </c:pt>
                <c:pt idx="139">
                  <c:v>41414</c:v>
                </c:pt>
                <c:pt idx="140">
                  <c:v>41415</c:v>
                </c:pt>
                <c:pt idx="141">
                  <c:v>41416</c:v>
                </c:pt>
                <c:pt idx="142">
                  <c:v>41417</c:v>
                </c:pt>
                <c:pt idx="143">
                  <c:v>41418</c:v>
                </c:pt>
                <c:pt idx="144">
                  <c:v>41419</c:v>
                </c:pt>
                <c:pt idx="145">
                  <c:v>41420</c:v>
                </c:pt>
                <c:pt idx="146">
                  <c:v>41421</c:v>
                </c:pt>
                <c:pt idx="147">
                  <c:v>41422</c:v>
                </c:pt>
                <c:pt idx="148">
                  <c:v>41423</c:v>
                </c:pt>
                <c:pt idx="149">
                  <c:v>41424</c:v>
                </c:pt>
                <c:pt idx="150">
                  <c:v>41425</c:v>
                </c:pt>
                <c:pt idx="151">
                  <c:v>41426</c:v>
                </c:pt>
                <c:pt idx="152">
                  <c:v>41427</c:v>
                </c:pt>
                <c:pt idx="153">
                  <c:v>41428</c:v>
                </c:pt>
                <c:pt idx="154">
                  <c:v>41429</c:v>
                </c:pt>
                <c:pt idx="155">
                  <c:v>41430</c:v>
                </c:pt>
                <c:pt idx="156">
                  <c:v>41431</c:v>
                </c:pt>
                <c:pt idx="157">
                  <c:v>41432</c:v>
                </c:pt>
                <c:pt idx="158">
                  <c:v>41433</c:v>
                </c:pt>
                <c:pt idx="159">
                  <c:v>41434</c:v>
                </c:pt>
                <c:pt idx="160">
                  <c:v>41435</c:v>
                </c:pt>
                <c:pt idx="161">
                  <c:v>41436</c:v>
                </c:pt>
                <c:pt idx="162">
                  <c:v>41437</c:v>
                </c:pt>
                <c:pt idx="163">
                  <c:v>41438</c:v>
                </c:pt>
                <c:pt idx="164">
                  <c:v>41439</c:v>
                </c:pt>
                <c:pt idx="165">
                  <c:v>41440</c:v>
                </c:pt>
                <c:pt idx="166">
                  <c:v>41441</c:v>
                </c:pt>
                <c:pt idx="167">
                  <c:v>41442</c:v>
                </c:pt>
                <c:pt idx="168">
                  <c:v>41443</c:v>
                </c:pt>
                <c:pt idx="169">
                  <c:v>41444</c:v>
                </c:pt>
                <c:pt idx="170">
                  <c:v>41445</c:v>
                </c:pt>
                <c:pt idx="171">
                  <c:v>41446</c:v>
                </c:pt>
                <c:pt idx="172">
                  <c:v>41447</c:v>
                </c:pt>
                <c:pt idx="173">
                  <c:v>41448</c:v>
                </c:pt>
                <c:pt idx="174">
                  <c:v>41449</c:v>
                </c:pt>
                <c:pt idx="175">
                  <c:v>41450</c:v>
                </c:pt>
                <c:pt idx="176">
                  <c:v>41451</c:v>
                </c:pt>
                <c:pt idx="177">
                  <c:v>41452</c:v>
                </c:pt>
                <c:pt idx="178">
                  <c:v>41453</c:v>
                </c:pt>
                <c:pt idx="179">
                  <c:v>41454</c:v>
                </c:pt>
                <c:pt idx="180">
                  <c:v>41455</c:v>
                </c:pt>
                <c:pt idx="181">
                  <c:v>41456</c:v>
                </c:pt>
                <c:pt idx="182">
                  <c:v>41457</c:v>
                </c:pt>
                <c:pt idx="183">
                  <c:v>41458</c:v>
                </c:pt>
                <c:pt idx="184">
                  <c:v>41459</c:v>
                </c:pt>
                <c:pt idx="185">
                  <c:v>41460</c:v>
                </c:pt>
                <c:pt idx="186">
                  <c:v>41461</c:v>
                </c:pt>
                <c:pt idx="187">
                  <c:v>41462</c:v>
                </c:pt>
                <c:pt idx="188">
                  <c:v>41463</c:v>
                </c:pt>
                <c:pt idx="189">
                  <c:v>41464</c:v>
                </c:pt>
                <c:pt idx="190">
                  <c:v>41465</c:v>
                </c:pt>
                <c:pt idx="191">
                  <c:v>41466</c:v>
                </c:pt>
                <c:pt idx="192">
                  <c:v>41467</c:v>
                </c:pt>
                <c:pt idx="193">
                  <c:v>41468</c:v>
                </c:pt>
                <c:pt idx="194">
                  <c:v>41469</c:v>
                </c:pt>
                <c:pt idx="195">
                  <c:v>41470</c:v>
                </c:pt>
                <c:pt idx="196">
                  <c:v>41471</c:v>
                </c:pt>
                <c:pt idx="197">
                  <c:v>41472</c:v>
                </c:pt>
                <c:pt idx="198">
                  <c:v>41473</c:v>
                </c:pt>
                <c:pt idx="199">
                  <c:v>41474</c:v>
                </c:pt>
                <c:pt idx="200">
                  <c:v>41475</c:v>
                </c:pt>
                <c:pt idx="201">
                  <c:v>41476</c:v>
                </c:pt>
                <c:pt idx="202">
                  <c:v>41477</c:v>
                </c:pt>
                <c:pt idx="203">
                  <c:v>41478</c:v>
                </c:pt>
                <c:pt idx="204">
                  <c:v>41479</c:v>
                </c:pt>
                <c:pt idx="205">
                  <c:v>41480</c:v>
                </c:pt>
                <c:pt idx="206">
                  <c:v>41481</c:v>
                </c:pt>
                <c:pt idx="207">
                  <c:v>41482</c:v>
                </c:pt>
                <c:pt idx="208">
                  <c:v>41483</c:v>
                </c:pt>
                <c:pt idx="209">
                  <c:v>41484</c:v>
                </c:pt>
                <c:pt idx="210">
                  <c:v>41485</c:v>
                </c:pt>
                <c:pt idx="211">
                  <c:v>41486</c:v>
                </c:pt>
                <c:pt idx="212">
                  <c:v>41487</c:v>
                </c:pt>
                <c:pt idx="213">
                  <c:v>41488</c:v>
                </c:pt>
                <c:pt idx="214">
                  <c:v>41489</c:v>
                </c:pt>
                <c:pt idx="215">
                  <c:v>41490</c:v>
                </c:pt>
                <c:pt idx="216">
                  <c:v>41491</c:v>
                </c:pt>
                <c:pt idx="217">
                  <c:v>41492</c:v>
                </c:pt>
                <c:pt idx="218">
                  <c:v>41493</c:v>
                </c:pt>
                <c:pt idx="219">
                  <c:v>41494</c:v>
                </c:pt>
                <c:pt idx="220">
                  <c:v>41495</c:v>
                </c:pt>
                <c:pt idx="221">
                  <c:v>41496</c:v>
                </c:pt>
                <c:pt idx="222">
                  <c:v>41497</c:v>
                </c:pt>
                <c:pt idx="223">
                  <c:v>41498</c:v>
                </c:pt>
                <c:pt idx="224">
                  <c:v>41499</c:v>
                </c:pt>
                <c:pt idx="225">
                  <c:v>41500</c:v>
                </c:pt>
                <c:pt idx="226">
                  <c:v>41501</c:v>
                </c:pt>
                <c:pt idx="227">
                  <c:v>41502</c:v>
                </c:pt>
                <c:pt idx="228">
                  <c:v>41503</c:v>
                </c:pt>
                <c:pt idx="229">
                  <c:v>41504</c:v>
                </c:pt>
                <c:pt idx="230">
                  <c:v>41505</c:v>
                </c:pt>
                <c:pt idx="231">
                  <c:v>41506</c:v>
                </c:pt>
                <c:pt idx="232">
                  <c:v>41507</c:v>
                </c:pt>
                <c:pt idx="233">
                  <c:v>41508</c:v>
                </c:pt>
                <c:pt idx="234">
                  <c:v>41509</c:v>
                </c:pt>
                <c:pt idx="235">
                  <c:v>41510</c:v>
                </c:pt>
                <c:pt idx="236">
                  <c:v>41511</c:v>
                </c:pt>
                <c:pt idx="237">
                  <c:v>41512</c:v>
                </c:pt>
                <c:pt idx="238">
                  <c:v>41513</c:v>
                </c:pt>
                <c:pt idx="239">
                  <c:v>41514</c:v>
                </c:pt>
                <c:pt idx="240">
                  <c:v>41515</c:v>
                </c:pt>
                <c:pt idx="241">
                  <c:v>41516</c:v>
                </c:pt>
                <c:pt idx="242">
                  <c:v>41517</c:v>
                </c:pt>
                <c:pt idx="243">
                  <c:v>41518</c:v>
                </c:pt>
                <c:pt idx="244">
                  <c:v>41519</c:v>
                </c:pt>
                <c:pt idx="245">
                  <c:v>41520</c:v>
                </c:pt>
                <c:pt idx="246">
                  <c:v>41521</c:v>
                </c:pt>
                <c:pt idx="247">
                  <c:v>41522</c:v>
                </c:pt>
                <c:pt idx="248">
                  <c:v>41523</c:v>
                </c:pt>
                <c:pt idx="249">
                  <c:v>41524</c:v>
                </c:pt>
                <c:pt idx="250">
                  <c:v>41525</c:v>
                </c:pt>
                <c:pt idx="251">
                  <c:v>41526</c:v>
                </c:pt>
                <c:pt idx="252">
                  <c:v>41527</c:v>
                </c:pt>
                <c:pt idx="253">
                  <c:v>41528</c:v>
                </c:pt>
                <c:pt idx="254">
                  <c:v>41529</c:v>
                </c:pt>
                <c:pt idx="255">
                  <c:v>41530</c:v>
                </c:pt>
                <c:pt idx="256">
                  <c:v>41531</c:v>
                </c:pt>
                <c:pt idx="257">
                  <c:v>41532</c:v>
                </c:pt>
                <c:pt idx="258">
                  <c:v>41533</c:v>
                </c:pt>
                <c:pt idx="259">
                  <c:v>41534</c:v>
                </c:pt>
                <c:pt idx="260">
                  <c:v>41535</c:v>
                </c:pt>
                <c:pt idx="261">
                  <c:v>41536</c:v>
                </c:pt>
                <c:pt idx="262">
                  <c:v>41537</c:v>
                </c:pt>
                <c:pt idx="263">
                  <c:v>41538</c:v>
                </c:pt>
                <c:pt idx="264">
                  <c:v>41539</c:v>
                </c:pt>
                <c:pt idx="265">
                  <c:v>41540</c:v>
                </c:pt>
                <c:pt idx="266">
                  <c:v>41541</c:v>
                </c:pt>
                <c:pt idx="267">
                  <c:v>41542</c:v>
                </c:pt>
                <c:pt idx="268">
                  <c:v>41543</c:v>
                </c:pt>
                <c:pt idx="269">
                  <c:v>41544</c:v>
                </c:pt>
                <c:pt idx="270">
                  <c:v>41545</c:v>
                </c:pt>
                <c:pt idx="271">
                  <c:v>41546</c:v>
                </c:pt>
                <c:pt idx="272">
                  <c:v>41547</c:v>
                </c:pt>
                <c:pt idx="273">
                  <c:v>41548</c:v>
                </c:pt>
                <c:pt idx="274">
                  <c:v>41549</c:v>
                </c:pt>
                <c:pt idx="275">
                  <c:v>41550</c:v>
                </c:pt>
                <c:pt idx="276">
                  <c:v>41551</c:v>
                </c:pt>
                <c:pt idx="277">
                  <c:v>41552</c:v>
                </c:pt>
                <c:pt idx="278">
                  <c:v>41553</c:v>
                </c:pt>
                <c:pt idx="279">
                  <c:v>41554</c:v>
                </c:pt>
                <c:pt idx="280">
                  <c:v>41555</c:v>
                </c:pt>
                <c:pt idx="281">
                  <c:v>41556</c:v>
                </c:pt>
                <c:pt idx="282">
                  <c:v>41557</c:v>
                </c:pt>
                <c:pt idx="283">
                  <c:v>41558</c:v>
                </c:pt>
                <c:pt idx="284">
                  <c:v>41559</c:v>
                </c:pt>
                <c:pt idx="285">
                  <c:v>41560</c:v>
                </c:pt>
                <c:pt idx="286">
                  <c:v>41561</c:v>
                </c:pt>
                <c:pt idx="287">
                  <c:v>41562</c:v>
                </c:pt>
                <c:pt idx="288">
                  <c:v>41563</c:v>
                </c:pt>
                <c:pt idx="289">
                  <c:v>41564</c:v>
                </c:pt>
                <c:pt idx="290">
                  <c:v>41565</c:v>
                </c:pt>
                <c:pt idx="291">
                  <c:v>41566</c:v>
                </c:pt>
                <c:pt idx="292">
                  <c:v>41567</c:v>
                </c:pt>
                <c:pt idx="293">
                  <c:v>41568</c:v>
                </c:pt>
                <c:pt idx="294">
                  <c:v>41569</c:v>
                </c:pt>
                <c:pt idx="295">
                  <c:v>41570</c:v>
                </c:pt>
                <c:pt idx="296">
                  <c:v>41571</c:v>
                </c:pt>
                <c:pt idx="297">
                  <c:v>41572</c:v>
                </c:pt>
                <c:pt idx="298">
                  <c:v>41573</c:v>
                </c:pt>
                <c:pt idx="299">
                  <c:v>41574</c:v>
                </c:pt>
                <c:pt idx="300">
                  <c:v>41575</c:v>
                </c:pt>
                <c:pt idx="301">
                  <c:v>41576</c:v>
                </c:pt>
                <c:pt idx="302">
                  <c:v>41577</c:v>
                </c:pt>
                <c:pt idx="303">
                  <c:v>41578</c:v>
                </c:pt>
                <c:pt idx="304">
                  <c:v>41579</c:v>
                </c:pt>
                <c:pt idx="305">
                  <c:v>41580</c:v>
                </c:pt>
                <c:pt idx="306">
                  <c:v>41581</c:v>
                </c:pt>
                <c:pt idx="307">
                  <c:v>41582</c:v>
                </c:pt>
                <c:pt idx="308">
                  <c:v>41583</c:v>
                </c:pt>
                <c:pt idx="309">
                  <c:v>41584</c:v>
                </c:pt>
                <c:pt idx="310">
                  <c:v>41585</c:v>
                </c:pt>
                <c:pt idx="311">
                  <c:v>41586</c:v>
                </c:pt>
                <c:pt idx="312">
                  <c:v>41587</c:v>
                </c:pt>
                <c:pt idx="313">
                  <c:v>41588</c:v>
                </c:pt>
                <c:pt idx="314">
                  <c:v>41589</c:v>
                </c:pt>
                <c:pt idx="315">
                  <c:v>41590</c:v>
                </c:pt>
                <c:pt idx="316">
                  <c:v>41591</c:v>
                </c:pt>
                <c:pt idx="317">
                  <c:v>41592</c:v>
                </c:pt>
                <c:pt idx="318">
                  <c:v>41593</c:v>
                </c:pt>
                <c:pt idx="319">
                  <c:v>41594</c:v>
                </c:pt>
                <c:pt idx="320">
                  <c:v>41595</c:v>
                </c:pt>
                <c:pt idx="321">
                  <c:v>41596</c:v>
                </c:pt>
                <c:pt idx="322">
                  <c:v>41597</c:v>
                </c:pt>
                <c:pt idx="323">
                  <c:v>41598</c:v>
                </c:pt>
                <c:pt idx="324">
                  <c:v>41599</c:v>
                </c:pt>
                <c:pt idx="325">
                  <c:v>41600</c:v>
                </c:pt>
                <c:pt idx="326">
                  <c:v>41601</c:v>
                </c:pt>
                <c:pt idx="327">
                  <c:v>41602</c:v>
                </c:pt>
                <c:pt idx="328">
                  <c:v>41603</c:v>
                </c:pt>
                <c:pt idx="329">
                  <c:v>41604</c:v>
                </c:pt>
                <c:pt idx="330">
                  <c:v>41605</c:v>
                </c:pt>
                <c:pt idx="331">
                  <c:v>41606</c:v>
                </c:pt>
                <c:pt idx="332">
                  <c:v>41607</c:v>
                </c:pt>
                <c:pt idx="333">
                  <c:v>41608</c:v>
                </c:pt>
                <c:pt idx="334">
                  <c:v>41609</c:v>
                </c:pt>
                <c:pt idx="335">
                  <c:v>41610</c:v>
                </c:pt>
                <c:pt idx="336">
                  <c:v>41611</c:v>
                </c:pt>
                <c:pt idx="337">
                  <c:v>41612</c:v>
                </c:pt>
                <c:pt idx="338">
                  <c:v>41613</c:v>
                </c:pt>
                <c:pt idx="339">
                  <c:v>41614</c:v>
                </c:pt>
                <c:pt idx="340">
                  <c:v>41615</c:v>
                </c:pt>
                <c:pt idx="341">
                  <c:v>41616</c:v>
                </c:pt>
                <c:pt idx="342">
                  <c:v>41617</c:v>
                </c:pt>
                <c:pt idx="343">
                  <c:v>41618</c:v>
                </c:pt>
                <c:pt idx="344">
                  <c:v>41619</c:v>
                </c:pt>
                <c:pt idx="345">
                  <c:v>41620</c:v>
                </c:pt>
                <c:pt idx="346">
                  <c:v>41621</c:v>
                </c:pt>
                <c:pt idx="347">
                  <c:v>41622</c:v>
                </c:pt>
                <c:pt idx="348">
                  <c:v>41623</c:v>
                </c:pt>
                <c:pt idx="349">
                  <c:v>41624</c:v>
                </c:pt>
                <c:pt idx="350">
                  <c:v>41625</c:v>
                </c:pt>
                <c:pt idx="351">
                  <c:v>41626</c:v>
                </c:pt>
                <c:pt idx="352">
                  <c:v>41627</c:v>
                </c:pt>
                <c:pt idx="353">
                  <c:v>41628</c:v>
                </c:pt>
                <c:pt idx="354">
                  <c:v>41629</c:v>
                </c:pt>
                <c:pt idx="355">
                  <c:v>41630</c:v>
                </c:pt>
                <c:pt idx="356">
                  <c:v>41631</c:v>
                </c:pt>
                <c:pt idx="357">
                  <c:v>41632</c:v>
                </c:pt>
                <c:pt idx="358">
                  <c:v>41633</c:v>
                </c:pt>
                <c:pt idx="359">
                  <c:v>41634</c:v>
                </c:pt>
                <c:pt idx="360">
                  <c:v>41635</c:v>
                </c:pt>
                <c:pt idx="361">
                  <c:v>41636</c:v>
                </c:pt>
                <c:pt idx="362">
                  <c:v>41637</c:v>
                </c:pt>
                <c:pt idx="363">
                  <c:v>41638</c:v>
                </c:pt>
                <c:pt idx="364">
                  <c:v>41639</c:v>
                </c:pt>
              </c:numCache>
            </c:numRef>
          </c:cat>
          <c:val>
            <c:numRef>
              <c:f>Sheet1!$G$2:$G$427</c:f>
              <c:numCache>
                <c:formatCode>General</c:formatCode>
                <c:ptCount val="426"/>
                <c:pt idx="181">
                  <c:v>9</c:v>
                </c:pt>
                <c:pt idx="182">
                  <c:v>1</c:v>
                </c:pt>
                <c:pt idx="183">
                  <c:v>12</c:v>
                </c:pt>
                <c:pt idx="184">
                  <c:v>15</c:v>
                </c:pt>
                <c:pt idx="185">
                  <c:v>13</c:v>
                </c:pt>
                <c:pt idx="186">
                  <c:v>19</c:v>
                </c:pt>
                <c:pt idx="187">
                  <c:v>16</c:v>
                </c:pt>
                <c:pt idx="188">
                  <c:v>17</c:v>
                </c:pt>
                <c:pt idx="189">
                  <c:v>21</c:v>
                </c:pt>
                <c:pt idx="190">
                  <c:v>15</c:v>
                </c:pt>
                <c:pt idx="191">
                  <c:v>103</c:v>
                </c:pt>
                <c:pt idx="192">
                  <c:v>99</c:v>
                </c:pt>
                <c:pt idx="193">
                  <c:v>16</c:v>
                </c:pt>
                <c:pt idx="194">
                  <c:v>5</c:v>
                </c:pt>
                <c:pt idx="195">
                  <c:v>11</c:v>
                </c:pt>
                <c:pt idx="196">
                  <c:v>51</c:v>
                </c:pt>
                <c:pt idx="197">
                  <c:v>34</c:v>
                </c:pt>
                <c:pt idx="198">
                  <c:v>17</c:v>
                </c:pt>
                <c:pt idx="199">
                  <c:v>269</c:v>
                </c:pt>
                <c:pt idx="200">
                  <c:v>38</c:v>
                </c:pt>
                <c:pt idx="201">
                  <c:v>25</c:v>
                </c:pt>
                <c:pt idx="202">
                  <c:v>47</c:v>
                </c:pt>
                <c:pt idx="203">
                  <c:v>25</c:v>
                </c:pt>
                <c:pt idx="204">
                  <c:v>15</c:v>
                </c:pt>
                <c:pt idx="205">
                  <c:v>11</c:v>
                </c:pt>
                <c:pt idx="206">
                  <c:v>24</c:v>
                </c:pt>
                <c:pt idx="207">
                  <c:v>30</c:v>
                </c:pt>
                <c:pt idx="208">
                  <c:v>10</c:v>
                </c:pt>
                <c:pt idx="209">
                  <c:v>53</c:v>
                </c:pt>
                <c:pt idx="210">
                  <c:v>48</c:v>
                </c:pt>
                <c:pt idx="211">
                  <c:v>62</c:v>
                </c:pt>
                <c:pt idx="212">
                  <c:v>41</c:v>
                </c:pt>
                <c:pt idx="213">
                  <c:v>90</c:v>
                </c:pt>
                <c:pt idx="214">
                  <c:v>50</c:v>
                </c:pt>
                <c:pt idx="215">
                  <c:v>55</c:v>
                </c:pt>
                <c:pt idx="216">
                  <c:v>77</c:v>
                </c:pt>
                <c:pt idx="217">
                  <c:v>48</c:v>
                </c:pt>
                <c:pt idx="218">
                  <c:v>46</c:v>
                </c:pt>
                <c:pt idx="219">
                  <c:v>77</c:v>
                </c:pt>
                <c:pt idx="220">
                  <c:v>100</c:v>
                </c:pt>
                <c:pt idx="221">
                  <c:v>138</c:v>
                </c:pt>
                <c:pt idx="222">
                  <c:v>208</c:v>
                </c:pt>
                <c:pt idx="223">
                  <c:v>266</c:v>
                </c:pt>
                <c:pt idx="224">
                  <c:v>149</c:v>
                </c:pt>
                <c:pt idx="225">
                  <c:v>128</c:v>
                </c:pt>
                <c:pt idx="226">
                  <c:v>93</c:v>
                </c:pt>
                <c:pt idx="227">
                  <c:v>141</c:v>
                </c:pt>
                <c:pt idx="228">
                  <c:v>238</c:v>
                </c:pt>
                <c:pt idx="229">
                  <c:v>108</c:v>
                </c:pt>
                <c:pt idx="230">
                  <c:v>268</c:v>
                </c:pt>
                <c:pt idx="231">
                  <c:v>141</c:v>
                </c:pt>
                <c:pt idx="232">
                  <c:v>89</c:v>
                </c:pt>
                <c:pt idx="233">
                  <c:v>76</c:v>
                </c:pt>
                <c:pt idx="234">
                  <c:v>71</c:v>
                </c:pt>
                <c:pt idx="235">
                  <c:v>38</c:v>
                </c:pt>
                <c:pt idx="236">
                  <c:v>38</c:v>
                </c:pt>
                <c:pt idx="237">
                  <c:v>43</c:v>
                </c:pt>
                <c:pt idx="238">
                  <c:v>41</c:v>
                </c:pt>
                <c:pt idx="239">
                  <c:v>14</c:v>
                </c:pt>
                <c:pt idx="240">
                  <c:v>21</c:v>
                </c:pt>
                <c:pt idx="241">
                  <c:v>23</c:v>
                </c:pt>
                <c:pt idx="242">
                  <c:v>11</c:v>
                </c:pt>
                <c:pt idx="243">
                  <c:v>10</c:v>
                </c:pt>
                <c:pt idx="244">
                  <c:v>20</c:v>
                </c:pt>
                <c:pt idx="245">
                  <c:v>25</c:v>
                </c:pt>
                <c:pt idx="246">
                  <c:v>34</c:v>
                </c:pt>
                <c:pt idx="247">
                  <c:v>73</c:v>
                </c:pt>
                <c:pt idx="248">
                  <c:v>39</c:v>
                </c:pt>
                <c:pt idx="249">
                  <c:v>24</c:v>
                </c:pt>
                <c:pt idx="250">
                  <c:v>18</c:v>
                </c:pt>
                <c:pt idx="251">
                  <c:v>97</c:v>
                </c:pt>
                <c:pt idx="252">
                  <c:v>30</c:v>
                </c:pt>
                <c:pt idx="253">
                  <c:v>20</c:v>
                </c:pt>
                <c:pt idx="254">
                  <c:v>26</c:v>
                </c:pt>
                <c:pt idx="255">
                  <c:v>27</c:v>
                </c:pt>
                <c:pt idx="256">
                  <c:v>18</c:v>
                </c:pt>
                <c:pt idx="257">
                  <c:v>29</c:v>
                </c:pt>
                <c:pt idx="258">
                  <c:v>65</c:v>
                </c:pt>
                <c:pt idx="259">
                  <c:v>86</c:v>
                </c:pt>
                <c:pt idx="260">
                  <c:v>28</c:v>
                </c:pt>
                <c:pt idx="261">
                  <c:v>29</c:v>
                </c:pt>
                <c:pt idx="262">
                  <c:v>26</c:v>
                </c:pt>
                <c:pt idx="263">
                  <c:v>10</c:v>
                </c:pt>
                <c:pt idx="264">
                  <c:v>9</c:v>
                </c:pt>
                <c:pt idx="265">
                  <c:v>20</c:v>
                </c:pt>
                <c:pt idx="266">
                  <c:v>15</c:v>
                </c:pt>
                <c:pt idx="267">
                  <c:v>178</c:v>
                </c:pt>
                <c:pt idx="268">
                  <c:v>36</c:v>
                </c:pt>
                <c:pt idx="269">
                  <c:v>34</c:v>
                </c:pt>
                <c:pt idx="270">
                  <c:v>17</c:v>
                </c:pt>
                <c:pt idx="271">
                  <c:v>18</c:v>
                </c:pt>
                <c:pt idx="272">
                  <c:v>20</c:v>
                </c:pt>
                <c:pt idx="273">
                  <c:v>33</c:v>
                </c:pt>
                <c:pt idx="274">
                  <c:v>61</c:v>
                </c:pt>
                <c:pt idx="275">
                  <c:v>61</c:v>
                </c:pt>
                <c:pt idx="276">
                  <c:v>27</c:v>
                </c:pt>
                <c:pt idx="277">
                  <c:v>10</c:v>
                </c:pt>
                <c:pt idx="278">
                  <c:v>21</c:v>
                </c:pt>
                <c:pt idx="279">
                  <c:v>26</c:v>
                </c:pt>
                <c:pt idx="280">
                  <c:v>26</c:v>
                </c:pt>
                <c:pt idx="281">
                  <c:v>30</c:v>
                </c:pt>
                <c:pt idx="282">
                  <c:v>19</c:v>
                </c:pt>
                <c:pt idx="283">
                  <c:v>36</c:v>
                </c:pt>
                <c:pt idx="284">
                  <c:v>20</c:v>
                </c:pt>
                <c:pt idx="285">
                  <c:v>8</c:v>
                </c:pt>
                <c:pt idx="286">
                  <c:v>30</c:v>
                </c:pt>
                <c:pt idx="287">
                  <c:v>26</c:v>
                </c:pt>
                <c:pt idx="288">
                  <c:v>15</c:v>
                </c:pt>
                <c:pt idx="289">
                  <c:v>44</c:v>
                </c:pt>
                <c:pt idx="290">
                  <c:v>15</c:v>
                </c:pt>
                <c:pt idx="291">
                  <c:v>6</c:v>
                </c:pt>
                <c:pt idx="292">
                  <c:v>8</c:v>
                </c:pt>
                <c:pt idx="293">
                  <c:v>8</c:v>
                </c:pt>
                <c:pt idx="294">
                  <c:v>19</c:v>
                </c:pt>
                <c:pt idx="295">
                  <c:v>24</c:v>
                </c:pt>
                <c:pt idx="296">
                  <c:v>44</c:v>
                </c:pt>
                <c:pt idx="297">
                  <c:v>37</c:v>
                </c:pt>
                <c:pt idx="298">
                  <c:v>11</c:v>
                </c:pt>
                <c:pt idx="299">
                  <c:v>13</c:v>
                </c:pt>
                <c:pt idx="300">
                  <c:v>39</c:v>
                </c:pt>
                <c:pt idx="301">
                  <c:v>18</c:v>
                </c:pt>
                <c:pt idx="302">
                  <c:v>12</c:v>
                </c:pt>
                <c:pt idx="303">
                  <c:v>52</c:v>
                </c:pt>
              </c:numCache>
            </c:numRef>
          </c:val>
          <c:smooth val="0"/>
        </c:ser>
        <c:ser>
          <c:idx val="6"/>
          <c:order val="6"/>
          <c:tx>
            <c:strRef>
              <c:f>Sheet1!$H$1</c:f>
              <c:strCache>
                <c:ptCount val="1"/>
                <c:pt idx="0">
                  <c:v>Climate change</c:v>
                </c:pt>
              </c:strCache>
            </c:strRef>
          </c:tx>
          <c:spPr>
            <a:ln>
              <a:solidFill>
                <a:schemeClr val="accent5">
                  <a:lumMod val="40000"/>
                  <a:lumOff val="60000"/>
                </a:schemeClr>
              </a:solidFill>
            </a:ln>
          </c:spPr>
          <c:marker>
            <c:symbol val="none"/>
          </c:marker>
          <c:cat>
            <c:numRef>
              <c:f>Sheet1!$A$2:$A$427</c:f>
              <c:numCache>
                <c:formatCode>m/d/yyyy</c:formatCode>
                <c:ptCount val="426"/>
                <c:pt idx="0">
                  <c:v>41275</c:v>
                </c:pt>
                <c:pt idx="1">
                  <c:v>41276</c:v>
                </c:pt>
                <c:pt idx="2">
                  <c:v>41277</c:v>
                </c:pt>
                <c:pt idx="3">
                  <c:v>41278</c:v>
                </c:pt>
                <c:pt idx="4">
                  <c:v>41279</c:v>
                </c:pt>
                <c:pt idx="5">
                  <c:v>41280</c:v>
                </c:pt>
                <c:pt idx="6">
                  <c:v>41281</c:v>
                </c:pt>
                <c:pt idx="7">
                  <c:v>41282</c:v>
                </c:pt>
                <c:pt idx="8">
                  <c:v>41283</c:v>
                </c:pt>
                <c:pt idx="9">
                  <c:v>41284</c:v>
                </c:pt>
                <c:pt idx="10">
                  <c:v>41285</c:v>
                </c:pt>
                <c:pt idx="11">
                  <c:v>41286</c:v>
                </c:pt>
                <c:pt idx="12">
                  <c:v>41287</c:v>
                </c:pt>
                <c:pt idx="13">
                  <c:v>41288</c:v>
                </c:pt>
                <c:pt idx="14">
                  <c:v>41289</c:v>
                </c:pt>
                <c:pt idx="15">
                  <c:v>41290</c:v>
                </c:pt>
                <c:pt idx="16">
                  <c:v>41291</c:v>
                </c:pt>
                <c:pt idx="17">
                  <c:v>41292</c:v>
                </c:pt>
                <c:pt idx="18">
                  <c:v>41293</c:v>
                </c:pt>
                <c:pt idx="19">
                  <c:v>41294</c:v>
                </c:pt>
                <c:pt idx="20">
                  <c:v>41295</c:v>
                </c:pt>
                <c:pt idx="21">
                  <c:v>41296</c:v>
                </c:pt>
                <c:pt idx="22">
                  <c:v>41297</c:v>
                </c:pt>
                <c:pt idx="23">
                  <c:v>41298</c:v>
                </c:pt>
                <c:pt idx="24">
                  <c:v>41299</c:v>
                </c:pt>
                <c:pt idx="25">
                  <c:v>41300</c:v>
                </c:pt>
                <c:pt idx="26">
                  <c:v>41301</c:v>
                </c:pt>
                <c:pt idx="27">
                  <c:v>41302</c:v>
                </c:pt>
                <c:pt idx="28">
                  <c:v>41303</c:v>
                </c:pt>
                <c:pt idx="29">
                  <c:v>41304</c:v>
                </c:pt>
                <c:pt idx="30">
                  <c:v>41305</c:v>
                </c:pt>
                <c:pt idx="31">
                  <c:v>41306</c:v>
                </c:pt>
                <c:pt idx="32">
                  <c:v>41307</c:v>
                </c:pt>
                <c:pt idx="33">
                  <c:v>41308</c:v>
                </c:pt>
                <c:pt idx="34">
                  <c:v>41309</c:v>
                </c:pt>
                <c:pt idx="35">
                  <c:v>41310</c:v>
                </c:pt>
                <c:pt idx="36">
                  <c:v>41311</c:v>
                </c:pt>
                <c:pt idx="37">
                  <c:v>41312</c:v>
                </c:pt>
                <c:pt idx="38">
                  <c:v>41313</c:v>
                </c:pt>
                <c:pt idx="39">
                  <c:v>41314</c:v>
                </c:pt>
                <c:pt idx="40">
                  <c:v>41315</c:v>
                </c:pt>
                <c:pt idx="41">
                  <c:v>41316</c:v>
                </c:pt>
                <c:pt idx="42">
                  <c:v>41317</c:v>
                </c:pt>
                <c:pt idx="43">
                  <c:v>41318</c:v>
                </c:pt>
                <c:pt idx="44">
                  <c:v>41319</c:v>
                </c:pt>
                <c:pt idx="45">
                  <c:v>41320</c:v>
                </c:pt>
                <c:pt idx="46">
                  <c:v>41321</c:v>
                </c:pt>
                <c:pt idx="47">
                  <c:v>41322</c:v>
                </c:pt>
                <c:pt idx="48">
                  <c:v>41323</c:v>
                </c:pt>
                <c:pt idx="49">
                  <c:v>41324</c:v>
                </c:pt>
                <c:pt idx="50">
                  <c:v>41325</c:v>
                </c:pt>
                <c:pt idx="51">
                  <c:v>41326</c:v>
                </c:pt>
                <c:pt idx="52">
                  <c:v>41327</c:v>
                </c:pt>
                <c:pt idx="53">
                  <c:v>41328</c:v>
                </c:pt>
                <c:pt idx="54">
                  <c:v>41329</c:v>
                </c:pt>
                <c:pt idx="55">
                  <c:v>41330</c:v>
                </c:pt>
                <c:pt idx="56">
                  <c:v>41331</c:v>
                </c:pt>
                <c:pt idx="57">
                  <c:v>41332</c:v>
                </c:pt>
                <c:pt idx="58">
                  <c:v>41333</c:v>
                </c:pt>
                <c:pt idx="59">
                  <c:v>41334</c:v>
                </c:pt>
                <c:pt idx="60">
                  <c:v>41335</c:v>
                </c:pt>
                <c:pt idx="61">
                  <c:v>41336</c:v>
                </c:pt>
                <c:pt idx="62">
                  <c:v>41337</c:v>
                </c:pt>
                <c:pt idx="63">
                  <c:v>41338</c:v>
                </c:pt>
                <c:pt idx="64">
                  <c:v>41339</c:v>
                </c:pt>
                <c:pt idx="65">
                  <c:v>41340</c:v>
                </c:pt>
                <c:pt idx="66">
                  <c:v>41341</c:v>
                </c:pt>
                <c:pt idx="67">
                  <c:v>41342</c:v>
                </c:pt>
                <c:pt idx="68">
                  <c:v>41343</c:v>
                </c:pt>
                <c:pt idx="69">
                  <c:v>41344</c:v>
                </c:pt>
                <c:pt idx="70">
                  <c:v>41345</c:v>
                </c:pt>
                <c:pt idx="71">
                  <c:v>41346</c:v>
                </c:pt>
                <c:pt idx="72">
                  <c:v>41347</c:v>
                </c:pt>
                <c:pt idx="73">
                  <c:v>41348</c:v>
                </c:pt>
                <c:pt idx="74">
                  <c:v>41349</c:v>
                </c:pt>
                <c:pt idx="75">
                  <c:v>41350</c:v>
                </c:pt>
                <c:pt idx="76">
                  <c:v>41351</c:v>
                </c:pt>
                <c:pt idx="77">
                  <c:v>41352</c:v>
                </c:pt>
                <c:pt idx="78">
                  <c:v>41353</c:v>
                </c:pt>
                <c:pt idx="79">
                  <c:v>41354</c:v>
                </c:pt>
                <c:pt idx="80">
                  <c:v>41355</c:v>
                </c:pt>
                <c:pt idx="81">
                  <c:v>41356</c:v>
                </c:pt>
                <c:pt idx="82">
                  <c:v>41357</c:v>
                </c:pt>
                <c:pt idx="83">
                  <c:v>41358</c:v>
                </c:pt>
                <c:pt idx="84">
                  <c:v>41359</c:v>
                </c:pt>
                <c:pt idx="85">
                  <c:v>41360</c:v>
                </c:pt>
                <c:pt idx="86">
                  <c:v>41361</c:v>
                </c:pt>
                <c:pt idx="87">
                  <c:v>41362</c:v>
                </c:pt>
                <c:pt idx="88">
                  <c:v>41363</c:v>
                </c:pt>
                <c:pt idx="89">
                  <c:v>41364</c:v>
                </c:pt>
                <c:pt idx="90">
                  <c:v>41365</c:v>
                </c:pt>
                <c:pt idx="91">
                  <c:v>41366</c:v>
                </c:pt>
                <c:pt idx="92">
                  <c:v>41367</c:v>
                </c:pt>
                <c:pt idx="93">
                  <c:v>41368</c:v>
                </c:pt>
                <c:pt idx="94">
                  <c:v>41369</c:v>
                </c:pt>
                <c:pt idx="95">
                  <c:v>41370</c:v>
                </c:pt>
                <c:pt idx="96">
                  <c:v>41371</c:v>
                </c:pt>
                <c:pt idx="97">
                  <c:v>41372</c:v>
                </c:pt>
                <c:pt idx="98">
                  <c:v>41373</c:v>
                </c:pt>
                <c:pt idx="99">
                  <c:v>41374</c:v>
                </c:pt>
                <c:pt idx="100">
                  <c:v>41375</c:v>
                </c:pt>
                <c:pt idx="101">
                  <c:v>41376</c:v>
                </c:pt>
                <c:pt idx="102">
                  <c:v>41377</c:v>
                </c:pt>
                <c:pt idx="103">
                  <c:v>41378</c:v>
                </c:pt>
                <c:pt idx="104">
                  <c:v>41379</c:v>
                </c:pt>
                <c:pt idx="105">
                  <c:v>41380</c:v>
                </c:pt>
                <c:pt idx="106">
                  <c:v>41381</c:v>
                </c:pt>
                <c:pt idx="107">
                  <c:v>41382</c:v>
                </c:pt>
                <c:pt idx="108">
                  <c:v>41383</c:v>
                </c:pt>
                <c:pt idx="109">
                  <c:v>41384</c:v>
                </c:pt>
                <c:pt idx="110">
                  <c:v>41385</c:v>
                </c:pt>
                <c:pt idx="111">
                  <c:v>41386</c:v>
                </c:pt>
                <c:pt idx="112">
                  <c:v>41387</c:v>
                </c:pt>
                <c:pt idx="113">
                  <c:v>41388</c:v>
                </c:pt>
                <c:pt idx="114">
                  <c:v>41389</c:v>
                </c:pt>
                <c:pt idx="115">
                  <c:v>41390</c:v>
                </c:pt>
                <c:pt idx="116">
                  <c:v>41391</c:v>
                </c:pt>
                <c:pt idx="117">
                  <c:v>41392</c:v>
                </c:pt>
                <c:pt idx="118">
                  <c:v>41393</c:v>
                </c:pt>
                <c:pt idx="119">
                  <c:v>41394</c:v>
                </c:pt>
                <c:pt idx="120">
                  <c:v>41395</c:v>
                </c:pt>
                <c:pt idx="121">
                  <c:v>41396</c:v>
                </c:pt>
                <c:pt idx="122">
                  <c:v>41397</c:v>
                </c:pt>
                <c:pt idx="123">
                  <c:v>41398</c:v>
                </c:pt>
                <c:pt idx="124">
                  <c:v>41399</c:v>
                </c:pt>
                <c:pt idx="125">
                  <c:v>41400</c:v>
                </c:pt>
                <c:pt idx="126">
                  <c:v>41401</c:v>
                </c:pt>
                <c:pt idx="127">
                  <c:v>41402</c:v>
                </c:pt>
                <c:pt idx="128">
                  <c:v>41403</c:v>
                </c:pt>
                <c:pt idx="129">
                  <c:v>41404</c:v>
                </c:pt>
                <c:pt idx="130">
                  <c:v>41405</c:v>
                </c:pt>
                <c:pt idx="131">
                  <c:v>41406</c:v>
                </c:pt>
                <c:pt idx="132">
                  <c:v>41407</c:v>
                </c:pt>
                <c:pt idx="133">
                  <c:v>41408</c:v>
                </c:pt>
                <c:pt idx="134">
                  <c:v>41409</c:v>
                </c:pt>
                <c:pt idx="135">
                  <c:v>41410</c:v>
                </c:pt>
                <c:pt idx="136">
                  <c:v>41411</c:v>
                </c:pt>
                <c:pt idx="137">
                  <c:v>41412</c:v>
                </c:pt>
                <c:pt idx="138">
                  <c:v>41413</c:v>
                </c:pt>
                <c:pt idx="139">
                  <c:v>41414</c:v>
                </c:pt>
                <c:pt idx="140">
                  <c:v>41415</c:v>
                </c:pt>
                <c:pt idx="141">
                  <c:v>41416</c:v>
                </c:pt>
                <c:pt idx="142">
                  <c:v>41417</c:v>
                </c:pt>
                <c:pt idx="143">
                  <c:v>41418</c:v>
                </c:pt>
                <c:pt idx="144">
                  <c:v>41419</c:v>
                </c:pt>
                <c:pt idx="145">
                  <c:v>41420</c:v>
                </c:pt>
                <c:pt idx="146">
                  <c:v>41421</c:v>
                </c:pt>
                <c:pt idx="147">
                  <c:v>41422</c:v>
                </c:pt>
                <c:pt idx="148">
                  <c:v>41423</c:v>
                </c:pt>
                <c:pt idx="149">
                  <c:v>41424</c:v>
                </c:pt>
                <c:pt idx="150">
                  <c:v>41425</c:v>
                </c:pt>
                <c:pt idx="151">
                  <c:v>41426</c:v>
                </c:pt>
                <c:pt idx="152">
                  <c:v>41427</c:v>
                </c:pt>
                <c:pt idx="153">
                  <c:v>41428</c:v>
                </c:pt>
                <c:pt idx="154">
                  <c:v>41429</c:v>
                </c:pt>
                <c:pt idx="155">
                  <c:v>41430</c:v>
                </c:pt>
                <c:pt idx="156">
                  <c:v>41431</c:v>
                </c:pt>
                <c:pt idx="157">
                  <c:v>41432</c:v>
                </c:pt>
                <c:pt idx="158">
                  <c:v>41433</c:v>
                </c:pt>
                <c:pt idx="159">
                  <c:v>41434</c:v>
                </c:pt>
                <c:pt idx="160">
                  <c:v>41435</c:v>
                </c:pt>
                <c:pt idx="161">
                  <c:v>41436</c:v>
                </c:pt>
                <c:pt idx="162">
                  <c:v>41437</c:v>
                </c:pt>
                <c:pt idx="163">
                  <c:v>41438</c:v>
                </c:pt>
                <c:pt idx="164">
                  <c:v>41439</c:v>
                </c:pt>
                <c:pt idx="165">
                  <c:v>41440</c:v>
                </c:pt>
                <c:pt idx="166">
                  <c:v>41441</c:v>
                </c:pt>
                <c:pt idx="167">
                  <c:v>41442</c:v>
                </c:pt>
                <c:pt idx="168">
                  <c:v>41443</c:v>
                </c:pt>
                <c:pt idx="169">
                  <c:v>41444</c:v>
                </c:pt>
                <c:pt idx="170">
                  <c:v>41445</c:v>
                </c:pt>
                <c:pt idx="171">
                  <c:v>41446</c:v>
                </c:pt>
                <c:pt idx="172">
                  <c:v>41447</c:v>
                </c:pt>
                <c:pt idx="173">
                  <c:v>41448</c:v>
                </c:pt>
                <c:pt idx="174">
                  <c:v>41449</c:v>
                </c:pt>
                <c:pt idx="175">
                  <c:v>41450</c:v>
                </c:pt>
                <c:pt idx="176">
                  <c:v>41451</c:v>
                </c:pt>
                <c:pt idx="177">
                  <c:v>41452</c:v>
                </c:pt>
                <c:pt idx="178">
                  <c:v>41453</c:v>
                </c:pt>
                <c:pt idx="179">
                  <c:v>41454</c:v>
                </c:pt>
                <c:pt idx="180">
                  <c:v>41455</c:v>
                </c:pt>
                <c:pt idx="181">
                  <c:v>41456</c:v>
                </c:pt>
                <c:pt idx="182">
                  <c:v>41457</c:v>
                </c:pt>
                <c:pt idx="183">
                  <c:v>41458</c:v>
                </c:pt>
                <c:pt idx="184">
                  <c:v>41459</c:v>
                </c:pt>
                <c:pt idx="185">
                  <c:v>41460</c:v>
                </c:pt>
                <c:pt idx="186">
                  <c:v>41461</c:v>
                </c:pt>
                <c:pt idx="187">
                  <c:v>41462</c:v>
                </c:pt>
                <c:pt idx="188">
                  <c:v>41463</c:v>
                </c:pt>
                <c:pt idx="189">
                  <c:v>41464</c:v>
                </c:pt>
                <c:pt idx="190">
                  <c:v>41465</c:v>
                </c:pt>
                <c:pt idx="191">
                  <c:v>41466</c:v>
                </c:pt>
                <c:pt idx="192">
                  <c:v>41467</c:v>
                </c:pt>
                <c:pt idx="193">
                  <c:v>41468</c:v>
                </c:pt>
                <c:pt idx="194">
                  <c:v>41469</c:v>
                </c:pt>
                <c:pt idx="195">
                  <c:v>41470</c:v>
                </c:pt>
                <c:pt idx="196">
                  <c:v>41471</c:v>
                </c:pt>
                <c:pt idx="197">
                  <c:v>41472</c:v>
                </c:pt>
                <c:pt idx="198">
                  <c:v>41473</c:v>
                </c:pt>
                <c:pt idx="199">
                  <c:v>41474</c:v>
                </c:pt>
                <c:pt idx="200">
                  <c:v>41475</c:v>
                </c:pt>
                <c:pt idx="201">
                  <c:v>41476</c:v>
                </c:pt>
                <c:pt idx="202">
                  <c:v>41477</c:v>
                </c:pt>
                <c:pt idx="203">
                  <c:v>41478</c:v>
                </c:pt>
                <c:pt idx="204">
                  <c:v>41479</c:v>
                </c:pt>
                <c:pt idx="205">
                  <c:v>41480</c:v>
                </c:pt>
                <c:pt idx="206">
                  <c:v>41481</c:v>
                </c:pt>
                <c:pt idx="207">
                  <c:v>41482</c:v>
                </c:pt>
                <c:pt idx="208">
                  <c:v>41483</c:v>
                </c:pt>
                <c:pt idx="209">
                  <c:v>41484</c:v>
                </c:pt>
                <c:pt idx="210">
                  <c:v>41485</c:v>
                </c:pt>
                <c:pt idx="211">
                  <c:v>41486</c:v>
                </c:pt>
                <c:pt idx="212">
                  <c:v>41487</c:v>
                </c:pt>
                <c:pt idx="213">
                  <c:v>41488</c:v>
                </c:pt>
                <c:pt idx="214">
                  <c:v>41489</c:v>
                </c:pt>
                <c:pt idx="215">
                  <c:v>41490</c:v>
                </c:pt>
                <c:pt idx="216">
                  <c:v>41491</c:v>
                </c:pt>
                <c:pt idx="217">
                  <c:v>41492</c:v>
                </c:pt>
                <c:pt idx="218">
                  <c:v>41493</c:v>
                </c:pt>
                <c:pt idx="219">
                  <c:v>41494</c:v>
                </c:pt>
                <c:pt idx="220">
                  <c:v>41495</c:v>
                </c:pt>
                <c:pt idx="221">
                  <c:v>41496</c:v>
                </c:pt>
                <c:pt idx="222">
                  <c:v>41497</c:v>
                </c:pt>
                <c:pt idx="223">
                  <c:v>41498</c:v>
                </c:pt>
                <c:pt idx="224">
                  <c:v>41499</c:v>
                </c:pt>
                <c:pt idx="225">
                  <c:v>41500</c:v>
                </c:pt>
                <c:pt idx="226">
                  <c:v>41501</c:v>
                </c:pt>
                <c:pt idx="227">
                  <c:v>41502</c:v>
                </c:pt>
                <c:pt idx="228">
                  <c:v>41503</c:v>
                </c:pt>
                <c:pt idx="229">
                  <c:v>41504</c:v>
                </c:pt>
                <c:pt idx="230">
                  <c:v>41505</c:v>
                </c:pt>
                <c:pt idx="231">
                  <c:v>41506</c:v>
                </c:pt>
                <c:pt idx="232">
                  <c:v>41507</c:v>
                </c:pt>
                <c:pt idx="233">
                  <c:v>41508</c:v>
                </c:pt>
                <c:pt idx="234">
                  <c:v>41509</c:v>
                </c:pt>
                <c:pt idx="235">
                  <c:v>41510</c:v>
                </c:pt>
                <c:pt idx="236">
                  <c:v>41511</c:v>
                </c:pt>
                <c:pt idx="237">
                  <c:v>41512</c:v>
                </c:pt>
                <c:pt idx="238">
                  <c:v>41513</c:v>
                </c:pt>
                <c:pt idx="239">
                  <c:v>41514</c:v>
                </c:pt>
                <c:pt idx="240">
                  <c:v>41515</c:v>
                </c:pt>
                <c:pt idx="241">
                  <c:v>41516</c:v>
                </c:pt>
                <c:pt idx="242">
                  <c:v>41517</c:v>
                </c:pt>
                <c:pt idx="243">
                  <c:v>41518</c:v>
                </c:pt>
                <c:pt idx="244">
                  <c:v>41519</c:v>
                </c:pt>
                <c:pt idx="245">
                  <c:v>41520</c:v>
                </c:pt>
                <c:pt idx="246">
                  <c:v>41521</c:v>
                </c:pt>
                <c:pt idx="247">
                  <c:v>41522</c:v>
                </c:pt>
                <c:pt idx="248">
                  <c:v>41523</c:v>
                </c:pt>
                <c:pt idx="249">
                  <c:v>41524</c:v>
                </c:pt>
                <c:pt idx="250">
                  <c:v>41525</c:v>
                </c:pt>
                <c:pt idx="251">
                  <c:v>41526</c:v>
                </c:pt>
                <c:pt idx="252">
                  <c:v>41527</c:v>
                </c:pt>
                <c:pt idx="253">
                  <c:v>41528</c:v>
                </c:pt>
                <c:pt idx="254">
                  <c:v>41529</c:v>
                </c:pt>
                <c:pt idx="255">
                  <c:v>41530</c:v>
                </c:pt>
                <c:pt idx="256">
                  <c:v>41531</c:v>
                </c:pt>
                <c:pt idx="257">
                  <c:v>41532</c:v>
                </c:pt>
                <c:pt idx="258">
                  <c:v>41533</c:v>
                </c:pt>
                <c:pt idx="259">
                  <c:v>41534</c:v>
                </c:pt>
                <c:pt idx="260">
                  <c:v>41535</c:v>
                </c:pt>
                <c:pt idx="261">
                  <c:v>41536</c:v>
                </c:pt>
                <c:pt idx="262">
                  <c:v>41537</c:v>
                </c:pt>
                <c:pt idx="263">
                  <c:v>41538</c:v>
                </c:pt>
                <c:pt idx="264">
                  <c:v>41539</c:v>
                </c:pt>
                <c:pt idx="265">
                  <c:v>41540</c:v>
                </c:pt>
                <c:pt idx="266">
                  <c:v>41541</c:v>
                </c:pt>
                <c:pt idx="267">
                  <c:v>41542</c:v>
                </c:pt>
                <c:pt idx="268">
                  <c:v>41543</c:v>
                </c:pt>
                <c:pt idx="269">
                  <c:v>41544</c:v>
                </c:pt>
                <c:pt idx="270">
                  <c:v>41545</c:v>
                </c:pt>
                <c:pt idx="271">
                  <c:v>41546</c:v>
                </c:pt>
                <c:pt idx="272">
                  <c:v>41547</c:v>
                </c:pt>
                <c:pt idx="273">
                  <c:v>41548</c:v>
                </c:pt>
                <c:pt idx="274">
                  <c:v>41549</c:v>
                </c:pt>
                <c:pt idx="275">
                  <c:v>41550</c:v>
                </c:pt>
                <c:pt idx="276">
                  <c:v>41551</c:v>
                </c:pt>
                <c:pt idx="277">
                  <c:v>41552</c:v>
                </c:pt>
                <c:pt idx="278">
                  <c:v>41553</c:v>
                </c:pt>
                <c:pt idx="279">
                  <c:v>41554</c:v>
                </c:pt>
                <c:pt idx="280">
                  <c:v>41555</c:v>
                </c:pt>
                <c:pt idx="281">
                  <c:v>41556</c:v>
                </c:pt>
                <c:pt idx="282">
                  <c:v>41557</c:v>
                </c:pt>
                <c:pt idx="283">
                  <c:v>41558</c:v>
                </c:pt>
                <c:pt idx="284">
                  <c:v>41559</c:v>
                </c:pt>
                <c:pt idx="285">
                  <c:v>41560</c:v>
                </c:pt>
                <c:pt idx="286">
                  <c:v>41561</c:v>
                </c:pt>
                <c:pt idx="287">
                  <c:v>41562</c:v>
                </c:pt>
                <c:pt idx="288">
                  <c:v>41563</c:v>
                </c:pt>
                <c:pt idx="289">
                  <c:v>41564</c:v>
                </c:pt>
                <c:pt idx="290">
                  <c:v>41565</c:v>
                </c:pt>
                <c:pt idx="291">
                  <c:v>41566</c:v>
                </c:pt>
                <c:pt idx="292">
                  <c:v>41567</c:v>
                </c:pt>
                <c:pt idx="293">
                  <c:v>41568</c:v>
                </c:pt>
                <c:pt idx="294">
                  <c:v>41569</c:v>
                </c:pt>
                <c:pt idx="295">
                  <c:v>41570</c:v>
                </c:pt>
                <c:pt idx="296">
                  <c:v>41571</c:v>
                </c:pt>
                <c:pt idx="297">
                  <c:v>41572</c:v>
                </c:pt>
                <c:pt idx="298">
                  <c:v>41573</c:v>
                </c:pt>
                <c:pt idx="299">
                  <c:v>41574</c:v>
                </c:pt>
                <c:pt idx="300">
                  <c:v>41575</c:v>
                </c:pt>
                <c:pt idx="301">
                  <c:v>41576</c:v>
                </c:pt>
                <c:pt idx="302">
                  <c:v>41577</c:v>
                </c:pt>
                <c:pt idx="303">
                  <c:v>41578</c:v>
                </c:pt>
                <c:pt idx="304">
                  <c:v>41579</c:v>
                </c:pt>
                <c:pt idx="305">
                  <c:v>41580</c:v>
                </c:pt>
                <c:pt idx="306">
                  <c:v>41581</c:v>
                </c:pt>
                <c:pt idx="307">
                  <c:v>41582</c:v>
                </c:pt>
                <c:pt idx="308">
                  <c:v>41583</c:v>
                </c:pt>
                <c:pt idx="309">
                  <c:v>41584</c:v>
                </c:pt>
                <c:pt idx="310">
                  <c:v>41585</c:v>
                </c:pt>
                <c:pt idx="311">
                  <c:v>41586</c:v>
                </c:pt>
                <c:pt idx="312">
                  <c:v>41587</c:v>
                </c:pt>
                <c:pt idx="313">
                  <c:v>41588</c:v>
                </c:pt>
                <c:pt idx="314">
                  <c:v>41589</c:v>
                </c:pt>
                <c:pt idx="315">
                  <c:v>41590</c:v>
                </c:pt>
                <c:pt idx="316">
                  <c:v>41591</c:v>
                </c:pt>
                <c:pt idx="317">
                  <c:v>41592</c:v>
                </c:pt>
                <c:pt idx="318">
                  <c:v>41593</c:v>
                </c:pt>
                <c:pt idx="319">
                  <c:v>41594</c:v>
                </c:pt>
                <c:pt idx="320">
                  <c:v>41595</c:v>
                </c:pt>
                <c:pt idx="321">
                  <c:v>41596</c:v>
                </c:pt>
                <c:pt idx="322">
                  <c:v>41597</c:v>
                </c:pt>
                <c:pt idx="323">
                  <c:v>41598</c:v>
                </c:pt>
                <c:pt idx="324">
                  <c:v>41599</c:v>
                </c:pt>
                <c:pt idx="325">
                  <c:v>41600</c:v>
                </c:pt>
                <c:pt idx="326">
                  <c:v>41601</c:v>
                </c:pt>
                <c:pt idx="327">
                  <c:v>41602</c:v>
                </c:pt>
                <c:pt idx="328">
                  <c:v>41603</c:v>
                </c:pt>
                <c:pt idx="329">
                  <c:v>41604</c:v>
                </c:pt>
                <c:pt idx="330">
                  <c:v>41605</c:v>
                </c:pt>
                <c:pt idx="331">
                  <c:v>41606</c:v>
                </c:pt>
                <c:pt idx="332">
                  <c:v>41607</c:v>
                </c:pt>
                <c:pt idx="333">
                  <c:v>41608</c:v>
                </c:pt>
                <c:pt idx="334">
                  <c:v>41609</c:v>
                </c:pt>
                <c:pt idx="335">
                  <c:v>41610</c:v>
                </c:pt>
                <c:pt idx="336">
                  <c:v>41611</c:v>
                </c:pt>
                <c:pt idx="337">
                  <c:v>41612</c:v>
                </c:pt>
                <c:pt idx="338">
                  <c:v>41613</c:v>
                </c:pt>
                <c:pt idx="339">
                  <c:v>41614</c:v>
                </c:pt>
                <c:pt idx="340">
                  <c:v>41615</c:v>
                </c:pt>
                <c:pt idx="341">
                  <c:v>41616</c:v>
                </c:pt>
                <c:pt idx="342">
                  <c:v>41617</c:v>
                </c:pt>
                <c:pt idx="343">
                  <c:v>41618</c:v>
                </c:pt>
                <c:pt idx="344">
                  <c:v>41619</c:v>
                </c:pt>
                <c:pt idx="345">
                  <c:v>41620</c:v>
                </c:pt>
                <c:pt idx="346">
                  <c:v>41621</c:v>
                </c:pt>
                <c:pt idx="347">
                  <c:v>41622</c:v>
                </c:pt>
                <c:pt idx="348">
                  <c:v>41623</c:v>
                </c:pt>
                <c:pt idx="349">
                  <c:v>41624</c:v>
                </c:pt>
                <c:pt idx="350">
                  <c:v>41625</c:v>
                </c:pt>
                <c:pt idx="351">
                  <c:v>41626</c:v>
                </c:pt>
                <c:pt idx="352">
                  <c:v>41627</c:v>
                </c:pt>
                <c:pt idx="353">
                  <c:v>41628</c:v>
                </c:pt>
                <c:pt idx="354">
                  <c:v>41629</c:v>
                </c:pt>
                <c:pt idx="355">
                  <c:v>41630</c:v>
                </c:pt>
                <c:pt idx="356">
                  <c:v>41631</c:v>
                </c:pt>
                <c:pt idx="357">
                  <c:v>41632</c:v>
                </c:pt>
                <c:pt idx="358">
                  <c:v>41633</c:v>
                </c:pt>
                <c:pt idx="359">
                  <c:v>41634</c:v>
                </c:pt>
                <c:pt idx="360">
                  <c:v>41635</c:v>
                </c:pt>
                <c:pt idx="361">
                  <c:v>41636</c:v>
                </c:pt>
                <c:pt idx="362">
                  <c:v>41637</c:v>
                </c:pt>
                <c:pt idx="363">
                  <c:v>41638</c:v>
                </c:pt>
                <c:pt idx="364">
                  <c:v>41639</c:v>
                </c:pt>
              </c:numCache>
            </c:numRef>
          </c:cat>
          <c:val>
            <c:numRef>
              <c:f>Sheet1!$H$2:$H$427</c:f>
              <c:numCache>
                <c:formatCode>General</c:formatCode>
                <c:ptCount val="426"/>
                <c:pt idx="243">
                  <c:v>1</c:v>
                </c:pt>
                <c:pt idx="244">
                  <c:v>6</c:v>
                </c:pt>
                <c:pt idx="245">
                  <c:v>8</c:v>
                </c:pt>
                <c:pt idx="246">
                  <c:v>5</c:v>
                </c:pt>
                <c:pt idx="247">
                  <c:v>8</c:v>
                </c:pt>
                <c:pt idx="248">
                  <c:v>11</c:v>
                </c:pt>
                <c:pt idx="249">
                  <c:v>5</c:v>
                </c:pt>
                <c:pt idx="250">
                  <c:v>5</c:v>
                </c:pt>
                <c:pt idx="251">
                  <c:v>13</c:v>
                </c:pt>
                <c:pt idx="252">
                  <c:v>13</c:v>
                </c:pt>
                <c:pt idx="253">
                  <c:v>11</c:v>
                </c:pt>
                <c:pt idx="254">
                  <c:v>6</c:v>
                </c:pt>
                <c:pt idx="255">
                  <c:v>9</c:v>
                </c:pt>
                <c:pt idx="256">
                  <c:v>5</c:v>
                </c:pt>
                <c:pt idx="257">
                  <c:v>18</c:v>
                </c:pt>
                <c:pt idx="258">
                  <c:v>21</c:v>
                </c:pt>
                <c:pt idx="259">
                  <c:v>27</c:v>
                </c:pt>
                <c:pt idx="260">
                  <c:v>25</c:v>
                </c:pt>
                <c:pt idx="261">
                  <c:v>34</c:v>
                </c:pt>
                <c:pt idx="262">
                  <c:v>29</c:v>
                </c:pt>
                <c:pt idx="263">
                  <c:v>21</c:v>
                </c:pt>
                <c:pt idx="264">
                  <c:v>33</c:v>
                </c:pt>
                <c:pt idx="265">
                  <c:v>134</c:v>
                </c:pt>
                <c:pt idx="266">
                  <c:v>57</c:v>
                </c:pt>
                <c:pt idx="267">
                  <c:v>77</c:v>
                </c:pt>
                <c:pt idx="268">
                  <c:v>117</c:v>
                </c:pt>
                <c:pt idx="269">
                  <c:v>1186</c:v>
                </c:pt>
                <c:pt idx="270">
                  <c:v>151</c:v>
                </c:pt>
                <c:pt idx="271">
                  <c:v>55</c:v>
                </c:pt>
                <c:pt idx="272">
                  <c:v>120</c:v>
                </c:pt>
                <c:pt idx="273">
                  <c:v>72</c:v>
                </c:pt>
                <c:pt idx="274">
                  <c:v>59</c:v>
                </c:pt>
                <c:pt idx="275">
                  <c:v>44</c:v>
                </c:pt>
                <c:pt idx="276">
                  <c:v>36</c:v>
                </c:pt>
                <c:pt idx="277">
                  <c:v>17</c:v>
                </c:pt>
                <c:pt idx="278">
                  <c:v>14</c:v>
                </c:pt>
                <c:pt idx="279">
                  <c:v>30</c:v>
                </c:pt>
                <c:pt idx="280">
                  <c:v>21</c:v>
                </c:pt>
                <c:pt idx="281">
                  <c:v>21</c:v>
                </c:pt>
                <c:pt idx="282">
                  <c:v>25</c:v>
                </c:pt>
                <c:pt idx="283">
                  <c:v>14</c:v>
                </c:pt>
                <c:pt idx="284">
                  <c:v>9</c:v>
                </c:pt>
                <c:pt idx="285">
                  <c:v>3</c:v>
                </c:pt>
                <c:pt idx="286">
                  <c:v>13</c:v>
                </c:pt>
                <c:pt idx="287">
                  <c:v>16</c:v>
                </c:pt>
                <c:pt idx="288">
                  <c:v>13</c:v>
                </c:pt>
                <c:pt idx="289">
                  <c:v>10</c:v>
                </c:pt>
                <c:pt idx="290">
                  <c:v>21</c:v>
                </c:pt>
                <c:pt idx="291">
                  <c:v>7</c:v>
                </c:pt>
                <c:pt idx="292">
                  <c:v>8</c:v>
                </c:pt>
                <c:pt idx="293">
                  <c:v>14</c:v>
                </c:pt>
                <c:pt idx="294">
                  <c:v>13</c:v>
                </c:pt>
                <c:pt idx="295">
                  <c:v>18</c:v>
                </c:pt>
                <c:pt idx="296">
                  <c:v>12</c:v>
                </c:pt>
                <c:pt idx="297">
                  <c:v>8</c:v>
                </c:pt>
                <c:pt idx="298">
                  <c:v>5</c:v>
                </c:pt>
                <c:pt idx="299">
                  <c:v>4</c:v>
                </c:pt>
                <c:pt idx="300">
                  <c:v>9</c:v>
                </c:pt>
                <c:pt idx="301">
                  <c:v>20</c:v>
                </c:pt>
                <c:pt idx="302">
                  <c:v>16</c:v>
                </c:pt>
                <c:pt idx="303">
                  <c:v>5</c:v>
                </c:pt>
                <c:pt idx="304">
                  <c:v>7</c:v>
                </c:pt>
                <c:pt idx="305">
                  <c:v>10</c:v>
                </c:pt>
                <c:pt idx="306">
                  <c:v>22</c:v>
                </c:pt>
                <c:pt idx="307">
                  <c:v>9</c:v>
                </c:pt>
                <c:pt idx="308">
                  <c:v>11</c:v>
                </c:pt>
                <c:pt idx="309">
                  <c:v>23</c:v>
                </c:pt>
                <c:pt idx="310">
                  <c:v>96</c:v>
                </c:pt>
                <c:pt idx="311">
                  <c:v>13</c:v>
                </c:pt>
                <c:pt idx="312">
                  <c:v>7</c:v>
                </c:pt>
                <c:pt idx="313">
                  <c:v>15</c:v>
                </c:pt>
                <c:pt idx="314">
                  <c:v>26</c:v>
                </c:pt>
                <c:pt idx="315">
                  <c:v>25</c:v>
                </c:pt>
                <c:pt idx="316">
                  <c:v>13</c:v>
                </c:pt>
                <c:pt idx="317">
                  <c:v>47</c:v>
                </c:pt>
                <c:pt idx="318">
                  <c:v>34</c:v>
                </c:pt>
                <c:pt idx="319">
                  <c:v>6</c:v>
                </c:pt>
                <c:pt idx="320">
                  <c:v>98</c:v>
                </c:pt>
                <c:pt idx="321">
                  <c:v>41</c:v>
                </c:pt>
                <c:pt idx="322">
                  <c:v>24</c:v>
                </c:pt>
                <c:pt idx="323">
                  <c:v>20</c:v>
                </c:pt>
                <c:pt idx="324">
                  <c:v>16</c:v>
                </c:pt>
                <c:pt idx="325">
                  <c:v>21</c:v>
                </c:pt>
                <c:pt idx="326">
                  <c:v>8</c:v>
                </c:pt>
                <c:pt idx="327">
                  <c:v>2</c:v>
                </c:pt>
                <c:pt idx="328">
                  <c:v>9</c:v>
                </c:pt>
                <c:pt idx="329">
                  <c:v>14</c:v>
                </c:pt>
                <c:pt idx="330">
                  <c:v>10</c:v>
                </c:pt>
                <c:pt idx="331">
                  <c:v>5</c:v>
                </c:pt>
                <c:pt idx="332">
                  <c:v>9</c:v>
                </c:pt>
                <c:pt idx="333">
                  <c:v>5</c:v>
                </c:pt>
                <c:pt idx="334">
                  <c:v>6</c:v>
                </c:pt>
                <c:pt idx="335">
                  <c:v>10</c:v>
                </c:pt>
                <c:pt idx="336">
                  <c:v>8</c:v>
                </c:pt>
                <c:pt idx="337">
                  <c:v>12</c:v>
                </c:pt>
                <c:pt idx="338">
                  <c:v>22</c:v>
                </c:pt>
                <c:pt idx="339">
                  <c:v>11</c:v>
                </c:pt>
                <c:pt idx="340">
                  <c:v>4</c:v>
                </c:pt>
                <c:pt idx="341">
                  <c:v>1</c:v>
                </c:pt>
                <c:pt idx="342">
                  <c:v>8</c:v>
                </c:pt>
                <c:pt idx="343">
                  <c:v>7</c:v>
                </c:pt>
                <c:pt idx="344">
                  <c:v>11</c:v>
                </c:pt>
                <c:pt idx="345">
                  <c:v>4</c:v>
                </c:pt>
                <c:pt idx="346">
                  <c:v>8</c:v>
                </c:pt>
                <c:pt idx="347">
                  <c:v>1</c:v>
                </c:pt>
                <c:pt idx="348">
                  <c:v>3</c:v>
                </c:pt>
                <c:pt idx="349">
                  <c:v>8</c:v>
                </c:pt>
                <c:pt idx="350">
                  <c:v>19</c:v>
                </c:pt>
                <c:pt idx="351">
                  <c:v>17</c:v>
                </c:pt>
                <c:pt idx="352">
                  <c:v>19</c:v>
                </c:pt>
                <c:pt idx="353">
                  <c:v>8</c:v>
                </c:pt>
                <c:pt idx="354">
                  <c:v>3</c:v>
                </c:pt>
                <c:pt idx="355">
                  <c:v>2</c:v>
                </c:pt>
                <c:pt idx="356">
                  <c:v>5</c:v>
                </c:pt>
                <c:pt idx="357">
                  <c:v>0</c:v>
                </c:pt>
                <c:pt idx="358">
                  <c:v>2</c:v>
                </c:pt>
                <c:pt idx="359">
                  <c:v>8</c:v>
                </c:pt>
                <c:pt idx="360">
                  <c:v>28</c:v>
                </c:pt>
                <c:pt idx="361">
                  <c:v>6</c:v>
                </c:pt>
                <c:pt idx="362">
                  <c:v>4</c:v>
                </c:pt>
                <c:pt idx="363">
                  <c:v>9</c:v>
                </c:pt>
                <c:pt idx="364">
                  <c:v>7</c:v>
                </c:pt>
              </c:numCache>
            </c:numRef>
          </c:val>
          <c:smooth val="0"/>
        </c:ser>
        <c:ser>
          <c:idx val="7"/>
          <c:order val="7"/>
          <c:tx>
            <c:strRef>
              <c:f>Sheet1!$I$1</c:f>
              <c:strCache>
                <c:ptCount val="1"/>
                <c:pt idx="0">
                  <c:v>Animal research</c:v>
                </c:pt>
              </c:strCache>
            </c:strRef>
          </c:tx>
          <c:spPr>
            <a:ln>
              <a:solidFill>
                <a:srgbClr val="FFC000"/>
              </a:solidFill>
            </a:ln>
          </c:spPr>
          <c:marker>
            <c:symbol val="none"/>
          </c:marker>
          <c:cat>
            <c:numRef>
              <c:f>Sheet1!$A$2:$A$427</c:f>
              <c:numCache>
                <c:formatCode>m/d/yyyy</c:formatCode>
                <c:ptCount val="426"/>
                <c:pt idx="0">
                  <c:v>41275</c:v>
                </c:pt>
                <c:pt idx="1">
                  <c:v>41276</c:v>
                </c:pt>
                <c:pt idx="2">
                  <c:v>41277</c:v>
                </c:pt>
                <c:pt idx="3">
                  <c:v>41278</c:v>
                </c:pt>
                <c:pt idx="4">
                  <c:v>41279</c:v>
                </c:pt>
                <c:pt idx="5">
                  <c:v>41280</c:v>
                </c:pt>
                <c:pt idx="6">
                  <c:v>41281</c:v>
                </c:pt>
                <c:pt idx="7">
                  <c:v>41282</c:v>
                </c:pt>
                <c:pt idx="8">
                  <c:v>41283</c:v>
                </c:pt>
                <c:pt idx="9">
                  <c:v>41284</c:v>
                </c:pt>
                <c:pt idx="10">
                  <c:v>41285</c:v>
                </c:pt>
                <c:pt idx="11">
                  <c:v>41286</c:v>
                </c:pt>
                <c:pt idx="12">
                  <c:v>41287</c:v>
                </c:pt>
                <c:pt idx="13">
                  <c:v>41288</c:v>
                </c:pt>
                <c:pt idx="14">
                  <c:v>41289</c:v>
                </c:pt>
                <c:pt idx="15">
                  <c:v>41290</c:v>
                </c:pt>
                <c:pt idx="16">
                  <c:v>41291</c:v>
                </c:pt>
                <c:pt idx="17">
                  <c:v>41292</c:v>
                </c:pt>
                <c:pt idx="18">
                  <c:v>41293</c:v>
                </c:pt>
                <c:pt idx="19">
                  <c:v>41294</c:v>
                </c:pt>
                <c:pt idx="20">
                  <c:v>41295</c:v>
                </c:pt>
                <c:pt idx="21">
                  <c:v>41296</c:v>
                </c:pt>
                <c:pt idx="22">
                  <c:v>41297</c:v>
                </c:pt>
                <c:pt idx="23">
                  <c:v>41298</c:v>
                </c:pt>
                <c:pt idx="24">
                  <c:v>41299</c:v>
                </c:pt>
                <c:pt idx="25">
                  <c:v>41300</c:v>
                </c:pt>
                <c:pt idx="26">
                  <c:v>41301</c:v>
                </c:pt>
                <c:pt idx="27">
                  <c:v>41302</c:v>
                </c:pt>
                <c:pt idx="28">
                  <c:v>41303</c:v>
                </c:pt>
                <c:pt idx="29">
                  <c:v>41304</c:v>
                </c:pt>
                <c:pt idx="30">
                  <c:v>41305</c:v>
                </c:pt>
                <c:pt idx="31">
                  <c:v>41306</c:v>
                </c:pt>
                <c:pt idx="32">
                  <c:v>41307</c:v>
                </c:pt>
                <c:pt idx="33">
                  <c:v>41308</c:v>
                </c:pt>
                <c:pt idx="34">
                  <c:v>41309</c:v>
                </c:pt>
                <c:pt idx="35">
                  <c:v>41310</c:v>
                </c:pt>
                <c:pt idx="36">
                  <c:v>41311</c:v>
                </c:pt>
                <c:pt idx="37">
                  <c:v>41312</c:v>
                </c:pt>
                <c:pt idx="38">
                  <c:v>41313</c:v>
                </c:pt>
                <c:pt idx="39">
                  <c:v>41314</c:v>
                </c:pt>
                <c:pt idx="40">
                  <c:v>41315</c:v>
                </c:pt>
                <c:pt idx="41">
                  <c:v>41316</c:v>
                </c:pt>
                <c:pt idx="42">
                  <c:v>41317</c:v>
                </c:pt>
                <c:pt idx="43">
                  <c:v>41318</c:v>
                </c:pt>
                <c:pt idx="44">
                  <c:v>41319</c:v>
                </c:pt>
                <c:pt idx="45">
                  <c:v>41320</c:v>
                </c:pt>
                <c:pt idx="46">
                  <c:v>41321</c:v>
                </c:pt>
                <c:pt idx="47">
                  <c:v>41322</c:v>
                </c:pt>
                <c:pt idx="48">
                  <c:v>41323</c:v>
                </c:pt>
                <c:pt idx="49">
                  <c:v>41324</c:v>
                </c:pt>
                <c:pt idx="50">
                  <c:v>41325</c:v>
                </c:pt>
                <c:pt idx="51">
                  <c:v>41326</c:v>
                </c:pt>
                <c:pt idx="52">
                  <c:v>41327</c:v>
                </c:pt>
                <c:pt idx="53">
                  <c:v>41328</c:v>
                </c:pt>
                <c:pt idx="54">
                  <c:v>41329</c:v>
                </c:pt>
                <c:pt idx="55">
                  <c:v>41330</c:v>
                </c:pt>
                <c:pt idx="56">
                  <c:v>41331</c:v>
                </c:pt>
                <c:pt idx="57">
                  <c:v>41332</c:v>
                </c:pt>
                <c:pt idx="58">
                  <c:v>41333</c:v>
                </c:pt>
                <c:pt idx="59">
                  <c:v>41334</c:v>
                </c:pt>
                <c:pt idx="60">
                  <c:v>41335</c:v>
                </c:pt>
                <c:pt idx="61">
                  <c:v>41336</c:v>
                </c:pt>
                <c:pt idx="62">
                  <c:v>41337</c:v>
                </c:pt>
                <c:pt idx="63">
                  <c:v>41338</c:v>
                </c:pt>
                <c:pt idx="64">
                  <c:v>41339</c:v>
                </c:pt>
                <c:pt idx="65">
                  <c:v>41340</c:v>
                </c:pt>
                <c:pt idx="66">
                  <c:v>41341</c:v>
                </c:pt>
                <c:pt idx="67">
                  <c:v>41342</c:v>
                </c:pt>
                <c:pt idx="68">
                  <c:v>41343</c:v>
                </c:pt>
                <c:pt idx="69">
                  <c:v>41344</c:v>
                </c:pt>
                <c:pt idx="70">
                  <c:v>41345</c:v>
                </c:pt>
                <c:pt idx="71">
                  <c:v>41346</c:v>
                </c:pt>
                <c:pt idx="72">
                  <c:v>41347</c:v>
                </c:pt>
                <c:pt idx="73">
                  <c:v>41348</c:v>
                </c:pt>
                <c:pt idx="74">
                  <c:v>41349</c:v>
                </c:pt>
                <c:pt idx="75">
                  <c:v>41350</c:v>
                </c:pt>
                <c:pt idx="76">
                  <c:v>41351</c:v>
                </c:pt>
                <c:pt idx="77">
                  <c:v>41352</c:v>
                </c:pt>
                <c:pt idx="78">
                  <c:v>41353</c:v>
                </c:pt>
                <c:pt idx="79">
                  <c:v>41354</c:v>
                </c:pt>
                <c:pt idx="80">
                  <c:v>41355</c:v>
                </c:pt>
                <c:pt idx="81">
                  <c:v>41356</c:v>
                </c:pt>
                <c:pt idx="82">
                  <c:v>41357</c:v>
                </c:pt>
                <c:pt idx="83">
                  <c:v>41358</c:v>
                </c:pt>
                <c:pt idx="84">
                  <c:v>41359</c:v>
                </c:pt>
                <c:pt idx="85">
                  <c:v>41360</c:v>
                </c:pt>
                <c:pt idx="86">
                  <c:v>41361</c:v>
                </c:pt>
                <c:pt idx="87">
                  <c:v>41362</c:v>
                </c:pt>
                <c:pt idx="88">
                  <c:v>41363</c:v>
                </c:pt>
                <c:pt idx="89">
                  <c:v>41364</c:v>
                </c:pt>
                <c:pt idx="90">
                  <c:v>41365</c:v>
                </c:pt>
                <c:pt idx="91">
                  <c:v>41366</c:v>
                </c:pt>
                <c:pt idx="92">
                  <c:v>41367</c:v>
                </c:pt>
                <c:pt idx="93">
                  <c:v>41368</c:v>
                </c:pt>
                <c:pt idx="94">
                  <c:v>41369</c:v>
                </c:pt>
                <c:pt idx="95">
                  <c:v>41370</c:v>
                </c:pt>
                <c:pt idx="96">
                  <c:v>41371</c:v>
                </c:pt>
                <c:pt idx="97">
                  <c:v>41372</c:v>
                </c:pt>
                <c:pt idx="98">
                  <c:v>41373</c:v>
                </c:pt>
                <c:pt idx="99">
                  <c:v>41374</c:v>
                </c:pt>
                <c:pt idx="100">
                  <c:v>41375</c:v>
                </c:pt>
                <c:pt idx="101">
                  <c:v>41376</c:v>
                </c:pt>
                <c:pt idx="102">
                  <c:v>41377</c:v>
                </c:pt>
                <c:pt idx="103">
                  <c:v>41378</c:v>
                </c:pt>
                <c:pt idx="104">
                  <c:v>41379</c:v>
                </c:pt>
                <c:pt idx="105">
                  <c:v>41380</c:v>
                </c:pt>
                <c:pt idx="106">
                  <c:v>41381</c:v>
                </c:pt>
                <c:pt idx="107">
                  <c:v>41382</c:v>
                </c:pt>
                <c:pt idx="108">
                  <c:v>41383</c:v>
                </c:pt>
                <c:pt idx="109">
                  <c:v>41384</c:v>
                </c:pt>
                <c:pt idx="110">
                  <c:v>41385</c:v>
                </c:pt>
                <c:pt idx="111">
                  <c:v>41386</c:v>
                </c:pt>
                <c:pt idx="112">
                  <c:v>41387</c:v>
                </c:pt>
                <c:pt idx="113">
                  <c:v>41388</c:v>
                </c:pt>
                <c:pt idx="114">
                  <c:v>41389</c:v>
                </c:pt>
                <c:pt idx="115">
                  <c:v>41390</c:v>
                </c:pt>
                <c:pt idx="116">
                  <c:v>41391</c:v>
                </c:pt>
                <c:pt idx="117">
                  <c:v>41392</c:v>
                </c:pt>
                <c:pt idx="118">
                  <c:v>41393</c:v>
                </c:pt>
                <c:pt idx="119">
                  <c:v>41394</c:v>
                </c:pt>
                <c:pt idx="120">
                  <c:v>41395</c:v>
                </c:pt>
                <c:pt idx="121">
                  <c:v>41396</c:v>
                </c:pt>
                <c:pt idx="122">
                  <c:v>41397</c:v>
                </c:pt>
                <c:pt idx="123">
                  <c:v>41398</c:v>
                </c:pt>
                <c:pt idx="124">
                  <c:v>41399</c:v>
                </c:pt>
                <c:pt idx="125">
                  <c:v>41400</c:v>
                </c:pt>
                <c:pt idx="126">
                  <c:v>41401</c:v>
                </c:pt>
                <c:pt idx="127">
                  <c:v>41402</c:v>
                </c:pt>
                <c:pt idx="128">
                  <c:v>41403</c:v>
                </c:pt>
                <c:pt idx="129">
                  <c:v>41404</c:v>
                </c:pt>
                <c:pt idx="130">
                  <c:v>41405</c:v>
                </c:pt>
                <c:pt idx="131">
                  <c:v>41406</c:v>
                </c:pt>
                <c:pt idx="132">
                  <c:v>41407</c:v>
                </c:pt>
                <c:pt idx="133">
                  <c:v>41408</c:v>
                </c:pt>
                <c:pt idx="134">
                  <c:v>41409</c:v>
                </c:pt>
                <c:pt idx="135">
                  <c:v>41410</c:v>
                </c:pt>
                <c:pt idx="136">
                  <c:v>41411</c:v>
                </c:pt>
                <c:pt idx="137">
                  <c:v>41412</c:v>
                </c:pt>
                <c:pt idx="138">
                  <c:v>41413</c:v>
                </c:pt>
                <c:pt idx="139">
                  <c:v>41414</c:v>
                </c:pt>
                <c:pt idx="140">
                  <c:v>41415</c:v>
                </c:pt>
                <c:pt idx="141">
                  <c:v>41416</c:v>
                </c:pt>
                <c:pt idx="142">
                  <c:v>41417</c:v>
                </c:pt>
                <c:pt idx="143">
                  <c:v>41418</c:v>
                </c:pt>
                <c:pt idx="144">
                  <c:v>41419</c:v>
                </c:pt>
                <c:pt idx="145">
                  <c:v>41420</c:v>
                </c:pt>
                <c:pt idx="146">
                  <c:v>41421</c:v>
                </c:pt>
                <c:pt idx="147">
                  <c:v>41422</c:v>
                </c:pt>
                <c:pt idx="148">
                  <c:v>41423</c:v>
                </c:pt>
                <c:pt idx="149">
                  <c:v>41424</c:v>
                </c:pt>
                <c:pt idx="150">
                  <c:v>41425</c:v>
                </c:pt>
                <c:pt idx="151">
                  <c:v>41426</c:v>
                </c:pt>
                <c:pt idx="152">
                  <c:v>41427</c:v>
                </c:pt>
                <c:pt idx="153">
                  <c:v>41428</c:v>
                </c:pt>
                <c:pt idx="154">
                  <c:v>41429</c:v>
                </c:pt>
                <c:pt idx="155">
                  <c:v>41430</c:v>
                </c:pt>
                <c:pt idx="156">
                  <c:v>41431</c:v>
                </c:pt>
                <c:pt idx="157">
                  <c:v>41432</c:v>
                </c:pt>
                <c:pt idx="158">
                  <c:v>41433</c:v>
                </c:pt>
                <c:pt idx="159">
                  <c:v>41434</c:v>
                </c:pt>
                <c:pt idx="160">
                  <c:v>41435</c:v>
                </c:pt>
                <c:pt idx="161">
                  <c:v>41436</c:v>
                </c:pt>
                <c:pt idx="162">
                  <c:v>41437</c:v>
                </c:pt>
                <c:pt idx="163">
                  <c:v>41438</c:v>
                </c:pt>
                <c:pt idx="164">
                  <c:v>41439</c:v>
                </c:pt>
                <c:pt idx="165">
                  <c:v>41440</c:v>
                </c:pt>
                <c:pt idx="166">
                  <c:v>41441</c:v>
                </c:pt>
                <c:pt idx="167">
                  <c:v>41442</c:v>
                </c:pt>
                <c:pt idx="168">
                  <c:v>41443</c:v>
                </c:pt>
                <c:pt idx="169">
                  <c:v>41444</c:v>
                </c:pt>
                <c:pt idx="170">
                  <c:v>41445</c:v>
                </c:pt>
                <c:pt idx="171">
                  <c:v>41446</c:v>
                </c:pt>
                <c:pt idx="172">
                  <c:v>41447</c:v>
                </c:pt>
                <c:pt idx="173">
                  <c:v>41448</c:v>
                </c:pt>
                <c:pt idx="174">
                  <c:v>41449</c:v>
                </c:pt>
                <c:pt idx="175">
                  <c:v>41450</c:v>
                </c:pt>
                <c:pt idx="176">
                  <c:v>41451</c:v>
                </c:pt>
                <c:pt idx="177">
                  <c:v>41452</c:v>
                </c:pt>
                <c:pt idx="178">
                  <c:v>41453</c:v>
                </c:pt>
                <c:pt idx="179">
                  <c:v>41454</c:v>
                </c:pt>
                <c:pt idx="180">
                  <c:v>41455</c:v>
                </c:pt>
                <c:pt idx="181">
                  <c:v>41456</c:v>
                </c:pt>
                <c:pt idx="182">
                  <c:v>41457</c:v>
                </c:pt>
                <c:pt idx="183">
                  <c:v>41458</c:v>
                </c:pt>
                <c:pt idx="184">
                  <c:v>41459</c:v>
                </c:pt>
                <c:pt idx="185">
                  <c:v>41460</c:v>
                </c:pt>
                <c:pt idx="186">
                  <c:v>41461</c:v>
                </c:pt>
                <c:pt idx="187">
                  <c:v>41462</c:v>
                </c:pt>
                <c:pt idx="188">
                  <c:v>41463</c:v>
                </c:pt>
                <c:pt idx="189">
                  <c:v>41464</c:v>
                </c:pt>
                <c:pt idx="190">
                  <c:v>41465</c:v>
                </c:pt>
                <c:pt idx="191">
                  <c:v>41466</c:v>
                </c:pt>
                <c:pt idx="192">
                  <c:v>41467</c:v>
                </c:pt>
                <c:pt idx="193">
                  <c:v>41468</c:v>
                </c:pt>
                <c:pt idx="194">
                  <c:v>41469</c:v>
                </c:pt>
                <c:pt idx="195">
                  <c:v>41470</c:v>
                </c:pt>
                <c:pt idx="196">
                  <c:v>41471</c:v>
                </c:pt>
                <c:pt idx="197">
                  <c:v>41472</c:v>
                </c:pt>
                <c:pt idx="198">
                  <c:v>41473</c:v>
                </c:pt>
                <c:pt idx="199">
                  <c:v>41474</c:v>
                </c:pt>
                <c:pt idx="200">
                  <c:v>41475</c:v>
                </c:pt>
                <c:pt idx="201">
                  <c:v>41476</c:v>
                </c:pt>
                <c:pt idx="202">
                  <c:v>41477</c:v>
                </c:pt>
                <c:pt idx="203">
                  <c:v>41478</c:v>
                </c:pt>
                <c:pt idx="204">
                  <c:v>41479</c:v>
                </c:pt>
                <c:pt idx="205">
                  <c:v>41480</c:v>
                </c:pt>
                <c:pt idx="206">
                  <c:v>41481</c:v>
                </c:pt>
                <c:pt idx="207">
                  <c:v>41482</c:v>
                </c:pt>
                <c:pt idx="208">
                  <c:v>41483</c:v>
                </c:pt>
                <c:pt idx="209">
                  <c:v>41484</c:v>
                </c:pt>
                <c:pt idx="210">
                  <c:v>41485</c:v>
                </c:pt>
                <c:pt idx="211">
                  <c:v>41486</c:v>
                </c:pt>
                <c:pt idx="212">
                  <c:v>41487</c:v>
                </c:pt>
                <c:pt idx="213">
                  <c:v>41488</c:v>
                </c:pt>
                <c:pt idx="214">
                  <c:v>41489</c:v>
                </c:pt>
                <c:pt idx="215">
                  <c:v>41490</c:v>
                </c:pt>
                <c:pt idx="216">
                  <c:v>41491</c:v>
                </c:pt>
                <c:pt idx="217">
                  <c:v>41492</c:v>
                </c:pt>
                <c:pt idx="218">
                  <c:v>41493</c:v>
                </c:pt>
                <c:pt idx="219">
                  <c:v>41494</c:v>
                </c:pt>
                <c:pt idx="220">
                  <c:v>41495</c:v>
                </c:pt>
                <c:pt idx="221">
                  <c:v>41496</c:v>
                </c:pt>
                <c:pt idx="222">
                  <c:v>41497</c:v>
                </c:pt>
                <c:pt idx="223">
                  <c:v>41498</c:v>
                </c:pt>
                <c:pt idx="224">
                  <c:v>41499</c:v>
                </c:pt>
                <c:pt idx="225">
                  <c:v>41500</c:v>
                </c:pt>
                <c:pt idx="226">
                  <c:v>41501</c:v>
                </c:pt>
                <c:pt idx="227">
                  <c:v>41502</c:v>
                </c:pt>
                <c:pt idx="228">
                  <c:v>41503</c:v>
                </c:pt>
                <c:pt idx="229">
                  <c:v>41504</c:v>
                </c:pt>
                <c:pt idx="230">
                  <c:v>41505</c:v>
                </c:pt>
                <c:pt idx="231">
                  <c:v>41506</c:v>
                </c:pt>
                <c:pt idx="232">
                  <c:v>41507</c:v>
                </c:pt>
                <c:pt idx="233">
                  <c:v>41508</c:v>
                </c:pt>
                <c:pt idx="234">
                  <c:v>41509</c:v>
                </c:pt>
                <c:pt idx="235">
                  <c:v>41510</c:v>
                </c:pt>
                <c:pt idx="236">
                  <c:v>41511</c:v>
                </c:pt>
                <c:pt idx="237">
                  <c:v>41512</c:v>
                </c:pt>
                <c:pt idx="238">
                  <c:v>41513</c:v>
                </c:pt>
                <c:pt idx="239">
                  <c:v>41514</c:v>
                </c:pt>
                <c:pt idx="240">
                  <c:v>41515</c:v>
                </c:pt>
                <c:pt idx="241">
                  <c:v>41516</c:v>
                </c:pt>
                <c:pt idx="242">
                  <c:v>41517</c:v>
                </c:pt>
                <c:pt idx="243">
                  <c:v>41518</c:v>
                </c:pt>
                <c:pt idx="244">
                  <c:v>41519</c:v>
                </c:pt>
                <c:pt idx="245">
                  <c:v>41520</c:v>
                </c:pt>
                <c:pt idx="246">
                  <c:v>41521</c:v>
                </c:pt>
                <c:pt idx="247">
                  <c:v>41522</c:v>
                </c:pt>
                <c:pt idx="248">
                  <c:v>41523</c:v>
                </c:pt>
                <c:pt idx="249">
                  <c:v>41524</c:v>
                </c:pt>
                <c:pt idx="250">
                  <c:v>41525</c:v>
                </c:pt>
                <c:pt idx="251">
                  <c:v>41526</c:v>
                </c:pt>
                <c:pt idx="252">
                  <c:v>41527</c:v>
                </c:pt>
                <c:pt idx="253">
                  <c:v>41528</c:v>
                </c:pt>
                <c:pt idx="254">
                  <c:v>41529</c:v>
                </c:pt>
                <c:pt idx="255">
                  <c:v>41530</c:v>
                </c:pt>
                <c:pt idx="256">
                  <c:v>41531</c:v>
                </c:pt>
                <c:pt idx="257">
                  <c:v>41532</c:v>
                </c:pt>
                <c:pt idx="258">
                  <c:v>41533</c:v>
                </c:pt>
                <c:pt idx="259">
                  <c:v>41534</c:v>
                </c:pt>
                <c:pt idx="260">
                  <c:v>41535</c:v>
                </c:pt>
                <c:pt idx="261">
                  <c:v>41536</c:v>
                </c:pt>
                <c:pt idx="262">
                  <c:v>41537</c:v>
                </c:pt>
                <c:pt idx="263">
                  <c:v>41538</c:v>
                </c:pt>
                <c:pt idx="264">
                  <c:v>41539</c:v>
                </c:pt>
                <c:pt idx="265">
                  <c:v>41540</c:v>
                </c:pt>
                <c:pt idx="266">
                  <c:v>41541</c:v>
                </c:pt>
                <c:pt idx="267">
                  <c:v>41542</c:v>
                </c:pt>
                <c:pt idx="268">
                  <c:v>41543</c:v>
                </c:pt>
                <c:pt idx="269">
                  <c:v>41544</c:v>
                </c:pt>
                <c:pt idx="270">
                  <c:v>41545</c:v>
                </c:pt>
                <c:pt idx="271">
                  <c:v>41546</c:v>
                </c:pt>
                <c:pt idx="272">
                  <c:v>41547</c:v>
                </c:pt>
                <c:pt idx="273">
                  <c:v>41548</c:v>
                </c:pt>
                <c:pt idx="274">
                  <c:v>41549</c:v>
                </c:pt>
                <c:pt idx="275">
                  <c:v>41550</c:v>
                </c:pt>
                <c:pt idx="276">
                  <c:v>41551</c:v>
                </c:pt>
                <c:pt idx="277">
                  <c:v>41552</c:v>
                </c:pt>
                <c:pt idx="278">
                  <c:v>41553</c:v>
                </c:pt>
                <c:pt idx="279">
                  <c:v>41554</c:v>
                </c:pt>
                <c:pt idx="280">
                  <c:v>41555</c:v>
                </c:pt>
                <c:pt idx="281">
                  <c:v>41556</c:v>
                </c:pt>
                <c:pt idx="282">
                  <c:v>41557</c:v>
                </c:pt>
                <c:pt idx="283">
                  <c:v>41558</c:v>
                </c:pt>
                <c:pt idx="284">
                  <c:v>41559</c:v>
                </c:pt>
                <c:pt idx="285">
                  <c:v>41560</c:v>
                </c:pt>
                <c:pt idx="286">
                  <c:v>41561</c:v>
                </c:pt>
                <c:pt idx="287">
                  <c:v>41562</c:v>
                </c:pt>
                <c:pt idx="288">
                  <c:v>41563</c:v>
                </c:pt>
                <c:pt idx="289">
                  <c:v>41564</c:v>
                </c:pt>
                <c:pt idx="290">
                  <c:v>41565</c:v>
                </c:pt>
                <c:pt idx="291">
                  <c:v>41566</c:v>
                </c:pt>
                <c:pt idx="292">
                  <c:v>41567</c:v>
                </c:pt>
                <c:pt idx="293">
                  <c:v>41568</c:v>
                </c:pt>
                <c:pt idx="294">
                  <c:v>41569</c:v>
                </c:pt>
                <c:pt idx="295">
                  <c:v>41570</c:v>
                </c:pt>
                <c:pt idx="296">
                  <c:v>41571</c:v>
                </c:pt>
                <c:pt idx="297">
                  <c:v>41572</c:v>
                </c:pt>
                <c:pt idx="298">
                  <c:v>41573</c:v>
                </c:pt>
                <c:pt idx="299">
                  <c:v>41574</c:v>
                </c:pt>
                <c:pt idx="300">
                  <c:v>41575</c:v>
                </c:pt>
                <c:pt idx="301">
                  <c:v>41576</c:v>
                </c:pt>
                <c:pt idx="302">
                  <c:v>41577</c:v>
                </c:pt>
                <c:pt idx="303">
                  <c:v>41578</c:v>
                </c:pt>
                <c:pt idx="304">
                  <c:v>41579</c:v>
                </c:pt>
                <c:pt idx="305">
                  <c:v>41580</c:v>
                </c:pt>
                <c:pt idx="306">
                  <c:v>41581</c:v>
                </c:pt>
                <c:pt idx="307">
                  <c:v>41582</c:v>
                </c:pt>
                <c:pt idx="308">
                  <c:v>41583</c:v>
                </c:pt>
                <c:pt idx="309">
                  <c:v>41584</c:v>
                </c:pt>
                <c:pt idx="310">
                  <c:v>41585</c:v>
                </c:pt>
                <c:pt idx="311">
                  <c:v>41586</c:v>
                </c:pt>
                <c:pt idx="312">
                  <c:v>41587</c:v>
                </c:pt>
                <c:pt idx="313">
                  <c:v>41588</c:v>
                </c:pt>
                <c:pt idx="314">
                  <c:v>41589</c:v>
                </c:pt>
                <c:pt idx="315">
                  <c:v>41590</c:v>
                </c:pt>
                <c:pt idx="316">
                  <c:v>41591</c:v>
                </c:pt>
                <c:pt idx="317">
                  <c:v>41592</c:v>
                </c:pt>
                <c:pt idx="318">
                  <c:v>41593</c:v>
                </c:pt>
                <c:pt idx="319">
                  <c:v>41594</c:v>
                </c:pt>
                <c:pt idx="320">
                  <c:v>41595</c:v>
                </c:pt>
                <c:pt idx="321">
                  <c:v>41596</c:v>
                </c:pt>
                <c:pt idx="322">
                  <c:v>41597</c:v>
                </c:pt>
                <c:pt idx="323">
                  <c:v>41598</c:v>
                </c:pt>
                <c:pt idx="324">
                  <c:v>41599</c:v>
                </c:pt>
                <c:pt idx="325">
                  <c:v>41600</c:v>
                </c:pt>
                <c:pt idx="326">
                  <c:v>41601</c:v>
                </c:pt>
                <c:pt idx="327">
                  <c:v>41602</c:v>
                </c:pt>
                <c:pt idx="328">
                  <c:v>41603</c:v>
                </c:pt>
                <c:pt idx="329">
                  <c:v>41604</c:v>
                </c:pt>
                <c:pt idx="330">
                  <c:v>41605</c:v>
                </c:pt>
                <c:pt idx="331">
                  <c:v>41606</c:v>
                </c:pt>
                <c:pt idx="332">
                  <c:v>41607</c:v>
                </c:pt>
                <c:pt idx="333">
                  <c:v>41608</c:v>
                </c:pt>
                <c:pt idx="334">
                  <c:v>41609</c:v>
                </c:pt>
                <c:pt idx="335">
                  <c:v>41610</c:v>
                </c:pt>
                <c:pt idx="336">
                  <c:v>41611</c:v>
                </c:pt>
                <c:pt idx="337">
                  <c:v>41612</c:v>
                </c:pt>
                <c:pt idx="338">
                  <c:v>41613</c:v>
                </c:pt>
                <c:pt idx="339">
                  <c:v>41614</c:v>
                </c:pt>
                <c:pt idx="340">
                  <c:v>41615</c:v>
                </c:pt>
                <c:pt idx="341">
                  <c:v>41616</c:v>
                </c:pt>
                <c:pt idx="342">
                  <c:v>41617</c:v>
                </c:pt>
                <c:pt idx="343">
                  <c:v>41618</c:v>
                </c:pt>
                <c:pt idx="344">
                  <c:v>41619</c:v>
                </c:pt>
                <c:pt idx="345">
                  <c:v>41620</c:v>
                </c:pt>
                <c:pt idx="346">
                  <c:v>41621</c:v>
                </c:pt>
                <c:pt idx="347">
                  <c:v>41622</c:v>
                </c:pt>
                <c:pt idx="348">
                  <c:v>41623</c:v>
                </c:pt>
                <c:pt idx="349">
                  <c:v>41624</c:v>
                </c:pt>
                <c:pt idx="350">
                  <c:v>41625</c:v>
                </c:pt>
                <c:pt idx="351">
                  <c:v>41626</c:v>
                </c:pt>
                <c:pt idx="352">
                  <c:v>41627</c:v>
                </c:pt>
                <c:pt idx="353">
                  <c:v>41628</c:v>
                </c:pt>
                <c:pt idx="354">
                  <c:v>41629</c:v>
                </c:pt>
                <c:pt idx="355">
                  <c:v>41630</c:v>
                </c:pt>
                <c:pt idx="356">
                  <c:v>41631</c:v>
                </c:pt>
                <c:pt idx="357">
                  <c:v>41632</c:v>
                </c:pt>
                <c:pt idx="358">
                  <c:v>41633</c:v>
                </c:pt>
                <c:pt idx="359">
                  <c:v>41634</c:v>
                </c:pt>
                <c:pt idx="360">
                  <c:v>41635</c:v>
                </c:pt>
                <c:pt idx="361">
                  <c:v>41636</c:v>
                </c:pt>
                <c:pt idx="362">
                  <c:v>41637</c:v>
                </c:pt>
                <c:pt idx="363">
                  <c:v>41638</c:v>
                </c:pt>
                <c:pt idx="364">
                  <c:v>41639</c:v>
                </c:pt>
              </c:numCache>
            </c:numRef>
          </c:cat>
          <c:val>
            <c:numRef>
              <c:f>Sheet1!$I$2:$I$427</c:f>
              <c:numCache>
                <c:formatCode>General</c:formatCode>
                <c:ptCount val="426"/>
                <c:pt idx="243">
                  <c:v>42</c:v>
                </c:pt>
                <c:pt idx="244">
                  <c:v>88</c:v>
                </c:pt>
                <c:pt idx="245">
                  <c:v>65</c:v>
                </c:pt>
                <c:pt idx="246">
                  <c:v>34</c:v>
                </c:pt>
                <c:pt idx="247">
                  <c:v>42</c:v>
                </c:pt>
                <c:pt idx="248">
                  <c:v>70</c:v>
                </c:pt>
                <c:pt idx="249">
                  <c:v>34</c:v>
                </c:pt>
                <c:pt idx="250">
                  <c:v>72</c:v>
                </c:pt>
                <c:pt idx="251">
                  <c:v>59</c:v>
                </c:pt>
                <c:pt idx="252">
                  <c:v>44</c:v>
                </c:pt>
                <c:pt idx="253">
                  <c:v>85</c:v>
                </c:pt>
                <c:pt idx="254">
                  <c:v>35</c:v>
                </c:pt>
                <c:pt idx="255">
                  <c:v>57</c:v>
                </c:pt>
                <c:pt idx="256">
                  <c:v>35</c:v>
                </c:pt>
                <c:pt idx="257">
                  <c:v>38</c:v>
                </c:pt>
                <c:pt idx="258">
                  <c:v>42</c:v>
                </c:pt>
                <c:pt idx="259">
                  <c:v>47</c:v>
                </c:pt>
                <c:pt idx="260">
                  <c:v>106</c:v>
                </c:pt>
                <c:pt idx="261">
                  <c:v>81</c:v>
                </c:pt>
                <c:pt idx="262">
                  <c:v>57</c:v>
                </c:pt>
                <c:pt idx="263">
                  <c:v>54</c:v>
                </c:pt>
                <c:pt idx="264">
                  <c:v>37</c:v>
                </c:pt>
                <c:pt idx="265">
                  <c:v>91</c:v>
                </c:pt>
                <c:pt idx="266">
                  <c:v>67</c:v>
                </c:pt>
                <c:pt idx="267">
                  <c:v>57</c:v>
                </c:pt>
                <c:pt idx="268">
                  <c:v>71</c:v>
                </c:pt>
                <c:pt idx="269">
                  <c:v>35</c:v>
                </c:pt>
                <c:pt idx="270">
                  <c:v>26</c:v>
                </c:pt>
                <c:pt idx="271">
                  <c:v>35</c:v>
                </c:pt>
                <c:pt idx="272">
                  <c:v>74</c:v>
                </c:pt>
                <c:pt idx="273">
                  <c:v>92</c:v>
                </c:pt>
                <c:pt idx="274">
                  <c:v>52</c:v>
                </c:pt>
                <c:pt idx="275">
                  <c:v>72</c:v>
                </c:pt>
                <c:pt idx="276">
                  <c:v>69</c:v>
                </c:pt>
                <c:pt idx="277">
                  <c:v>41</c:v>
                </c:pt>
                <c:pt idx="278">
                  <c:v>87</c:v>
                </c:pt>
                <c:pt idx="279">
                  <c:v>46</c:v>
                </c:pt>
                <c:pt idx="280">
                  <c:v>50</c:v>
                </c:pt>
                <c:pt idx="281">
                  <c:v>30</c:v>
                </c:pt>
                <c:pt idx="282">
                  <c:v>83</c:v>
                </c:pt>
                <c:pt idx="283">
                  <c:v>55</c:v>
                </c:pt>
                <c:pt idx="284">
                  <c:v>55</c:v>
                </c:pt>
                <c:pt idx="285">
                  <c:v>78</c:v>
                </c:pt>
                <c:pt idx="286">
                  <c:v>92</c:v>
                </c:pt>
                <c:pt idx="287">
                  <c:v>79</c:v>
                </c:pt>
                <c:pt idx="288">
                  <c:v>105</c:v>
                </c:pt>
                <c:pt idx="289">
                  <c:v>106</c:v>
                </c:pt>
                <c:pt idx="290">
                  <c:v>75</c:v>
                </c:pt>
                <c:pt idx="291">
                  <c:v>64</c:v>
                </c:pt>
                <c:pt idx="292">
                  <c:v>58</c:v>
                </c:pt>
                <c:pt idx="293">
                  <c:v>62</c:v>
                </c:pt>
                <c:pt idx="294">
                  <c:v>62</c:v>
                </c:pt>
                <c:pt idx="295">
                  <c:v>64</c:v>
                </c:pt>
                <c:pt idx="296">
                  <c:v>54</c:v>
                </c:pt>
                <c:pt idx="297">
                  <c:v>101</c:v>
                </c:pt>
                <c:pt idx="298">
                  <c:v>38</c:v>
                </c:pt>
                <c:pt idx="299">
                  <c:v>41</c:v>
                </c:pt>
                <c:pt idx="300">
                  <c:v>66</c:v>
                </c:pt>
                <c:pt idx="301">
                  <c:v>67</c:v>
                </c:pt>
                <c:pt idx="302">
                  <c:v>111</c:v>
                </c:pt>
                <c:pt idx="303">
                  <c:v>65</c:v>
                </c:pt>
                <c:pt idx="304">
                  <c:v>79</c:v>
                </c:pt>
                <c:pt idx="305">
                  <c:v>81</c:v>
                </c:pt>
                <c:pt idx="306">
                  <c:v>68</c:v>
                </c:pt>
                <c:pt idx="307">
                  <c:v>48</c:v>
                </c:pt>
                <c:pt idx="308">
                  <c:v>38</c:v>
                </c:pt>
                <c:pt idx="309">
                  <c:v>70</c:v>
                </c:pt>
                <c:pt idx="310">
                  <c:v>93</c:v>
                </c:pt>
                <c:pt idx="311">
                  <c:v>143</c:v>
                </c:pt>
                <c:pt idx="312">
                  <c:v>182</c:v>
                </c:pt>
                <c:pt idx="313">
                  <c:v>84</c:v>
                </c:pt>
                <c:pt idx="314">
                  <c:v>116</c:v>
                </c:pt>
                <c:pt idx="315">
                  <c:v>144</c:v>
                </c:pt>
                <c:pt idx="316">
                  <c:v>276</c:v>
                </c:pt>
                <c:pt idx="317">
                  <c:v>96</c:v>
                </c:pt>
                <c:pt idx="318">
                  <c:v>116</c:v>
                </c:pt>
                <c:pt idx="319">
                  <c:v>78</c:v>
                </c:pt>
                <c:pt idx="320">
                  <c:v>103</c:v>
                </c:pt>
                <c:pt idx="321">
                  <c:v>85</c:v>
                </c:pt>
                <c:pt idx="322">
                  <c:v>85</c:v>
                </c:pt>
                <c:pt idx="323">
                  <c:v>79</c:v>
                </c:pt>
                <c:pt idx="324">
                  <c:v>91</c:v>
                </c:pt>
                <c:pt idx="325">
                  <c:v>47</c:v>
                </c:pt>
                <c:pt idx="326">
                  <c:v>34</c:v>
                </c:pt>
                <c:pt idx="327">
                  <c:v>31</c:v>
                </c:pt>
                <c:pt idx="328">
                  <c:v>64</c:v>
                </c:pt>
                <c:pt idx="329">
                  <c:v>97</c:v>
                </c:pt>
                <c:pt idx="330">
                  <c:v>61</c:v>
                </c:pt>
                <c:pt idx="331">
                  <c:v>48</c:v>
                </c:pt>
                <c:pt idx="332">
                  <c:v>65</c:v>
                </c:pt>
                <c:pt idx="333">
                  <c:v>45</c:v>
                </c:pt>
                <c:pt idx="334">
                  <c:v>75</c:v>
                </c:pt>
                <c:pt idx="335">
                  <c:v>59</c:v>
                </c:pt>
                <c:pt idx="336">
                  <c:v>69</c:v>
                </c:pt>
                <c:pt idx="337">
                  <c:v>66</c:v>
                </c:pt>
                <c:pt idx="338">
                  <c:v>48</c:v>
                </c:pt>
                <c:pt idx="339">
                  <c:v>40</c:v>
                </c:pt>
                <c:pt idx="340">
                  <c:v>77</c:v>
                </c:pt>
                <c:pt idx="341">
                  <c:v>38</c:v>
                </c:pt>
                <c:pt idx="342">
                  <c:v>130</c:v>
                </c:pt>
                <c:pt idx="343">
                  <c:v>473</c:v>
                </c:pt>
                <c:pt idx="344">
                  <c:v>88</c:v>
                </c:pt>
                <c:pt idx="345">
                  <c:v>89</c:v>
                </c:pt>
                <c:pt idx="346">
                  <c:v>40</c:v>
                </c:pt>
                <c:pt idx="347">
                  <c:v>50</c:v>
                </c:pt>
                <c:pt idx="348">
                  <c:v>73</c:v>
                </c:pt>
                <c:pt idx="349">
                  <c:v>188</c:v>
                </c:pt>
                <c:pt idx="350">
                  <c:v>255</c:v>
                </c:pt>
                <c:pt idx="351">
                  <c:v>157</c:v>
                </c:pt>
                <c:pt idx="352">
                  <c:v>112</c:v>
                </c:pt>
                <c:pt idx="353">
                  <c:v>113</c:v>
                </c:pt>
                <c:pt idx="354">
                  <c:v>133</c:v>
                </c:pt>
                <c:pt idx="355">
                  <c:v>102</c:v>
                </c:pt>
                <c:pt idx="356">
                  <c:v>87</c:v>
                </c:pt>
                <c:pt idx="357">
                  <c:v>81</c:v>
                </c:pt>
                <c:pt idx="358">
                  <c:v>22</c:v>
                </c:pt>
                <c:pt idx="359">
                  <c:v>52</c:v>
                </c:pt>
                <c:pt idx="360">
                  <c:v>82</c:v>
                </c:pt>
                <c:pt idx="361">
                  <c:v>103</c:v>
                </c:pt>
                <c:pt idx="362">
                  <c:v>105</c:v>
                </c:pt>
                <c:pt idx="363">
                  <c:v>80</c:v>
                </c:pt>
                <c:pt idx="364">
                  <c:v>29</c:v>
                </c:pt>
              </c:numCache>
            </c:numRef>
          </c:val>
          <c:smooth val="0"/>
        </c:ser>
        <c:dLbls>
          <c:showLegendKey val="0"/>
          <c:showVal val="0"/>
          <c:showCatName val="0"/>
          <c:showSerName val="0"/>
          <c:showPercent val="0"/>
          <c:showBubbleSize val="0"/>
        </c:dLbls>
        <c:marker val="1"/>
        <c:smooth val="0"/>
        <c:axId val="287737728"/>
        <c:axId val="287739264"/>
      </c:lineChart>
      <c:dateAx>
        <c:axId val="287737728"/>
        <c:scaling>
          <c:orientation val="minMax"/>
        </c:scaling>
        <c:delete val="0"/>
        <c:axPos val="b"/>
        <c:numFmt formatCode="mmm" sourceLinked="0"/>
        <c:majorTickMark val="out"/>
        <c:minorTickMark val="none"/>
        <c:tickLblPos val="nextTo"/>
        <c:txPr>
          <a:bodyPr/>
          <a:lstStyle/>
          <a:p>
            <a:pPr>
              <a:defRPr sz="1400" b="1"/>
            </a:pPr>
            <a:endParaRPr lang="en-US"/>
          </a:p>
        </c:txPr>
        <c:crossAx val="287739264"/>
        <c:crosses val="autoZero"/>
        <c:auto val="1"/>
        <c:lblOffset val="100"/>
        <c:baseTimeUnit val="days"/>
        <c:majorUnit val="1"/>
        <c:majorTimeUnit val="months"/>
      </c:dateAx>
      <c:valAx>
        <c:axId val="287739264"/>
        <c:scaling>
          <c:orientation val="minMax"/>
          <c:max val="1500"/>
          <c:min val="0"/>
        </c:scaling>
        <c:delete val="0"/>
        <c:axPos val="l"/>
        <c:numFmt formatCode="General" sourceLinked="1"/>
        <c:majorTickMark val="out"/>
        <c:minorTickMark val="none"/>
        <c:tickLblPos val="nextTo"/>
        <c:txPr>
          <a:bodyPr/>
          <a:lstStyle/>
          <a:p>
            <a:pPr>
              <a:defRPr sz="1200" b="1"/>
            </a:pPr>
            <a:endParaRPr lang="en-US"/>
          </a:p>
        </c:txPr>
        <c:crossAx val="287737728"/>
        <c:crosses val="autoZero"/>
        <c:crossBetween val="between"/>
        <c:majorUnit val="500"/>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Climate change</c:v>
                </c:pt>
              </c:strCache>
            </c:strRef>
          </c:tx>
          <c:spPr>
            <a:solidFill>
              <a:schemeClr val="accent6"/>
            </a:solidFill>
          </c:spPr>
          <c:dPt>
            <c:idx val="0"/>
            <c:bubble3D val="0"/>
          </c:dPt>
          <c:dPt>
            <c:idx val="1"/>
            <c:bubble3D val="0"/>
            <c:spPr>
              <a:solidFill>
                <a:schemeClr val="bg2">
                  <a:lumMod val="50000"/>
                  <a:lumOff val="50000"/>
                </a:schemeClr>
              </a:solidFill>
            </c:spPr>
          </c:dPt>
          <c:dPt>
            <c:idx val="2"/>
            <c:bubble3D val="0"/>
            <c:spPr>
              <a:solidFill>
                <a:schemeClr val="accent5"/>
              </a:solidFill>
            </c:spPr>
          </c:dPt>
          <c:dPt>
            <c:idx val="3"/>
            <c:bubble3D val="0"/>
          </c:dPt>
          <c:dPt>
            <c:idx val="4"/>
            <c:bubble3D val="0"/>
          </c:dPt>
          <c:dLbls>
            <c:dLbl>
              <c:idx val="0"/>
              <c:layout>
                <c:manualLayout>
                  <c:x val="-0.22608967484338474"/>
                  <c:y val="-6.1100027669592057E-2"/>
                </c:manualLayout>
              </c:layout>
              <c:showLegendKey val="0"/>
              <c:showVal val="1"/>
              <c:showCatName val="0"/>
              <c:showSerName val="0"/>
              <c:showPercent val="0"/>
              <c:showBubbleSize val="0"/>
            </c:dLbl>
            <c:dLbl>
              <c:idx val="1"/>
              <c:layout>
                <c:manualLayout>
                  <c:x val="0.2046783634017989"/>
                  <c:y val="1.3088480850695817E-2"/>
                </c:manualLayout>
              </c:layout>
              <c:showLegendKey val="0"/>
              <c:showVal val="1"/>
              <c:showCatName val="0"/>
              <c:showSerName val="0"/>
              <c:showPercent val="0"/>
              <c:showBubbleSize val="0"/>
            </c:dLbl>
            <c:txPr>
              <a:bodyPr/>
              <a:lstStyle/>
              <a:p>
                <a:pPr>
                  <a:defRPr>
                    <a:solidFill>
                      <a:schemeClr val="bg1"/>
                    </a:solidFill>
                  </a:defRPr>
                </a:pPr>
                <a:endParaRPr lang="en-US"/>
              </a:p>
            </c:txPr>
            <c:showLegendKey val="0"/>
            <c:showVal val="1"/>
            <c:showCatName val="0"/>
            <c:showSerName val="0"/>
            <c:showPercent val="0"/>
            <c:showBubbleSize val="0"/>
            <c:showLeaderLines val="1"/>
          </c:dLbls>
          <c:cat>
            <c:strRef>
              <c:f>Sheet1!$A$2:$A$4</c:f>
              <c:strCache>
                <c:ptCount val="3"/>
                <c:pt idx="0">
                  <c:v>Positive</c:v>
                </c:pt>
                <c:pt idx="1">
                  <c:v>Neutral</c:v>
                </c:pt>
                <c:pt idx="2">
                  <c:v>Negative</c:v>
                </c:pt>
              </c:strCache>
            </c:strRef>
          </c:cat>
          <c:val>
            <c:numRef>
              <c:f>Sheet1!$B$2:$B$4</c:f>
              <c:numCache>
                <c:formatCode>General</c:formatCode>
                <c:ptCount val="3"/>
                <c:pt idx="0">
                  <c:v>60</c:v>
                </c:pt>
                <c:pt idx="1">
                  <c:v>37</c:v>
                </c:pt>
                <c:pt idx="2">
                  <c:v>4</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0"/>
    <c:plotArea>
      <c:layout>
        <c:manualLayout>
          <c:layoutTarget val="inner"/>
          <c:xMode val="edge"/>
          <c:yMode val="edge"/>
          <c:x val="0.34537621416711317"/>
          <c:y val="3.5336350455654274E-2"/>
          <c:w val="0.60916645801253411"/>
          <c:h val="0.92848676442466749"/>
        </c:manualLayout>
      </c:layout>
      <c:barChart>
        <c:barDir val="bar"/>
        <c:grouping val="clustered"/>
        <c:varyColors val="0"/>
        <c:ser>
          <c:idx val="0"/>
          <c:order val="0"/>
          <c:tx>
            <c:strRef>
              <c:f>Sheet1!$B$1</c:f>
              <c:strCache>
                <c:ptCount val="1"/>
                <c:pt idx="0">
                  <c:v>Column12</c:v>
                </c:pt>
              </c:strCache>
            </c:strRef>
          </c:tx>
          <c:spPr>
            <a:solidFill>
              <a:schemeClr val="accent5">
                <a:lumMod val="40000"/>
                <a:lumOff val="60000"/>
              </a:schemeClr>
            </a:solidFill>
            <a:ln w="76200">
              <a:solidFill>
                <a:schemeClr val="bg1"/>
              </a:solidFill>
            </a:ln>
          </c:spPr>
          <c:invertIfNegative val="0"/>
          <c:cat>
            <c:strRef>
              <c:f>Sheet1!$A$2:$A$15</c:f>
              <c:strCache>
                <c:ptCount val="14"/>
                <c:pt idx="0">
                  <c:v>Asylum/Immigration/ refugees</c:v>
                </c:pt>
                <c:pt idx="1">
                  <c:v>Benefits</c:v>
                </c:pt>
                <c:pt idx="2">
                  <c:v>Housing</c:v>
                </c:pt>
                <c:pt idx="3">
                  <c:v>Health Service</c:v>
                </c:pt>
                <c:pt idx="4">
                  <c:v>Badger culls</c:v>
                </c:pt>
                <c:pt idx="5">
                  <c:v>Child Support/Child Support Agency</c:v>
                </c:pt>
                <c:pt idx="6">
                  <c:v>Care of the elderly</c:v>
                </c:pt>
                <c:pt idx="7">
                  <c:v>Education/schools</c:v>
                </c:pt>
                <c:pt idx="8">
                  <c:v>Animal Research/ Experimentation</c:v>
                </c:pt>
                <c:pt idx="9">
                  <c:v>Social security</c:v>
                </c:pt>
                <c:pt idx="10">
                  <c:v>Famine/overseas aid</c:v>
                </c:pt>
                <c:pt idx="11">
                  <c:v>Pensions</c:v>
                </c:pt>
                <c:pt idx="12">
                  <c:v>Tax Credits</c:v>
                </c:pt>
                <c:pt idx="13">
                  <c:v>Hunting with dogs/fox hunting</c:v>
                </c:pt>
              </c:strCache>
            </c:strRef>
          </c:cat>
          <c:val>
            <c:numRef>
              <c:f>Sheet1!$B$2:$B$15</c:f>
              <c:numCache>
                <c:formatCode>General</c:formatCode>
                <c:ptCount val="14"/>
                <c:pt idx="0">
                  <c:v>100</c:v>
                </c:pt>
                <c:pt idx="1">
                  <c:v>100</c:v>
                </c:pt>
                <c:pt idx="2">
                  <c:v>100</c:v>
                </c:pt>
                <c:pt idx="3">
                  <c:v>100</c:v>
                </c:pt>
                <c:pt idx="4">
                  <c:v>100</c:v>
                </c:pt>
                <c:pt idx="5">
                  <c:v>100</c:v>
                </c:pt>
                <c:pt idx="6">
                  <c:v>100</c:v>
                </c:pt>
                <c:pt idx="7">
                  <c:v>100</c:v>
                </c:pt>
                <c:pt idx="8">
                  <c:v>100</c:v>
                </c:pt>
                <c:pt idx="9">
                  <c:v>100</c:v>
                </c:pt>
                <c:pt idx="10">
                  <c:v>100</c:v>
                </c:pt>
                <c:pt idx="11">
                  <c:v>100</c:v>
                </c:pt>
                <c:pt idx="12">
                  <c:v>100</c:v>
                </c:pt>
                <c:pt idx="13">
                  <c:v>100</c:v>
                </c:pt>
              </c:numCache>
            </c:numRef>
          </c:val>
        </c:ser>
        <c:ser>
          <c:idx val="1"/>
          <c:order val="1"/>
          <c:tx>
            <c:strRef>
              <c:f>Sheet1!$C$1</c:f>
              <c:strCache>
                <c:ptCount val="1"/>
                <c:pt idx="0">
                  <c:v>%</c:v>
                </c:pt>
              </c:strCache>
            </c:strRef>
          </c:tx>
          <c:spPr>
            <a:solidFill>
              <a:schemeClr val="accent5">
                <a:lumMod val="50000"/>
              </a:schemeClr>
            </a:solidFill>
            <a:effectLst>
              <a:outerShdw blurRad="50800" dist="38100" algn="l" rotWithShape="0">
                <a:prstClr val="black">
                  <a:alpha val="40000"/>
                </a:prstClr>
              </a:outerShdw>
            </a:effectLst>
          </c:spPr>
          <c:invertIfNegative val="0"/>
          <c:dLbls>
            <c:txPr>
              <a:bodyPr/>
              <a:lstStyle/>
              <a:p>
                <a:pPr>
                  <a:defRPr sz="1200" b="1">
                    <a:solidFill>
                      <a:schemeClr val="bg1"/>
                    </a:solidFill>
                  </a:defRPr>
                </a:pPr>
                <a:endParaRPr lang="en-US"/>
              </a:p>
            </c:txPr>
            <c:dLblPos val="inEnd"/>
            <c:showLegendKey val="0"/>
            <c:showVal val="1"/>
            <c:showCatName val="0"/>
            <c:showSerName val="0"/>
            <c:showPercent val="0"/>
            <c:showBubbleSize val="0"/>
            <c:showLeaderLines val="0"/>
          </c:dLbls>
          <c:cat>
            <c:strRef>
              <c:f>Sheet1!$A$2:$A$15</c:f>
              <c:strCache>
                <c:ptCount val="14"/>
                <c:pt idx="0">
                  <c:v>Asylum/Immigration/ refugees</c:v>
                </c:pt>
                <c:pt idx="1">
                  <c:v>Benefits</c:v>
                </c:pt>
                <c:pt idx="2">
                  <c:v>Housing</c:v>
                </c:pt>
                <c:pt idx="3">
                  <c:v>Health Service</c:v>
                </c:pt>
                <c:pt idx="4">
                  <c:v>Badger culls</c:v>
                </c:pt>
                <c:pt idx="5">
                  <c:v>Child Support/Child Support Agency</c:v>
                </c:pt>
                <c:pt idx="6">
                  <c:v>Care of the elderly</c:v>
                </c:pt>
                <c:pt idx="7">
                  <c:v>Education/schools</c:v>
                </c:pt>
                <c:pt idx="8">
                  <c:v>Animal Research/ Experimentation</c:v>
                </c:pt>
                <c:pt idx="9">
                  <c:v>Social security</c:v>
                </c:pt>
                <c:pt idx="10">
                  <c:v>Famine/overseas aid</c:v>
                </c:pt>
                <c:pt idx="11">
                  <c:v>Pensions</c:v>
                </c:pt>
                <c:pt idx="12">
                  <c:v>Tax Credits</c:v>
                </c:pt>
                <c:pt idx="13">
                  <c:v>Hunting with dogs/fox hunting</c:v>
                </c:pt>
              </c:strCache>
            </c:strRef>
          </c:cat>
          <c:val>
            <c:numRef>
              <c:f>Sheet1!$C$2:$C$15</c:f>
              <c:numCache>
                <c:formatCode>General</c:formatCode>
                <c:ptCount val="14"/>
                <c:pt idx="0">
                  <c:v>66</c:v>
                </c:pt>
                <c:pt idx="1">
                  <c:v>61</c:v>
                </c:pt>
                <c:pt idx="2">
                  <c:v>57.999999999999993</c:v>
                </c:pt>
                <c:pt idx="3">
                  <c:v>56.000000000000007</c:v>
                </c:pt>
                <c:pt idx="4">
                  <c:v>54</c:v>
                </c:pt>
                <c:pt idx="5">
                  <c:v>43</c:v>
                </c:pt>
                <c:pt idx="6">
                  <c:v>42</c:v>
                </c:pt>
                <c:pt idx="7">
                  <c:v>39</c:v>
                </c:pt>
                <c:pt idx="8">
                  <c:v>33</c:v>
                </c:pt>
                <c:pt idx="9">
                  <c:v>30</c:v>
                </c:pt>
                <c:pt idx="10">
                  <c:v>23</c:v>
                </c:pt>
                <c:pt idx="11">
                  <c:v>23</c:v>
                </c:pt>
                <c:pt idx="12">
                  <c:v>21</c:v>
                </c:pt>
                <c:pt idx="13">
                  <c:v>20</c:v>
                </c:pt>
              </c:numCache>
            </c:numRef>
          </c:val>
        </c:ser>
        <c:dLbls>
          <c:showLegendKey val="0"/>
          <c:showVal val="0"/>
          <c:showCatName val="0"/>
          <c:showSerName val="0"/>
          <c:showPercent val="0"/>
          <c:showBubbleSize val="0"/>
        </c:dLbls>
        <c:gapWidth val="22"/>
        <c:overlap val="100"/>
        <c:axId val="561221632"/>
        <c:axId val="561223168"/>
      </c:barChart>
      <c:catAx>
        <c:axId val="561221632"/>
        <c:scaling>
          <c:orientation val="maxMin"/>
        </c:scaling>
        <c:delete val="0"/>
        <c:axPos val="l"/>
        <c:majorTickMark val="out"/>
        <c:minorTickMark val="none"/>
        <c:tickLblPos val="nextTo"/>
        <c:spPr>
          <a:ln>
            <a:noFill/>
          </a:ln>
        </c:spPr>
        <c:txPr>
          <a:bodyPr/>
          <a:lstStyle/>
          <a:p>
            <a:pPr algn="r">
              <a:defRPr sz="1200">
                <a:solidFill>
                  <a:schemeClr val="tx1"/>
                </a:solidFill>
              </a:defRPr>
            </a:pPr>
            <a:endParaRPr lang="en-US"/>
          </a:p>
        </c:txPr>
        <c:crossAx val="561223168"/>
        <c:crosses val="autoZero"/>
        <c:auto val="1"/>
        <c:lblAlgn val="ctr"/>
        <c:lblOffset val="100"/>
        <c:noMultiLvlLbl val="0"/>
      </c:catAx>
      <c:valAx>
        <c:axId val="561223168"/>
        <c:scaling>
          <c:orientation val="minMax"/>
          <c:max val="100"/>
        </c:scaling>
        <c:delete val="1"/>
        <c:axPos val="b"/>
        <c:numFmt formatCode="#&quot;%&quot;" sourceLinked="0"/>
        <c:majorTickMark val="out"/>
        <c:minorTickMark val="none"/>
        <c:tickLblPos val="nextTo"/>
        <c:crossAx val="561221632"/>
        <c:crosses val="max"/>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a:lstStyle/>
          <a:p>
            <a:pPr>
              <a:defRPr sz="1680">
                <a:latin typeface="Arial" panose="020B0604020202020204" pitchFamily="34" charset="0"/>
                <a:cs typeface="Arial" panose="020B0604020202020204" pitchFamily="34" charset="0"/>
              </a:defRPr>
            </a:pPr>
            <a:r>
              <a:rPr lang="en-GB" sz="1600" dirty="0">
                <a:latin typeface="Arial" panose="020B0604020202020204" pitchFamily="34" charset="0"/>
                <a:cs typeface="Arial" panose="020B0604020202020204" pitchFamily="34" charset="0"/>
              </a:rPr>
              <a:t>% tweets in </a:t>
            </a:r>
            <a:r>
              <a:rPr lang="en-GB" sz="1600" dirty="0" smtClean="0">
                <a:latin typeface="Arial" panose="020B0604020202020204" pitchFamily="34" charset="0"/>
                <a:cs typeface="Arial" panose="020B0604020202020204" pitchFamily="34" charset="0"/>
              </a:rPr>
              <a:t>sample</a:t>
            </a:r>
            <a:r>
              <a:rPr lang="en-GB" sz="1600" baseline="0" dirty="0" smtClean="0">
                <a:latin typeface="Arial" panose="020B0604020202020204" pitchFamily="34" charset="0"/>
                <a:cs typeface="Arial" panose="020B0604020202020204" pitchFamily="34" charset="0"/>
              </a:rPr>
              <a:t> relating to ‘Abuse’</a:t>
            </a:r>
            <a:endParaRPr lang="en-US" sz="1600" dirty="0">
              <a:latin typeface="Arial" panose="020B0604020202020204" pitchFamily="34" charset="0"/>
              <a:cs typeface="Arial" panose="020B0604020202020204" pitchFamily="34" charset="0"/>
            </a:endParaRPr>
          </a:p>
        </c:rich>
      </c:tx>
      <c:layout>
        <c:manualLayout>
          <c:xMode val="edge"/>
          <c:yMode val="edge"/>
          <c:x val="0.16865263226154859"/>
          <c:y val="4.4107132489479631E-2"/>
        </c:manualLayout>
      </c:layout>
      <c:overlay val="0"/>
    </c:title>
    <c:autoTitleDeleted val="0"/>
    <c:plotArea>
      <c:layout/>
      <c:barChart>
        <c:barDir val="col"/>
        <c:grouping val="clustered"/>
        <c:varyColors val="0"/>
        <c:ser>
          <c:idx val="0"/>
          <c:order val="0"/>
          <c:tx>
            <c:strRef>
              <c:f>Sheet1!$B$1</c:f>
              <c:strCache>
                <c:ptCount val="1"/>
                <c:pt idx="0">
                  <c:v>% tweets in the sample</c:v>
                </c:pt>
              </c:strCache>
            </c:strRef>
          </c:tx>
          <c:invertIfNegative val="0"/>
          <c:cat>
            <c:strRef>
              <c:f>Sheet1!$A$2:$A$5</c:f>
              <c:strCache>
                <c:ptCount val="4"/>
                <c:pt idx="0">
                  <c:v>Sample 1</c:v>
                </c:pt>
                <c:pt idx="1">
                  <c:v>Sample 2</c:v>
                </c:pt>
                <c:pt idx="2">
                  <c:v>Sample 3</c:v>
                </c:pt>
                <c:pt idx="3">
                  <c:v>Sample 4</c:v>
                </c:pt>
              </c:strCache>
            </c:strRef>
          </c:cat>
          <c:val>
            <c:numRef>
              <c:f>Sheet1!$B$2:$B$5</c:f>
              <c:numCache>
                <c:formatCode>General</c:formatCode>
                <c:ptCount val="4"/>
                <c:pt idx="0">
                  <c:v>2</c:v>
                </c:pt>
                <c:pt idx="1">
                  <c:v>3.3999999999999998E-3</c:v>
                </c:pt>
                <c:pt idx="2">
                  <c:v>2.5</c:v>
                </c:pt>
                <c:pt idx="3">
                  <c:v>4.4999999999999997E-3</c:v>
                </c:pt>
              </c:numCache>
            </c:numRef>
          </c:val>
        </c:ser>
        <c:dLbls>
          <c:showLegendKey val="0"/>
          <c:showVal val="0"/>
          <c:showCatName val="0"/>
          <c:showSerName val="0"/>
          <c:showPercent val="0"/>
          <c:showBubbleSize val="0"/>
        </c:dLbls>
        <c:gapWidth val="150"/>
        <c:axId val="287979776"/>
        <c:axId val="287978240"/>
      </c:barChart>
      <c:valAx>
        <c:axId val="287978240"/>
        <c:scaling>
          <c:orientation val="minMax"/>
        </c:scaling>
        <c:delete val="0"/>
        <c:axPos val="l"/>
        <c:majorGridlines/>
        <c:numFmt formatCode="General" sourceLinked="1"/>
        <c:majorTickMark val="out"/>
        <c:minorTickMark val="none"/>
        <c:tickLblPos val="nextTo"/>
        <c:txPr>
          <a:bodyPr/>
          <a:lstStyle/>
          <a:p>
            <a:pPr>
              <a:defRPr sz="1400"/>
            </a:pPr>
            <a:endParaRPr lang="en-US"/>
          </a:p>
        </c:txPr>
        <c:crossAx val="287979776"/>
        <c:crosses val="autoZero"/>
        <c:crossBetween val="between"/>
      </c:valAx>
      <c:catAx>
        <c:axId val="287979776"/>
        <c:scaling>
          <c:orientation val="minMax"/>
        </c:scaling>
        <c:delete val="0"/>
        <c:axPos val="b"/>
        <c:majorTickMark val="out"/>
        <c:minorTickMark val="none"/>
        <c:tickLblPos val="nextTo"/>
        <c:txPr>
          <a:bodyPr/>
          <a:lstStyle/>
          <a:p>
            <a:pPr>
              <a:defRPr sz="1400"/>
            </a:pPr>
            <a:endParaRPr lang="en-US"/>
          </a:p>
        </c:txPr>
        <c:crossAx val="287978240"/>
        <c:crosses val="autoZero"/>
        <c:auto val="1"/>
        <c:lblAlgn val="ctr"/>
        <c:lblOffset val="100"/>
        <c:noMultiLvlLbl val="0"/>
      </c:cat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Sheet1!$B$1</c:f>
              <c:strCache>
                <c:ptCount val="1"/>
                <c:pt idx="0">
                  <c:v>FB</c:v>
                </c:pt>
              </c:strCache>
            </c:strRef>
          </c:tx>
          <c:spPr>
            <a:ln w="31750">
              <a:solidFill>
                <a:schemeClr val="accent1"/>
              </a:solidFill>
            </a:ln>
          </c:spPr>
          <c:marker>
            <c:symbol val="none"/>
          </c:marker>
          <c:dPt>
            <c:idx val="0"/>
            <c:marker>
              <c:symbol val="circle"/>
              <c:size val="24"/>
              <c:spPr>
                <a:solidFill>
                  <a:schemeClr val="accent1"/>
                </a:solidFill>
                <a:ln w="25400">
                  <a:solidFill>
                    <a:schemeClr val="accent1"/>
                  </a:solidFill>
                </a:ln>
              </c:spPr>
            </c:marker>
            <c:bubble3D val="0"/>
          </c:dPt>
          <c:dPt>
            <c:idx val="5"/>
            <c:bubble3D val="0"/>
          </c:dPt>
          <c:dPt>
            <c:idx val="6"/>
            <c:bubble3D val="0"/>
          </c:dPt>
          <c:dPt>
            <c:idx val="7"/>
            <c:bubble3D val="0"/>
          </c:dPt>
          <c:dPt>
            <c:idx val="8"/>
            <c:bubble3D val="0"/>
          </c:dPt>
          <c:dPt>
            <c:idx val="9"/>
            <c:marker>
              <c:symbol val="circle"/>
              <c:size val="24"/>
              <c:spPr>
                <a:solidFill>
                  <a:schemeClr val="accent1"/>
                </a:solidFill>
                <a:ln w="25400">
                  <a:solidFill>
                    <a:schemeClr val="accent1"/>
                  </a:solidFill>
                </a:ln>
              </c:spPr>
            </c:marker>
            <c:bubble3D val="0"/>
            <c:spPr>
              <a:ln>
                <a:solidFill>
                  <a:schemeClr val="accent1"/>
                </a:solidFill>
              </a:ln>
            </c:spPr>
          </c:dPt>
          <c:dPt>
            <c:idx val="24"/>
            <c:marker>
              <c:symbol val="circle"/>
              <c:size val="20"/>
              <c:spPr>
                <a:solidFill>
                  <a:schemeClr val="accent1"/>
                </a:solidFill>
                <a:ln>
                  <a:noFill/>
                </a:ln>
              </c:spPr>
            </c:marker>
            <c:bubble3D val="0"/>
          </c:dPt>
          <c:dLbls>
            <c:dLbl>
              <c:idx val="0"/>
              <c:layout>
                <c:manualLayout>
                  <c:x val="-3.7732924933922905E-2"/>
                  <c:y val="-2.2401182782450914E-7"/>
                </c:manualLayout>
              </c:layout>
              <c:spPr/>
              <c:txPr>
                <a:bodyPr/>
                <a:lstStyle/>
                <a:p>
                  <a:pPr algn="ctr">
                    <a:defRPr lang="en-GB" sz="1600" b="1" i="0" u="none" strike="noStrike" kern="1200" baseline="0">
                      <a:solidFill>
                        <a:schemeClr val="bg1"/>
                      </a:solidFill>
                      <a:latin typeface="+mn-lt"/>
                      <a:ea typeface="+mn-ea"/>
                      <a:cs typeface="+mn-cs"/>
                    </a:defRPr>
                  </a:pPr>
                  <a:endParaRPr lang="en-US"/>
                </a:p>
              </c:txPr>
              <c:dLblPos val="r"/>
              <c:showLegendKey val="0"/>
              <c:showVal val="1"/>
              <c:showCatName val="0"/>
              <c:showSerName val="0"/>
              <c:showPercent val="0"/>
              <c:showBubbleSize val="0"/>
            </c:dLbl>
            <c:dLbl>
              <c:idx val="9"/>
              <c:layout/>
              <c:spPr/>
              <c:txPr>
                <a:bodyPr/>
                <a:lstStyle/>
                <a:p>
                  <a:pPr algn="ctr">
                    <a:defRPr lang="en-GB" sz="16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dLbl>
            <c:dLbl>
              <c:idx val="24"/>
              <c:dLblPos val="ctr"/>
              <c:showLegendKey val="0"/>
              <c:showVal val="1"/>
              <c:showCatName val="0"/>
              <c:showSerName val="0"/>
              <c:showPercent val="0"/>
              <c:showBubbleSize val="0"/>
            </c:dLbl>
            <c:txPr>
              <a:bodyPr/>
              <a:lstStyle/>
              <a:p>
                <a:pPr algn="ctr">
                  <a:defRPr lang="en-GB" sz="1600" b="0" i="0" u="none" strike="noStrike" kern="1200" baseline="0">
                    <a:solidFill>
                      <a:schemeClr val="accent1"/>
                    </a:solidFill>
                    <a:latin typeface="+mj-lt"/>
                    <a:ea typeface="+mn-ea"/>
                    <a:cs typeface="+mn-cs"/>
                  </a:defRPr>
                </a:pPr>
                <a:endParaRPr lang="en-US"/>
              </a:p>
            </c:txPr>
            <c:dLblPos val="ctr"/>
            <c:showLegendKey val="0"/>
            <c:showVal val="0"/>
            <c:showCatName val="0"/>
            <c:showSerName val="0"/>
            <c:showPercent val="0"/>
            <c:showBubbleSize val="0"/>
          </c:dLbls>
          <c:cat>
            <c:strRef>
              <c:f>Sheet1!$A$2:$A$11</c:f>
              <c:strCache>
                <c:ptCount val="10"/>
                <c:pt idx="0">
                  <c:v>Q2 '12</c:v>
                </c:pt>
                <c:pt idx="1">
                  <c:v>Q3 '12</c:v>
                </c:pt>
                <c:pt idx="2">
                  <c:v>Q4 '12</c:v>
                </c:pt>
                <c:pt idx="3">
                  <c:v>Q1 '13</c:v>
                </c:pt>
                <c:pt idx="4">
                  <c:v>Q2 '13</c:v>
                </c:pt>
                <c:pt idx="5">
                  <c:v>Q3 '13</c:v>
                </c:pt>
                <c:pt idx="6">
                  <c:v>Q4 '13</c:v>
                </c:pt>
                <c:pt idx="7">
                  <c:v>Q1 '14</c:v>
                </c:pt>
                <c:pt idx="8">
                  <c:v>Q2 '14</c:v>
                </c:pt>
                <c:pt idx="9">
                  <c:v>Q3 '14</c:v>
                </c:pt>
              </c:strCache>
            </c:strRef>
          </c:cat>
          <c:val>
            <c:numRef>
              <c:f>Sheet1!$B$2:$B$11</c:f>
              <c:numCache>
                <c:formatCode>General</c:formatCode>
                <c:ptCount val="10"/>
                <c:pt idx="0">
                  <c:v>44</c:v>
                </c:pt>
                <c:pt idx="1">
                  <c:v>44</c:v>
                </c:pt>
                <c:pt idx="2">
                  <c:v>50</c:v>
                </c:pt>
                <c:pt idx="3">
                  <c:v>49</c:v>
                </c:pt>
                <c:pt idx="4">
                  <c:v>46</c:v>
                </c:pt>
                <c:pt idx="5">
                  <c:v>50</c:v>
                </c:pt>
                <c:pt idx="6">
                  <c:v>52</c:v>
                </c:pt>
                <c:pt idx="7">
                  <c:v>50</c:v>
                </c:pt>
                <c:pt idx="8">
                  <c:v>54</c:v>
                </c:pt>
                <c:pt idx="9">
                  <c:v>51</c:v>
                </c:pt>
              </c:numCache>
            </c:numRef>
          </c:val>
          <c:smooth val="1"/>
        </c:ser>
        <c:ser>
          <c:idx val="3"/>
          <c:order val="1"/>
          <c:tx>
            <c:strRef>
              <c:f>Sheet1!$C$1</c:f>
              <c:strCache>
                <c:ptCount val="1"/>
                <c:pt idx="0">
                  <c:v>twitter</c:v>
                </c:pt>
              </c:strCache>
            </c:strRef>
          </c:tx>
          <c:spPr>
            <a:ln w="31750">
              <a:solidFill>
                <a:schemeClr val="accent2"/>
              </a:solidFill>
            </a:ln>
          </c:spPr>
          <c:marker>
            <c:symbol val="none"/>
          </c:marker>
          <c:dPt>
            <c:idx val="0"/>
            <c:marker>
              <c:symbol val="circle"/>
              <c:size val="24"/>
              <c:spPr>
                <a:solidFill>
                  <a:schemeClr val="accent2"/>
                </a:solidFill>
                <a:ln w="25400">
                  <a:solidFill>
                    <a:schemeClr val="accent2"/>
                  </a:solidFill>
                </a:ln>
              </c:spPr>
            </c:marker>
            <c:bubble3D val="0"/>
          </c:dPt>
          <c:dPt>
            <c:idx val="5"/>
            <c:bubble3D val="0"/>
          </c:dPt>
          <c:dPt>
            <c:idx val="6"/>
            <c:bubble3D val="0"/>
          </c:dPt>
          <c:dPt>
            <c:idx val="7"/>
            <c:bubble3D val="0"/>
          </c:dPt>
          <c:dPt>
            <c:idx val="8"/>
            <c:bubble3D val="0"/>
          </c:dPt>
          <c:dPt>
            <c:idx val="9"/>
            <c:marker>
              <c:symbol val="circle"/>
              <c:size val="24"/>
              <c:spPr>
                <a:solidFill>
                  <a:schemeClr val="accent2"/>
                </a:solidFill>
                <a:ln w="25400">
                  <a:solidFill>
                    <a:schemeClr val="accent2"/>
                  </a:solidFill>
                </a:ln>
              </c:spPr>
            </c:marker>
            <c:bubble3D val="0"/>
          </c:dPt>
          <c:dPt>
            <c:idx val="24"/>
            <c:marker>
              <c:symbol val="circle"/>
              <c:size val="20"/>
              <c:spPr>
                <a:solidFill>
                  <a:schemeClr val="accent2"/>
                </a:solidFill>
                <a:ln>
                  <a:noFill/>
                </a:ln>
              </c:spPr>
            </c:marker>
            <c:bubble3D val="0"/>
          </c:dPt>
          <c:dLbls>
            <c:dLbl>
              <c:idx val="0"/>
              <c:layout/>
              <c:dLblPos val="ctr"/>
              <c:showLegendKey val="0"/>
              <c:showVal val="1"/>
              <c:showCatName val="0"/>
              <c:showSerName val="0"/>
              <c:showPercent val="0"/>
              <c:showBubbleSize val="0"/>
            </c:dLbl>
            <c:dLbl>
              <c:idx val="5"/>
              <c:delete val="1"/>
            </c:dLbl>
            <c:dLbl>
              <c:idx val="6"/>
              <c:delete val="1"/>
            </c:dLbl>
            <c:dLbl>
              <c:idx val="7"/>
              <c:delete val="1"/>
            </c:dLbl>
            <c:dLbl>
              <c:idx val="9"/>
              <c:layout/>
              <c:dLblPos val="ctr"/>
              <c:showLegendKey val="0"/>
              <c:showVal val="1"/>
              <c:showCatName val="0"/>
              <c:showSerName val="0"/>
              <c:showPercent val="0"/>
              <c:showBubbleSize val="0"/>
            </c:dLbl>
            <c:dLbl>
              <c:idx val="24"/>
              <c:dLblPos val="ctr"/>
              <c:showLegendKey val="0"/>
              <c:showVal val="1"/>
              <c:showCatName val="0"/>
              <c:showSerName val="0"/>
              <c:showPercent val="0"/>
              <c:showBubbleSize val="0"/>
            </c:dLbl>
            <c:txPr>
              <a:bodyPr/>
              <a:lstStyle/>
              <a:p>
                <a:pPr algn="ctr">
                  <a:defRPr lang="en-GB" sz="1600" b="1"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0"/>
            <c:showBubbleSize val="0"/>
          </c:dLbls>
          <c:cat>
            <c:strRef>
              <c:f>Sheet1!$A$2:$A$11</c:f>
              <c:strCache>
                <c:ptCount val="10"/>
                <c:pt idx="0">
                  <c:v>Q2 '12</c:v>
                </c:pt>
                <c:pt idx="1">
                  <c:v>Q3 '12</c:v>
                </c:pt>
                <c:pt idx="2">
                  <c:v>Q4 '12</c:v>
                </c:pt>
                <c:pt idx="3">
                  <c:v>Q1 '13</c:v>
                </c:pt>
                <c:pt idx="4">
                  <c:v>Q2 '13</c:v>
                </c:pt>
                <c:pt idx="5">
                  <c:v>Q3 '13</c:v>
                </c:pt>
                <c:pt idx="6">
                  <c:v>Q4 '13</c:v>
                </c:pt>
                <c:pt idx="7">
                  <c:v>Q1 '14</c:v>
                </c:pt>
                <c:pt idx="8">
                  <c:v>Q2 '14</c:v>
                </c:pt>
                <c:pt idx="9">
                  <c:v>Q3 '14</c:v>
                </c:pt>
              </c:strCache>
            </c:strRef>
          </c:cat>
          <c:val>
            <c:numRef>
              <c:f>Sheet1!$C$2:$C$11</c:f>
              <c:numCache>
                <c:formatCode>General</c:formatCode>
                <c:ptCount val="10"/>
                <c:pt idx="0">
                  <c:v>13</c:v>
                </c:pt>
                <c:pt idx="1">
                  <c:v>15</c:v>
                </c:pt>
                <c:pt idx="2">
                  <c:v>17</c:v>
                </c:pt>
                <c:pt idx="3">
                  <c:v>16</c:v>
                </c:pt>
                <c:pt idx="4">
                  <c:v>17</c:v>
                </c:pt>
                <c:pt idx="5">
                  <c:v>17</c:v>
                </c:pt>
                <c:pt idx="6">
                  <c:v>15</c:v>
                </c:pt>
                <c:pt idx="7">
                  <c:v>15</c:v>
                </c:pt>
                <c:pt idx="8">
                  <c:v>18</c:v>
                </c:pt>
                <c:pt idx="9">
                  <c:v>18</c:v>
                </c:pt>
              </c:numCache>
            </c:numRef>
          </c:val>
          <c:smooth val="1"/>
        </c:ser>
        <c:ser>
          <c:idx val="4"/>
          <c:order val="2"/>
          <c:tx>
            <c:strRef>
              <c:f>Sheet1!$D$1</c:f>
              <c:strCache>
                <c:ptCount val="1"/>
                <c:pt idx="0">
                  <c:v>G+</c:v>
                </c:pt>
              </c:strCache>
            </c:strRef>
          </c:tx>
          <c:spPr>
            <a:ln w="31750">
              <a:solidFill>
                <a:schemeClr val="accent3"/>
              </a:solidFill>
            </a:ln>
          </c:spPr>
          <c:marker>
            <c:symbol val="none"/>
          </c:marker>
          <c:dPt>
            <c:idx val="0"/>
            <c:marker>
              <c:symbol val="circle"/>
              <c:size val="24"/>
              <c:spPr>
                <a:solidFill>
                  <a:schemeClr val="tx2"/>
                </a:solidFill>
                <a:ln w="25400">
                  <a:solidFill>
                    <a:schemeClr val="accent3"/>
                  </a:solidFill>
                </a:ln>
              </c:spPr>
            </c:marker>
            <c:bubble3D val="0"/>
          </c:dPt>
          <c:dPt>
            <c:idx val="5"/>
            <c:bubble3D val="0"/>
          </c:dPt>
          <c:dPt>
            <c:idx val="6"/>
            <c:bubble3D val="0"/>
          </c:dPt>
          <c:dPt>
            <c:idx val="7"/>
            <c:bubble3D val="0"/>
          </c:dPt>
          <c:dPt>
            <c:idx val="8"/>
            <c:bubble3D val="0"/>
          </c:dPt>
          <c:dPt>
            <c:idx val="9"/>
            <c:marker>
              <c:symbol val="circle"/>
              <c:size val="24"/>
              <c:spPr>
                <a:solidFill>
                  <a:schemeClr val="tx2"/>
                </a:solidFill>
                <a:ln w="25400">
                  <a:solidFill>
                    <a:schemeClr val="accent3"/>
                  </a:solidFill>
                </a:ln>
              </c:spPr>
            </c:marker>
            <c:bubble3D val="0"/>
          </c:dPt>
          <c:dPt>
            <c:idx val="12"/>
            <c:marker>
              <c:symbol val="circle"/>
              <c:size val="20"/>
              <c:spPr>
                <a:solidFill>
                  <a:schemeClr val="tx2"/>
                </a:solidFill>
                <a:ln>
                  <a:noFill/>
                </a:ln>
              </c:spPr>
            </c:marker>
            <c:bubble3D val="0"/>
          </c:dPt>
          <c:dPt>
            <c:idx val="24"/>
            <c:marker>
              <c:symbol val="circle"/>
              <c:size val="20"/>
              <c:spPr>
                <a:solidFill>
                  <a:schemeClr val="tx2"/>
                </a:solidFill>
                <a:ln>
                  <a:noFill/>
                </a:ln>
              </c:spPr>
            </c:marker>
            <c:bubble3D val="0"/>
          </c:dPt>
          <c:dLbls>
            <c:dLbl>
              <c:idx val="0"/>
              <c:layout/>
              <c:dLblPos val="ctr"/>
              <c:showLegendKey val="0"/>
              <c:showVal val="1"/>
              <c:showCatName val="0"/>
              <c:showSerName val="0"/>
              <c:showPercent val="0"/>
              <c:showBubbleSize val="0"/>
            </c:dLbl>
            <c:dLbl>
              <c:idx val="9"/>
              <c:layout/>
              <c:spPr/>
              <c:txPr>
                <a:bodyPr/>
                <a:lstStyle/>
                <a:p>
                  <a:pPr algn="ctr">
                    <a:defRPr lang="en-GB" sz="1600" b="1" i="0" u="none" strike="noStrike" kern="1200" baseline="0">
                      <a:solidFill>
                        <a:schemeClr val="tx2"/>
                      </a:solidFill>
                      <a:latin typeface="+mn-lt"/>
                      <a:ea typeface="+mn-ea"/>
                      <a:cs typeface="+mn-cs"/>
                    </a:defRPr>
                  </a:pPr>
                  <a:endParaRPr lang="en-US"/>
                </a:p>
              </c:txPr>
              <c:dLblPos val="r"/>
              <c:showLegendKey val="0"/>
              <c:showVal val="1"/>
              <c:showCatName val="0"/>
              <c:showSerName val="0"/>
              <c:showPercent val="0"/>
              <c:showBubbleSize val="0"/>
            </c:dLbl>
            <c:dLbl>
              <c:idx val="12"/>
              <c:dLblPos val="r"/>
              <c:showLegendKey val="0"/>
              <c:showVal val="1"/>
              <c:showCatName val="0"/>
              <c:showSerName val="0"/>
              <c:showPercent val="0"/>
              <c:showBubbleSize val="0"/>
            </c:dLbl>
            <c:dLbl>
              <c:idx val="24"/>
              <c:dLblPos val="r"/>
              <c:showLegendKey val="0"/>
              <c:showVal val="1"/>
              <c:showCatName val="0"/>
              <c:showSerName val="0"/>
              <c:showPercent val="0"/>
              <c:showBubbleSize val="0"/>
            </c:dLbl>
            <c:txPr>
              <a:bodyPr/>
              <a:lstStyle/>
              <a:p>
                <a:pPr algn="ctr">
                  <a:defRPr lang="en-GB" sz="1600" b="1" i="0" u="none" strike="noStrike" kern="1200" baseline="0">
                    <a:solidFill>
                      <a:schemeClr val="bg1"/>
                    </a:solidFill>
                    <a:latin typeface="+mn-lt"/>
                    <a:ea typeface="+mn-ea"/>
                    <a:cs typeface="+mn-cs"/>
                  </a:defRPr>
                </a:pPr>
                <a:endParaRPr lang="en-US"/>
              </a:p>
            </c:txPr>
            <c:dLblPos val="r"/>
            <c:showLegendKey val="0"/>
            <c:showVal val="0"/>
            <c:showCatName val="0"/>
            <c:showSerName val="0"/>
            <c:showPercent val="0"/>
            <c:showBubbleSize val="0"/>
          </c:dLbls>
          <c:cat>
            <c:strRef>
              <c:f>Sheet1!$A$2:$A$11</c:f>
              <c:strCache>
                <c:ptCount val="10"/>
                <c:pt idx="0">
                  <c:v>Q2 '12</c:v>
                </c:pt>
                <c:pt idx="1">
                  <c:v>Q3 '12</c:v>
                </c:pt>
                <c:pt idx="2">
                  <c:v>Q4 '12</c:v>
                </c:pt>
                <c:pt idx="3">
                  <c:v>Q1 '13</c:v>
                </c:pt>
                <c:pt idx="4">
                  <c:v>Q2 '13</c:v>
                </c:pt>
                <c:pt idx="5">
                  <c:v>Q3 '13</c:v>
                </c:pt>
                <c:pt idx="6">
                  <c:v>Q4 '13</c:v>
                </c:pt>
                <c:pt idx="7">
                  <c:v>Q1 '14</c:v>
                </c:pt>
                <c:pt idx="8">
                  <c:v>Q2 '14</c:v>
                </c:pt>
                <c:pt idx="9">
                  <c:v>Q3 '14</c:v>
                </c:pt>
              </c:strCache>
            </c:strRef>
          </c:cat>
          <c:val>
            <c:numRef>
              <c:f>Sheet1!$D$2:$D$11</c:f>
              <c:numCache>
                <c:formatCode>General</c:formatCode>
                <c:ptCount val="10"/>
                <c:pt idx="0">
                  <c:v>17</c:v>
                </c:pt>
                <c:pt idx="1">
                  <c:v>13</c:v>
                </c:pt>
                <c:pt idx="2">
                  <c:v>16</c:v>
                </c:pt>
                <c:pt idx="3">
                  <c:v>17</c:v>
                </c:pt>
                <c:pt idx="4">
                  <c:v>14</c:v>
                </c:pt>
                <c:pt idx="5">
                  <c:v>17</c:v>
                </c:pt>
                <c:pt idx="6">
                  <c:v>18</c:v>
                </c:pt>
                <c:pt idx="7">
                  <c:v>16</c:v>
                </c:pt>
                <c:pt idx="8">
                  <c:v>18</c:v>
                </c:pt>
                <c:pt idx="9">
                  <c:v>11</c:v>
                </c:pt>
              </c:numCache>
            </c:numRef>
          </c:val>
          <c:smooth val="1"/>
        </c:ser>
        <c:ser>
          <c:idx val="5"/>
          <c:order val="3"/>
          <c:tx>
            <c:strRef>
              <c:f>Sheet1!$E$1</c:f>
              <c:strCache>
                <c:ptCount val="1"/>
                <c:pt idx="0">
                  <c:v>linked in</c:v>
                </c:pt>
              </c:strCache>
            </c:strRef>
          </c:tx>
          <c:spPr>
            <a:ln w="31750">
              <a:solidFill>
                <a:schemeClr val="accent4"/>
              </a:solidFill>
            </a:ln>
          </c:spPr>
          <c:marker>
            <c:symbol val="none"/>
          </c:marker>
          <c:dPt>
            <c:idx val="0"/>
            <c:marker>
              <c:symbol val="circle"/>
              <c:size val="24"/>
              <c:spPr>
                <a:solidFill>
                  <a:schemeClr val="accent4"/>
                </a:solidFill>
                <a:ln w="25400">
                  <a:solidFill>
                    <a:schemeClr val="accent4"/>
                  </a:solidFill>
                </a:ln>
              </c:spPr>
            </c:marker>
            <c:bubble3D val="0"/>
          </c:dPt>
          <c:dPt>
            <c:idx val="5"/>
            <c:bubble3D val="0"/>
          </c:dPt>
          <c:dPt>
            <c:idx val="6"/>
            <c:bubble3D val="0"/>
          </c:dPt>
          <c:dPt>
            <c:idx val="7"/>
            <c:bubble3D val="0"/>
          </c:dPt>
          <c:dPt>
            <c:idx val="8"/>
            <c:bubble3D val="0"/>
          </c:dPt>
          <c:dPt>
            <c:idx val="9"/>
            <c:marker>
              <c:symbol val="circle"/>
              <c:size val="24"/>
              <c:spPr>
                <a:solidFill>
                  <a:schemeClr val="accent4"/>
                </a:solidFill>
                <a:ln w="25400">
                  <a:solidFill>
                    <a:schemeClr val="accent4"/>
                  </a:solidFill>
                </a:ln>
              </c:spPr>
            </c:marker>
            <c:bubble3D val="0"/>
          </c:dPt>
          <c:dPt>
            <c:idx val="16"/>
            <c:marker>
              <c:symbol val="circle"/>
              <c:size val="20"/>
              <c:spPr>
                <a:solidFill>
                  <a:schemeClr val="accent4"/>
                </a:solidFill>
                <a:ln>
                  <a:noFill/>
                </a:ln>
              </c:spPr>
            </c:marker>
            <c:bubble3D val="0"/>
          </c:dPt>
          <c:dPt>
            <c:idx val="24"/>
            <c:marker>
              <c:symbol val="circle"/>
              <c:size val="20"/>
              <c:spPr>
                <a:solidFill>
                  <a:schemeClr val="accent4"/>
                </a:solidFill>
                <a:ln>
                  <a:noFill/>
                </a:ln>
              </c:spPr>
            </c:marker>
            <c:bubble3D val="0"/>
          </c:dPt>
          <c:dLbls>
            <c:dLbl>
              <c:idx val="0"/>
              <c:layout/>
              <c:dLblPos val="ctr"/>
              <c:showLegendKey val="0"/>
              <c:showVal val="1"/>
              <c:showCatName val="0"/>
              <c:showSerName val="0"/>
              <c:showPercent val="0"/>
              <c:showBubbleSize val="0"/>
            </c:dLbl>
            <c:dLbl>
              <c:idx val="9"/>
              <c:layout/>
              <c:dLblPos val="ctr"/>
              <c:showLegendKey val="0"/>
              <c:showVal val="1"/>
              <c:showCatName val="0"/>
              <c:showSerName val="0"/>
              <c:showPercent val="0"/>
              <c:showBubbleSize val="0"/>
            </c:dLbl>
            <c:dLbl>
              <c:idx val="16"/>
              <c:dLblPos val="ctr"/>
              <c:showLegendKey val="0"/>
              <c:showVal val="1"/>
              <c:showCatName val="0"/>
              <c:showSerName val="0"/>
              <c:showPercent val="0"/>
              <c:showBubbleSize val="0"/>
            </c:dLbl>
            <c:dLbl>
              <c:idx val="24"/>
              <c:dLblPos val="ctr"/>
              <c:showLegendKey val="0"/>
              <c:showVal val="1"/>
              <c:showCatName val="0"/>
              <c:showSerName val="0"/>
              <c:showPercent val="0"/>
              <c:showBubbleSize val="0"/>
            </c:dLbl>
            <c:txPr>
              <a:bodyPr/>
              <a:lstStyle/>
              <a:p>
                <a:pPr algn="ctr">
                  <a:defRPr lang="en-GB" sz="1600" b="1"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0"/>
            <c:showBubbleSize val="0"/>
          </c:dLbls>
          <c:cat>
            <c:strRef>
              <c:f>Sheet1!$A$2:$A$11</c:f>
              <c:strCache>
                <c:ptCount val="10"/>
                <c:pt idx="0">
                  <c:v>Q2 '12</c:v>
                </c:pt>
                <c:pt idx="1">
                  <c:v>Q3 '12</c:v>
                </c:pt>
                <c:pt idx="2">
                  <c:v>Q4 '12</c:v>
                </c:pt>
                <c:pt idx="3">
                  <c:v>Q1 '13</c:v>
                </c:pt>
                <c:pt idx="4">
                  <c:v>Q2 '13</c:v>
                </c:pt>
                <c:pt idx="5">
                  <c:v>Q3 '13</c:v>
                </c:pt>
                <c:pt idx="6">
                  <c:v>Q4 '13</c:v>
                </c:pt>
                <c:pt idx="7">
                  <c:v>Q1 '14</c:v>
                </c:pt>
                <c:pt idx="8">
                  <c:v>Q2 '14</c:v>
                </c:pt>
                <c:pt idx="9">
                  <c:v>Q3 '14</c:v>
                </c:pt>
              </c:strCache>
            </c:strRef>
          </c:cat>
          <c:val>
            <c:numRef>
              <c:f>Sheet1!$E$2:$E$11</c:f>
              <c:numCache>
                <c:formatCode>General</c:formatCode>
                <c:ptCount val="10"/>
                <c:pt idx="0">
                  <c:v>7</c:v>
                </c:pt>
                <c:pt idx="1">
                  <c:v>8</c:v>
                </c:pt>
                <c:pt idx="2">
                  <c:v>9</c:v>
                </c:pt>
                <c:pt idx="3">
                  <c:v>9</c:v>
                </c:pt>
                <c:pt idx="4">
                  <c:v>10</c:v>
                </c:pt>
                <c:pt idx="5">
                  <c:v>9</c:v>
                </c:pt>
                <c:pt idx="6">
                  <c:v>10</c:v>
                </c:pt>
                <c:pt idx="7">
                  <c:v>11</c:v>
                </c:pt>
                <c:pt idx="8">
                  <c:v>12</c:v>
                </c:pt>
                <c:pt idx="9">
                  <c:v>9</c:v>
                </c:pt>
              </c:numCache>
            </c:numRef>
          </c:val>
          <c:smooth val="1"/>
        </c:ser>
        <c:dLbls>
          <c:showLegendKey val="0"/>
          <c:showVal val="0"/>
          <c:showCatName val="0"/>
          <c:showSerName val="0"/>
          <c:showPercent val="0"/>
          <c:showBubbleSize val="0"/>
        </c:dLbls>
        <c:marker val="1"/>
        <c:smooth val="0"/>
        <c:axId val="288397568"/>
        <c:axId val="288399360"/>
      </c:lineChart>
      <c:catAx>
        <c:axId val="288397568"/>
        <c:scaling>
          <c:orientation val="minMax"/>
        </c:scaling>
        <c:delete val="0"/>
        <c:axPos val="b"/>
        <c:majorTickMark val="none"/>
        <c:minorTickMark val="none"/>
        <c:tickLblPos val="nextTo"/>
        <c:spPr>
          <a:ln w="12700">
            <a:solidFill>
              <a:schemeClr val="tx1"/>
            </a:solidFill>
            <a:prstDash val="sysDot"/>
          </a:ln>
        </c:spPr>
        <c:txPr>
          <a:bodyPr/>
          <a:lstStyle/>
          <a:p>
            <a:pPr>
              <a:defRPr sz="1200">
                <a:solidFill>
                  <a:schemeClr val="tx1"/>
                </a:solidFill>
              </a:defRPr>
            </a:pPr>
            <a:endParaRPr lang="en-US"/>
          </a:p>
        </c:txPr>
        <c:crossAx val="288399360"/>
        <c:crosses val="autoZero"/>
        <c:auto val="1"/>
        <c:lblAlgn val="ctr"/>
        <c:lblOffset val="100"/>
        <c:noMultiLvlLbl val="0"/>
      </c:catAx>
      <c:valAx>
        <c:axId val="288399360"/>
        <c:scaling>
          <c:orientation val="minMax"/>
        </c:scaling>
        <c:delete val="0"/>
        <c:axPos val="l"/>
        <c:majorGridlines>
          <c:spPr>
            <a:ln>
              <a:solidFill>
                <a:schemeClr val="bg1">
                  <a:lumMod val="95000"/>
                </a:schemeClr>
              </a:solidFill>
            </a:ln>
          </c:spPr>
        </c:majorGridlines>
        <c:numFmt formatCode="0\%" sourceLinked="0"/>
        <c:majorTickMark val="none"/>
        <c:minorTickMark val="none"/>
        <c:tickLblPos val="nextTo"/>
        <c:spPr>
          <a:ln w="12700">
            <a:solidFill>
              <a:schemeClr val="tx1"/>
            </a:solidFill>
            <a:prstDash val="sysDot"/>
          </a:ln>
        </c:spPr>
        <c:txPr>
          <a:bodyPr/>
          <a:lstStyle/>
          <a:p>
            <a:pPr>
              <a:defRPr sz="1200">
                <a:solidFill>
                  <a:schemeClr val="tx1"/>
                </a:solidFill>
              </a:defRPr>
            </a:pPr>
            <a:endParaRPr lang="en-US"/>
          </a:p>
        </c:txPr>
        <c:crossAx val="28839756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307551173863131"/>
          <c:y val="0.11338583801955117"/>
          <c:w val="0.64297062806226035"/>
          <c:h val="0.85889762379789192"/>
        </c:manualLayout>
      </c:layout>
      <c:barChart>
        <c:barDir val="bar"/>
        <c:grouping val="clustered"/>
        <c:varyColors val="0"/>
        <c:ser>
          <c:idx val="0"/>
          <c:order val="0"/>
          <c:tx>
            <c:strRef>
              <c:f>Sheet1!$B$1</c:f>
              <c:strCache>
                <c:ptCount val="1"/>
                <c:pt idx="0">
                  <c:v>Column2</c:v>
                </c:pt>
              </c:strCache>
            </c:strRef>
          </c:tx>
          <c:invertIfNegative val="0"/>
          <c:dLbls>
            <c:dLblPos val="outEnd"/>
            <c:showLegendKey val="0"/>
            <c:showVal val="1"/>
            <c:showCatName val="0"/>
            <c:showSerName val="0"/>
            <c:showPercent val="0"/>
            <c:showBubbleSize val="0"/>
            <c:showLeaderLines val="0"/>
          </c:dLbls>
          <c:cat>
            <c:strRef>
              <c:f>Sheet1!$A$2:$A$17</c:f>
              <c:strCache>
                <c:ptCount val="16"/>
                <c:pt idx="0">
                  <c:v>Male</c:v>
                </c:pt>
                <c:pt idx="1">
                  <c:v>Female</c:v>
                </c:pt>
                <c:pt idx="3">
                  <c:v>15-24</c:v>
                </c:pt>
                <c:pt idx="4">
                  <c:v>25-34</c:v>
                </c:pt>
                <c:pt idx="5">
                  <c:v>35-44</c:v>
                </c:pt>
                <c:pt idx="6">
                  <c:v>45-54</c:v>
                </c:pt>
                <c:pt idx="7">
                  <c:v>55+</c:v>
                </c:pt>
                <c:pt idx="9">
                  <c:v>AB</c:v>
                </c:pt>
                <c:pt idx="10">
                  <c:v>C1</c:v>
                </c:pt>
                <c:pt idx="11">
                  <c:v>C2</c:v>
                </c:pt>
                <c:pt idx="12">
                  <c:v>DE</c:v>
                </c:pt>
                <c:pt idx="14">
                  <c:v>Own Smartphone</c:v>
                </c:pt>
                <c:pt idx="15">
                  <c:v>Own Tablet</c:v>
                </c:pt>
              </c:strCache>
            </c:strRef>
          </c:cat>
          <c:val>
            <c:numRef>
              <c:f>Sheet1!$B$2:$B$17</c:f>
              <c:numCache>
                <c:formatCode>General</c:formatCode>
                <c:ptCount val="16"/>
                <c:pt idx="0">
                  <c:v>53</c:v>
                </c:pt>
                <c:pt idx="1">
                  <c:v>47</c:v>
                </c:pt>
                <c:pt idx="3">
                  <c:v>39</c:v>
                </c:pt>
                <c:pt idx="4">
                  <c:v>24</c:v>
                </c:pt>
                <c:pt idx="5">
                  <c:v>21</c:v>
                </c:pt>
                <c:pt idx="6">
                  <c:v>14</c:v>
                </c:pt>
                <c:pt idx="7">
                  <c:v>3</c:v>
                </c:pt>
                <c:pt idx="9">
                  <c:v>33</c:v>
                </c:pt>
                <c:pt idx="10">
                  <c:v>33</c:v>
                </c:pt>
                <c:pt idx="11">
                  <c:v>22</c:v>
                </c:pt>
                <c:pt idx="12">
                  <c:v>11</c:v>
                </c:pt>
                <c:pt idx="14">
                  <c:v>88</c:v>
                </c:pt>
                <c:pt idx="15">
                  <c:v>58</c:v>
                </c:pt>
              </c:numCache>
            </c:numRef>
          </c:val>
        </c:ser>
        <c:dLbls>
          <c:showLegendKey val="0"/>
          <c:showVal val="0"/>
          <c:showCatName val="0"/>
          <c:showSerName val="0"/>
          <c:showPercent val="0"/>
          <c:showBubbleSize val="0"/>
        </c:dLbls>
        <c:gapWidth val="40"/>
        <c:axId val="288705920"/>
        <c:axId val="288732288"/>
      </c:barChart>
      <c:catAx>
        <c:axId val="288705920"/>
        <c:scaling>
          <c:orientation val="maxMin"/>
        </c:scaling>
        <c:delete val="0"/>
        <c:axPos val="l"/>
        <c:majorGridlines>
          <c:spPr>
            <a:ln w="6350">
              <a:solidFill>
                <a:schemeClr val="tx2">
                  <a:lumMod val="60000"/>
                  <a:lumOff val="40000"/>
                </a:schemeClr>
              </a:solidFill>
              <a:prstDash val="sysDot"/>
            </a:ln>
          </c:spPr>
        </c:majorGridlines>
        <c:majorTickMark val="out"/>
        <c:minorTickMark val="none"/>
        <c:tickLblPos val="nextTo"/>
        <c:spPr>
          <a:ln>
            <a:noFill/>
          </a:ln>
        </c:spPr>
        <c:txPr>
          <a:bodyPr/>
          <a:lstStyle/>
          <a:p>
            <a:pPr>
              <a:defRPr sz="1400"/>
            </a:pPr>
            <a:endParaRPr lang="en-US"/>
          </a:p>
        </c:txPr>
        <c:crossAx val="288732288"/>
        <c:crosses val="autoZero"/>
        <c:auto val="1"/>
        <c:lblAlgn val="ctr"/>
        <c:lblOffset val="100"/>
        <c:noMultiLvlLbl val="0"/>
      </c:catAx>
      <c:valAx>
        <c:axId val="288732288"/>
        <c:scaling>
          <c:orientation val="minMax"/>
        </c:scaling>
        <c:delete val="1"/>
        <c:axPos val="t"/>
        <c:numFmt formatCode="General" sourceLinked="1"/>
        <c:majorTickMark val="out"/>
        <c:minorTickMark val="none"/>
        <c:tickLblPos val="nextTo"/>
        <c:crossAx val="288705920"/>
        <c:crosses val="autoZero"/>
        <c:crossBetween val="between"/>
      </c:valAx>
      <c:spPr>
        <a:noFill/>
        <a:ln w="25400">
          <a:noFill/>
        </a:ln>
      </c:spPr>
    </c:plotArea>
    <c:plotVisOnly val="1"/>
    <c:dispBlanksAs val="gap"/>
    <c:showDLblsOverMax val="0"/>
  </c:chart>
  <c:txPr>
    <a:bodyPr/>
    <a:lstStyle/>
    <a:p>
      <a:pPr>
        <a:defRPr sz="1800">
          <a:solidFill>
            <a:schemeClr val="bg2"/>
          </a:solidFil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Sheet1!$A$2</c:f>
              <c:strCache>
                <c:ptCount val="1"/>
                <c:pt idx="0">
                  <c:v>Pre war (born before 1945)</c:v>
                </c:pt>
              </c:strCache>
            </c:strRef>
          </c:tx>
          <c:cat>
            <c:strRef>
              <c:f>Sheet1!$B$1:$F$1</c:f>
              <c:strCache>
                <c:ptCount val="5"/>
                <c:pt idx="0">
                  <c:v>09</c:v>
                </c:pt>
                <c:pt idx="1">
                  <c:v>10</c:v>
                </c:pt>
                <c:pt idx="2">
                  <c:v>11</c:v>
                </c:pt>
                <c:pt idx="3">
                  <c:v>12</c:v>
                </c:pt>
                <c:pt idx="4">
                  <c:v>13</c:v>
                </c:pt>
              </c:strCache>
            </c:strRef>
          </c:cat>
          <c:val>
            <c:numRef>
              <c:f>Sheet1!$B$2:$F$2</c:f>
              <c:numCache>
                <c:formatCode>0%</c:formatCode>
                <c:ptCount val="5"/>
                <c:pt idx="0">
                  <c:v>0.03</c:v>
                </c:pt>
                <c:pt idx="1">
                  <c:v>0.04</c:v>
                </c:pt>
                <c:pt idx="2">
                  <c:v>0.05</c:v>
                </c:pt>
                <c:pt idx="3">
                  <c:v>7.0000000000000007E-2</c:v>
                </c:pt>
                <c:pt idx="4">
                  <c:v>0.08</c:v>
                </c:pt>
              </c:numCache>
            </c:numRef>
          </c:val>
          <c:smooth val="0"/>
        </c:ser>
        <c:ser>
          <c:idx val="1"/>
          <c:order val="1"/>
          <c:tx>
            <c:strRef>
              <c:f>Sheet1!$A$3</c:f>
              <c:strCache>
                <c:ptCount val="1"/>
                <c:pt idx="0">
                  <c:v>Baby boomers (born 1945-1965)</c:v>
                </c:pt>
              </c:strCache>
            </c:strRef>
          </c:tx>
          <c:cat>
            <c:strRef>
              <c:f>Sheet1!$B$1:$F$1</c:f>
              <c:strCache>
                <c:ptCount val="5"/>
                <c:pt idx="0">
                  <c:v>09</c:v>
                </c:pt>
                <c:pt idx="1">
                  <c:v>10</c:v>
                </c:pt>
                <c:pt idx="2">
                  <c:v>11</c:v>
                </c:pt>
                <c:pt idx="3">
                  <c:v>12</c:v>
                </c:pt>
                <c:pt idx="4">
                  <c:v>13</c:v>
                </c:pt>
              </c:strCache>
            </c:strRef>
          </c:cat>
          <c:val>
            <c:numRef>
              <c:f>Sheet1!$B$3:$F$3</c:f>
              <c:numCache>
                <c:formatCode>0%</c:formatCode>
                <c:ptCount val="5"/>
                <c:pt idx="0">
                  <c:v>0.15</c:v>
                </c:pt>
                <c:pt idx="1">
                  <c:v>0.22</c:v>
                </c:pt>
                <c:pt idx="2">
                  <c:v>0.26</c:v>
                </c:pt>
                <c:pt idx="3">
                  <c:v>0.27</c:v>
                </c:pt>
                <c:pt idx="4">
                  <c:v>0.3</c:v>
                </c:pt>
              </c:numCache>
            </c:numRef>
          </c:val>
          <c:smooth val="0"/>
        </c:ser>
        <c:ser>
          <c:idx val="2"/>
          <c:order val="2"/>
          <c:tx>
            <c:strRef>
              <c:f>Sheet1!$A$4</c:f>
              <c:strCache>
                <c:ptCount val="1"/>
                <c:pt idx="0">
                  <c:v>Generation X (born 1966-1979)</c:v>
                </c:pt>
              </c:strCache>
            </c:strRef>
          </c:tx>
          <c:cat>
            <c:strRef>
              <c:f>Sheet1!$B$1:$F$1</c:f>
              <c:strCache>
                <c:ptCount val="5"/>
                <c:pt idx="0">
                  <c:v>09</c:v>
                </c:pt>
                <c:pt idx="1">
                  <c:v>10</c:v>
                </c:pt>
                <c:pt idx="2">
                  <c:v>11</c:v>
                </c:pt>
                <c:pt idx="3">
                  <c:v>12</c:v>
                </c:pt>
                <c:pt idx="4">
                  <c:v>13</c:v>
                </c:pt>
              </c:strCache>
            </c:strRef>
          </c:cat>
          <c:val>
            <c:numRef>
              <c:f>Sheet1!$B$4:$F$4</c:f>
              <c:numCache>
                <c:formatCode>0%</c:formatCode>
                <c:ptCount val="5"/>
                <c:pt idx="0">
                  <c:v>0.34</c:v>
                </c:pt>
                <c:pt idx="1">
                  <c:v>0.43</c:v>
                </c:pt>
                <c:pt idx="2">
                  <c:v>0.53</c:v>
                </c:pt>
                <c:pt idx="3">
                  <c:v>0.52</c:v>
                </c:pt>
                <c:pt idx="4">
                  <c:v>0.56000000000000005</c:v>
                </c:pt>
              </c:numCache>
            </c:numRef>
          </c:val>
          <c:smooth val="0"/>
        </c:ser>
        <c:ser>
          <c:idx val="3"/>
          <c:order val="3"/>
          <c:tx>
            <c:strRef>
              <c:f>Sheet1!$A$5</c:f>
              <c:strCache>
                <c:ptCount val="1"/>
                <c:pt idx="0">
                  <c:v>Generation Y (born 1980-)</c:v>
                </c:pt>
              </c:strCache>
            </c:strRef>
          </c:tx>
          <c:cat>
            <c:strRef>
              <c:f>Sheet1!$B$1:$F$1</c:f>
              <c:strCache>
                <c:ptCount val="5"/>
                <c:pt idx="0">
                  <c:v>09</c:v>
                </c:pt>
                <c:pt idx="1">
                  <c:v>10</c:v>
                </c:pt>
                <c:pt idx="2">
                  <c:v>11</c:v>
                </c:pt>
                <c:pt idx="3">
                  <c:v>12</c:v>
                </c:pt>
                <c:pt idx="4">
                  <c:v>13</c:v>
                </c:pt>
              </c:strCache>
            </c:strRef>
          </c:cat>
          <c:val>
            <c:numRef>
              <c:f>Sheet1!$B$5:$F$5</c:f>
              <c:numCache>
                <c:formatCode>0%</c:formatCode>
                <c:ptCount val="5"/>
                <c:pt idx="0">
                  <c:v>0.5</c:v>
                </c:pt>
                <c:pt idx="1">
                  <c:v>0.61</c:v>
                </c:pt>
                <c:pt idx="2">
                  <c:v>0.69</c:v>
                </c:pt>
                <c:pt idx="3">
                  <c:v>0.7</c:v>
                </c:pt>
                <c:pt idx="4">
                  <c:v>0.71</c:v>
                </c:pt>
              </c:numCache>
            </c:numRef>
          </c:val>
          <c:smooth val="0"/>
        </c:ser>
        <c:dLbls>
          <c:showLegendKey val="0"/>
          <c:showVal val="0"/>
          <c:showCatName val="0"/>
          <c:showSerName val="0"/>
          <c:showPercent val="0"/>
          <c:showBubbleSize val="0"/>
        </c:dLbls>
        <c:marker val="1"/>
        <c:smooth val="0"/>
        <c:axId val="288861184"/>
        <c:axId val="288871168"/>
      </c:lineChart>
      <c:catAx>
        <c:axId val="288861184"/>
        <c:scaling>
          <c:orientation val="minMax"/>
        </c:scaling>
        <c:delete val="0"/>
        <c:axPos val="b"/>
        <c:majorTickMark val="none"/>
        <c:minorTickMark val="none"/>
        <c:tickLblPos val="nextTo"/>
        <c:txPr>
          <a:bodyPr/>
          <a:lstStyle/>
          <a:p>
            <a:pPr>
              <a:defRPr sz="1200"/>
            </a:pPr>
            <a:endParaRPr lang="en-US"/>
          </a:p>
        </c:txPr>
        <c:crossAx val="288871168"/>
        <c:crosses val="autoZero"/>
        <c:auto val="1"/>
        <c:lblAlgn val="ctr"/>
        <c:lblOffset val="100"/>
        <c:noMultiLvlLbl val="0"/>
      </c:catAx>
      <c:valAx>
        <c:axId val="288871168"/>
        <c:scaling>
          <c:orientation val="minMax"/>
          <c:max val="1"/>
        </c:scaling>
        <c:delete val="0"/>
        <c:axPos val="l"/>
        <c:numFmt formatCode="0%" sourceLinked="0"/>
        <c:majorTickMark val="none"/>
        <c:minorTickMark val="none"/>
        <c:tickLblPos val="nextTo"/>
        <c:spPr>
          <a:ln w="9525">
            <a:noFill/>
          </a:ln>
        </c:spPr>
        <c:txPr>
          <a:bodyPr/>
          <a:lstStyle/>
          <a:p>
            <a:pPr>
              <a:defRPr sz="1200"/>
            </a:pPr>
            <a:endParaRPr lang="en-US"/>
          </a:p>
        </c:txPr>
        <c:crossAx val="288861184"/>
        <c:crosses val="autoZero"/>
        <c:crossBetween val="between"/>
        <c:majorUnit val="0.1"/>
      </c:valAx>
    </c:plotArea>
    <c:legend>
      <c:legendPos val="b"/>
      <c:layout>
        <c:manualLayout>
          <c:xMode val="edge"/>
          <c:yMode val="edge"/>
          <c:x val="3.4463674639207517E-3"/>
          <c:y val="0.88193661542160151"/>
          <c:w val="0.9919131123549787"/>
          <c:h val="0.1007155853356914"/>
        </c:manualLayout>
      </c:layout>
      <c:overlay val="0"/>
      <c:txPr>
        <a:bodyPr/>
        <a:lstStyle/>
        <a:p>
          <a:pPr>
            <a:defRPr sz="1100" b="0"/>
          </a:pPr>
          <a:endParaRPr lang="en-US"/>
        </a:p>
      </c:txPr>
    </c:legend>
    <c:plotVisOnly val="1"/>
    <c:dispBlanksAs val="span"/>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dirty="0"/>
              <a:t>Climate </a:t>
            </a:r>
            <a:r>
              <a:rPr lang="en-GB" dirty="0" smtClean="0"/>
              <a:t>change </a:t>
            </a:r>
          </a:p>
          <a:p>
            <a:pPr>
              <a:defRPr/>
            </a:pPr>
            <a:r>
              <a:rPr lang="en-GB" b="0" dirty="0" smtClean="0"/>
              <a:t>(Sept</a:t>
            </a:r>
            <a:r>
              <a:rPr lang="en-GB" b="0" baseline="0" dirty="0" smtClean="0"/>
              <a:t> 13-Dec 13)</a:t>
            </a:r>
            <a:endParaRPr lang="en-GB" b="0" dirty="0"/>
          </a:p>
        </c:rich>
      </c:tx>
      <c:layout/>
      <c:overlay val="0"/>
    </c:title>
    <c:autoTitleDeleted val="0"/>
    <c:plotArea>
      <c:layout/>
      <c:pieChart>
        <c:varyColors val="1"/>
        <c:ser>
          <c:idx val="0"/>
          <c:order val="0"/>
          <c:tx>
            <c:strRef>
              <c:f>Sheet1!$B$1</c:f>
              <c:strCache>
                <c:ptCount val="1"/>
                <c:pt idx="0">
                  <c:v>Climate change</c:v>
                </c:pt>
              </c:strCache>
            </c:strRef>
          </c:tx>
          <c:dPt>
            <c:idx val="0"/>
            <c:bubble3D val="0"/>
            <c:spPr>
              <a:solidFill>
                <a:schemeClr val="accent5"/>
              </a:solidFill>
            </c:spPr>
          </c:dPt>
          <c:dPt>
            <c:idx val="2"/>
            <c:bubble3D val="0"/>
            <c:spPr>
              <a:solidFill>
                <a:schemeClr val="accent6"/>
              </a:solidFill>
            </c:spPr>
          </c:dPt>
          <c:dPt>
            <c:idx val="3"/>
            <c:bubble3D val="0"/>
            <c:spPr>
              <a:solidFill>
                <a:srgbClr val="4099FF"/>
              </a:solidFill>
            </c:spPr>
          </c:dPt>
          <c:dPt>
            <c:idx val="4"/>
            <c:bubble3D val="0"/>
            <c:spPr>
              <a:solidFill>
                <a:srgbClr val="4099FF"/>
              </a:solidFill>
            </c:spPr>
          </c:dPt>
          <c:cat>
            <c:strRef>
              <c:f>Sheet1!$A$2:$A$5</c:f>
              <c:strCache>
                <c:ptCount val="4"/>
                <c:pt idx="0">
                  <c:v>blog</c:v>
                </c:pt>
                <c:pt idx="1">
                  <c:v>forum</c:v>
                </c:pt>
                <c:pt idx="2">
                  <c:v>news</c:v>
                </c:pt>
                <c:pt idx="3">
                  <c:v>twitter</c:v>
                </c:pt>
              </c:strCache>
            </c:strRef>
          </c:cat>
          <c:val>
            <c:numRef>
              <c:f>Sheet1!$B$2:$B$5</c:f>
              <c:numCache>
                <c:formatCode>General</c:formatCode>
                <c:ptCount val="4"/>
                <c:pt idx="0">
                  <c:v>482</c:v>
                </c:pt>
                <c:pt idx="1">
                  <c:v>277</c:v>
                </c:pt>
                <c:pt idx="2">
                  <c:v>1531</c:v>
                </c:pt>
                <c:pt idx="3">
                  <c:v>1256</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Animal testing</c:v>
                </c:pt>
              </c:strCache>
            </c:strRef>
          </c:tx>
          <c:dPt>
            <c:idx val="0"/>
            <c:bubble3D val="0"/>
            <c:spPr>
              <a:solidFill>
                <a:schemeClr val="accent5"/>
              </a:solidFill>
            </c:spPr>
          </c:dPt>
          <c:dPt>
            <c:idx val="2"/>
            <c:bubble3D val="0"/>
            <c:spPr>
              <a:solidFill>
                <a:schemeClr val="accent6"/>
              </a:solidFill>
            </c:spPr>
          </c:dPt>
          <c:dPt>
            <c:idx val="3"/>
            <c:bubble3D val="0"/>
            <c:spPr>
              <a:solidFill>
                <a:srgbClr val="4099FF"/>
              </a:solidFill>
            </c:spPr>
          </c:dPt>
          <c:dPt>
            <c:idx val="4"/>
            <c:bubble3D val="0"/>
            <c:spPr>
              <a:solidFill>
                <a:srgbClr val="4099FF"/>
              </a:solidFill>
            </c:spPr>
          </c:dPt>
          <c:cat>
            <c:strRef>
              <c:f>Sheet1!$A$2:$A$7</c:f>
              <c:strCache>
                <c:ptCount val="6"/>
                <c:pt idx="0">
                  <c:v>blog</c:v>
                </c:pt>
                <c:pt idx="1">
                  <c:v>forum</c:v>
                </c:pt>
                <c:pt idx="2">
                  <c:v>news</c:v>
                </c:pt>
                <c:pt idx="3">
                  <c:v>twitter</c:v>
                </c:pt>
                <c:pt idx="4">
                  <c:v>review</c:v>
                </c:pt>
                <c:pt idx="5">
                  <c:v>video</c:v>
                </c:pt>
              </c:strCache>
            </c:strRef>
          </c:cat>
          <c:val>
            <c:numRef>
              <c:f>Sheet1!$B$2:$B$7</c:f>
              <c:numCache>
                <c:formatCode>General</c:formatCode>
                <c:ptCount val="6"/>
                <c:pt idx="0">
                  <c:v>264</c:v>
                </c:pt>
                <c:pt idx="1">
                  <c:v>427</c:v>
                </c:pt>
                <c:pt idx="2">
                  <c:v>893</c:v>
                </c:pt>
                <c:pt idx="3">
                  <c:v>7824</c:v>
                </c:pt>
                <c:pt idx="4">
                  <c:v>49</c:v>
                </c:pt>
                <c:pt idx="5">
                  <c:v>22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Climate change</c:v>
                </c:pt>
              </c:strCache>
            </c:strRef>
          </c:tx>
          <c:spPr>
            <a:solidFill>
              <a:schemeClr val="accent6"/>
            </a:solidFill>
          </c:spPr>
          <c:dPt>
            <c:idx val="0"/>
            <c:bubble3D val="0"/>
          </c:dPt>
          <c:dPt>
            <c:idx val="1"/>
            <c:bubble3D val="0"/>
            <c:spPr>
              <a:solidFill>
                <a:schemeClr val="bg2">
                  <a:lumMod val="50000"/>
                  <a:lumOff val="50000"/>
                </a:schemeClr>
              </a:solidFill>
            </c:spPr>
          </c:dPt>
          <c:dPt>
            <c:idx val="2"/>
            <c:bubble3D val="0"/>
            <c:spPr>
              <a:solidFill>
                <a:schemeClr val="accent5"/>
              </a:solidFill>
            </c:spPr>
          </c:dPt>
          <c:dPt>
            <c:idx val="3"/>
            <c:bubble3D val="0"/>
          </c:dPt>
          <c:dPt>
            <c:idx val="4"/>
            <c:bubble3D val="0"/>
          </c:dPt>
          <c:dLbls>
            <c:dLbl>
              <c:idx val="0"/>
              <c:layout>
                <c:manualLayout>
                  <c:x val="-9.607875202075053E-2"/>
                  <c:y val="0.13432662980180146"/>
                </c:manualLayout>
              </c:layout>
              <c:showLegendKey val="0"/>
              <c:showVal val="1"/>
              <c:showCatName val="0"/>
              <c:showSerName val="0"/>
              <c:showPercent val="0"/>
              <c:showBubbleSize val="0"/>
            </c:dLbl>
            <c:dLbl>
              <c:idx val="1"/>
              <c:layout>
                <c:manualLayout>
                  <c:x val="-0.16130648181948037"/>
                  <c:y val="-0.11742452521271461"/>
                </c:manualLayout>
              </c:layout>
              <c:showLegendKey val="0"/>
              <c:showVal val="1"/>
              <c:showCatName val="0"/>
              <c:showSerName val="0"/>
              <c:showPercent val="0"/>
              <c:showBubbleSize val="0"/>
            </c:dLbl>
            <c:dLbl>
              <c:idx val="2"/>
              <c:layout>
                <c:manualLayout>
                  <c:x val="0.21653518089826754"/>
                  <c:y val="1.8245915408907538E-2"/>
                </c:manualLayout>
              </c:layout>
              <c:showLegendKey val="0"/>
              <c:showVal val="1"/>
              <c:showCatName val="0"/>
              <c:showSerName val="0"/>
              <c:showPercent val="0"/>
              <c:showBubbleSize val="0"/>
            </c:dLbl>
            <c:txPr>
              <a:bodyPr/>
              <a:lstStyle/>
              <a:p>
                <a:pPr>
                  <a:defRPr>
                    <a:solidFill>
                      <a:schemeClr val="bg1"/>
                    </a:solidFill>
                  </a:defRPr>
                </a:pPr>
                <a:endParaRPr lang="en-US"/>
              </a:p>
            </c:txPr>
            <c:showLegendKey val="0"/>
            <c:showVal val="1"/>
            <c:showCatName val="0"/>
            <c:showSerName val="0"/>
            <c:showPercent val="0"/>
            <c:showBubbleSize val="0"/>
            <c:showLeaderLines val="1"/>
          </c:dLbls>
          <c:cat>
            <c:strRef>
              <c:f>Sheet1!$A$2:$A$4</c:f>
              <c:strCache>
                <c:ptCount val="3"/>
                <c:pt idx="0">
                  <c:v>Positive</c:v>
                </c:pt>
                <c:pt idx="1">
                  <c:v>Neutral</c:v>
                </c:pt>
                <c:pt idx="2">
                  <c:v>Negative</c:v>
                </c:pt>
              </c:strCache>
            </c:strRef>
          </c:cat>
          <c:val>
            <c:numRef>
              <c:f>Sheet1!$B$2:$B$4</c:f>
              <c:numCache>
                <c:formatCode>General</c:formatCode>
                <c:ptCount val="3"/>
                <c:pt idx="0">
                  <c:v>13</c:v>
                </c:pt>
                <c:pt idx="1">
                  <c:v>46</c:v>
                </c:pt>
                <c:pt idx="2">
                  <c:v>41</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4A4FCD-748D-483B-BCB9-7EF0684A93B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DE0C123D-4726-4E2E-A8BF-867D9E347251}">
      <dgm:prSet phldrT="[Text]" custT="1"/>
      <dgm:spPr>
        <a:solidFill>
          <a:schemeClr val="tx2"/>
        </a:solidFill>
        <a:ln>
          <a:solidFill>
            <a:schemeClr val="accent3"/>
          </a:solidFill>
        </a:ln>
      </dgm:spPr>
      <dgm:t>
        <a:bodyPr/>
        <a:lstStyle/>
        <a:p>
          <a:r>
            <a:rPr lang="en-GB" sz="2400" dirty="0" smtClean="0"/>
            <a:t>Existing approaches</a:t>
          </a:r>
          <a:endParaRPr lang="en-GB" sz="2400" dirty="0"/>
        </a:p>
      </dgm:t>
    </dgm:pt>
    <dgm:pt modelId="{BDC90B20-39A5-438C-9987-F1CCCDC8F9D0}" type="parTrans" cxnId="{9F0D2B10-8B16-49A6-853B-659E5E99B334}">
      <dgm:prSet/>
      <dgm:spPr/>
      <dgm:t>
        <a:bodyPr/>
        <a:lstStyle/>
        <a:p>
          <a:endParaRPr lang="en-GB"/>
        </a:p>
      </dgm:t>
    </dgm:pt>
    <dgm:pt modelId="{5D426ED1-0A4D-4718-9C02-F78EC2233AA8}" type="sibTrans" cxnId="{9F0D2B10-8B16-49A6-853B-659E5E99B334}">
      <dgm:prSet/>
      <dgm:spPr/>
      <dgm:t>
        <a:bodyPr/>
        <a:lstStyle/>
        <a:p>
          <a:endParaRPr lang="en-GB"/>
        </a:p>
      </dgm:t>
    </dgm:pt>
    <dgm:pt modelId="{5B7EE7D9-B0FF-4DDB-91D3-004F56C974FD}">
      <dgm:prSet phldrT="[Text]" custT="1"/>
      <dgm:spPr>
        <a:solidFill>
          <a:schemeClr val="accent2">
            <a:lumMod val="40000"/>
            <a:lumOff val="60000"/>
            <a:alpha val="90000"/>
          </a:schemeClr>
        </a:solidFill>
        <a:ln>
          <a:solidFill>
            <a:schemeClr val="accent2">
              <a:lumMod val="40000"/>
              <a:lumOff val="60000"/>
              <a:alpha val="90000"/>
            </a:schemeClr>
          </a:solidFill>
        </a:ln>
      </dgm:spPr>
      <dgm:t>
        <a:bodyPr/>
        <a:lstStyle/>
        <a:p>
          <a:r>
            <a:rPr lang="en-GB" sz="2100" dirty="0" smtClean="0"/>
            <a:t>Create complex search term with combinations of keywords</a:t>
          </a:r>
          <a:endParaRPr lang="en-GB" sz="2100" dirty="0"/>
        </a:p>
      </dgm:t>
    </dgm:pt>
    <dgm:pt modelId="{4239A595-2A39-4174-B0E3-1730150EF58D}" type="parTrans" cxnId="{FDF2224E-288A-4873-973B-90953ED89821}">
      <dgm:prSet/>
      <dgm:spPr/>
      <dgm:t>
        <a:bodyPr/>
        <a:lstStyle/>
        <a:p>
          <a:endParaRPr lang="en-GB"/>
        </a:p>
      </dgm:t>
    </dgm:pt>
    <dgm:pt modelId="{47707EF8-1516-4C62-9F59-0E339F1E1004}" type="sibTrans" cxnId="{FDF2224E-288A-4873-973B-90953ED89821}">
      <dgm:prSet/>
      <dgm:spPr/>
      <dgm:t>
        <a:bodyPr/>
        <a:lstStyle/>
        <a:p>
          <a:endParaRPr lang="en-GB"/>
        </a:p>
      </dgm:t>
    </dgm:pt>
    <dgm:pt modelId="{8530503F-4CB7-41C5-9521-B90CF0BE76C9}">
      <dgm:prSet phldrT="[Text]" custT="1"/>
      <dgm:spPr>
        <a:solidFill>
          <a:schemeClr val="accent2">
            <a:lumMod val="40000"/>
            <a:lumOff val="60000"/>
            <a:alpha val="90000"/>
          </a:schemeClr>
        </a:solidFill>
        <a:ln>
          <a:solidFill>
            <a:schemeClr val="accent2">
              <a:lumMod val="40000"/>
              <a:lumOff val="60000"/>
              <a:alpha val="90000"/>
            </a:schemeClr>
          </a:solidFill>
        </a:ln>
      </dgm:spPr>
      <dgm:t>
        <a:bodyPr/>
        <a:lstStyle/>
        <a:p>
          <a:r>
            <a:rPr lang="en-GB" sz="2100" dirty="0" smtClean="0"/>
            <a:t>Standard analysis of metadata (</a:t>
          </a:r>
          <a:r>
            <a:rPr lang="en-GB" sz="2100" dirty="0" err="1" smtClean="0"/>
            <a:t>eg</a:t>
          </a:r>
          <a:r>
            <a:rPr lang="en-GB" sz="2100" dirty="0" smtClean="0"/>
            <a:t> time, retweets)</a:t>
          </a:r>
          <a:endParaRPr lang="en-GB" sz="2100" dirty="0"/>
        </a:p>
      </dgm:t>
    </dgm:pt>
    <dgm:pt modelId="{F84B0D89-A95A-4776-93C9-72535AF2A67C}" type="parTrans" cxnId="{CC43652A-A673-49E8-B066-524EB585606C}">
      <dgm:prSet/>
      <dgm:spPr/>
      <dgm:t>
        <a:bodyPr/>
        <a:lstStyle/>
        <a:p>
          <a:endParaRPr lang="en-GB"/>
        </a:p>
      </dgm:t>
    </dgm:pt>
    <dgm:pt modelId="{37371006-9CA2-463E-B03D-2AEFB1C148C3}" type="sibTrans" cxnId="{CC43652A-A673-49E8-B066-524EB585606C}">
      <dgm:prSet/>
      <dgm:spPr/>
      <dgm:t>
        <a:bodyPr/>
        <a:lstStyle/>
        <a:p>
          <a:endParaRPr lang="en-GB"/>
        </a:p>
      </dgm:t>
    </dgm:pt>
    <dgm:pt modelId="{69D34055-B36A-4604-B556-7CC41BF2641F}">
      <dgm:prSet phldrT="[Text]" custT="1"/>
      <dgm:spPr>
        <a:solidFill>
          <a:schemeClr val="tx2"/>
        </a:solidFill>
        <a:ln>
          <a:solidFill>
            <a:schemeClr val="accent3"/>
          </a:solidFill>
        </a:ln>
      </dgm:spPr>
      <dgm:t>
        <a:bodyPr/>
        <a:lstStyle/>
        <a:p>
          <a:r>
            <a:rPr lang="en-GB" sz="2400" dirty="0" smtClean="0"/>
            <a:t>Proposed TSB approach</a:t>
          </a:r>
          <a:endParaRPr lang="en-GB" sz="2400" dirty="0"/>
        </a:p>
      </dgm:t>
    </dgm:pt>
    <dgm:pt modelId="{F592FD0E-2747-419C-8AC4-A19BCDBC1487}" type="parTrans" cxnId="{1BECA12A-5099-40C8-AA84-27AD0FA4F9B0}">
      <dgm:prSet/>
      <dgm:spPr/>
      <dgm:t>
        <a:bodyPr/>
        <a:lstStyle/>
        <a:p>
          <a:endParaRPr lang="en-GB"/>
        </a:p>
      </dgm:t>
    </dgm:pt>
    <dgm:pt modelId="{E003D032-485D-44E1-8506-1909143D613A}" type="sibTrans" cxnId="{1BECA12A-5099-40C8-AA84-27AD0FA4F9B0}">
      <dgm:prSet/>
      <dgm:spPr/>
      <dgm:t>
        <a:bodyPr/>
        <a:lstStyle/>
        <a:p>
          <a:endParaRPr lang="en-GB"/>
        </a:p>
      </dgm:t>
    </dgm:pt>
    <dgm:pt modelId="{040B8562-8D47-42C3-971B-473A3476EB66}">
      <dgm:prSet phldrT="[Text]" custT="1"/>
      <dgm:spPr>
        <a:solidFill>
          <a:schemeClr val="accent2">
            <a:lumMod val="40000"/>
            <a:lumOff val="60000"/>
            <a:alpha val="90000"/>
          </a:schemeClr>
        </a:solidFill>
        <a:ln>
          <a:solidFill>
            <a:schemeClr val="accent2">
              <a:lumMod val="40000"/>
              <a:lumOff val="60000"/>
              <a:alpha val="90000"/>
            </a:schemeClr>
          </a:solidFill>
        </a:ln>
      </dgm:spPr>
      <dgm:t>
        <a:bodyPr/>
        <a:lstStyle/>
        <a:p>
          <a:r>
            <a:rPr lang="en-GB" sz="2100" dirty="0" smtClean="0"/>
            <a:t>Create simple search term</a:t>
          </a:r>
          <a:endParaRPr lang="en-GB" sz="2100" dirty="0"/>
        </a:p>
      </dgm:t>
    </dgm:pt>
    <dgm:pt modelId="{3827333B-E527-4551-A327-652B4EA4B8CB}" type="parTrans" cxnId="{063D31F9-82CF-4590-9F65-EAB7D7916785}">
      <dgm:prSet/>
      <dgm:spPr/>
      <dgm:t>
        <a:bodyPr/>
        <a:lstStyle/>
        <a:p>
          <a:endParaRPr lang="en-GB"/>
        </a:p>
      </dgm:t>
    </dgm:pt>
    <dgm:pt modelId="{08167D06-01E0-4024-9897-0363EE67BE60}" type="sibTrans" cxnId="{063D31F9-82CF-4590-9F65-EAB7D7916785}">
      <dgm:prSet/>
      <dgm:spPr/>
      <dgm:t>
        <a:bodyPr/>
        <a:lstStyle/>
        <a:p>
          <a:endParaRPr lang="en-GB"/>
        </a:p>
      </dgm:t>
    </dgm:pt>
    <dgm:pt modelId="{2B1AE85B-2BFA-42E7-8F6A-A0BA37EDE790}">
      <dgm:prSet phldrT="[Text]" custT="1"/>
      <dgm:spPr>
        <a:solidFill>
          <a:schemeClr val="accent2">
            <a:lumMod val="40000"/>
            <a:lumOff val="60000"/>
            <a:alpha val="90000"/>
          </a:schemeClr>
        </a:solidFill>
        <a:ln>
          <a:solidFill>
            <a:schemeClr val="accent2">
              <a:lumMod val="40000"/>
              <a:lumOff val="60000"/>
              <a:alpha val="90000"/>
            </a:schemeClr>
          </a:solidFill>
        </a:ln>
      </dgm:spPr>
      <dgm:t>
        <a:bodyPr/>
        <a:lstStyle/>
        <a:p>
          <a:r>
            <a:rPr lang="en-GB" sz="2100" dirty="0" smtClean="0"/>
            <a:t>Manual coding/</a:t>
          </a:r>
          <a:r>
            <a:rPr lang="en-GB" sz="2100" dirty="0" err="1" smtClean="0"/>
            <a:t>qual</a:t>
          </a:r>
          <a:r>
            <a:rPr lang="en-GB" sz="2100" dirty="0" smtClean="0"/>
            <a:t> analysis</a:t>
          </a:r>
          <a:endParaRPr lang="en-GB" sz="2100" dirty="0"/>
        </a:p>
      </dgm:t>
    </dgm:pt>
    <dgm:pt modelId="{4D60057C-F6FF-44B3-AD09-356197ED6DD7}" type="parTrans" cxnId="{88984E49-C42F-45D4-8AF7-8E20B1E37AA5}">
      <dgm:prSet/>
      <dgm:spPr/>
      <dgm:t>
        <a:bodyPr/>
        <a:lstStyle/>
        <a:p>
          <a:endParaRPr lang="en-GB"/>
        </a:p>
      </dgm:t>
    </dgm:pt>
    <dgm:pt modelId="{73BAFBB7-A78B-400E-90C8-171CCC713A9C}" type="sibTrans" cxnId="{88984E49-C42F-45D4-8AF7-8E20B1E37AA5}">
      <dgm:prSet/>
      <dgm:spPr/>
      <dgm:t>
        <a:bodyPr/>
        <a:lstStyle/>
        <a:p>
          <a:endParaRPr lang="en-GB"/>
        </a:p>
      </dgm:t>
    </dgm:pt>
    <dgm:pt modelId="{B184ACFC-B24D-4324-8BB1-48E6ED88F659}">
      <dgm:prSet phldrT="[Text]" custT="1"/>
      <dgm:spPr>
        <a:solidFill>
          <a:schemeClr val="accent2">
            <a:lumMod val="40000"/>
            <a:lumOff val="60000"/>
            <a:alpha val="90000"/>
          </a:schemeClr>
        </a:solidFill>
        <a:ln>
          <a:solidFill>
            <a:schemeClr val="accent2">
              <a:lumMod val="40000"/>
              <a:lumOff val="60000"/>
              <a:alpha val="90000"/>
            </a:schemeClr>
          </a:solidFill>
        </a:ln>
      </dgm:spPr>
      <dgm:t>
        <a:bodyPr/>
        <a:lstStyle/>
        <a:p>
          <a:r>
            <a:rPr lang="en-GB" sz="2100" dirty="0" smtClean="0"/>
            <a:t>Returned data only as good as the query</a:t>
          </a:r>
          <a:endParaRPr lang="en-GB" sz="2100" dirty="0"/>
        </a:p>
      </dgm:t>
    </dgm:pt>
    <dgm:pt modelId="{997FF628-8FD0-4511-965B-C7A7092F0994}" type="parTrans" cxnId="{C131C27F-01BA-4ED2-ABB2-2C1641B58A19}">
      <dgm:prSet/>
      <dgm:spPr/>
      <dgm:t>
        <a:bodyPr/>
        <a:lstStyle/>
        <a:p>
          <a:endParaRPr lang="en-GB"/>
        </a:p>
      </dgm:t>
    </dgm:pt>
    <dgm:pt modelId="{5D804B71-072B-4A4B-949A-86F3D3204372}" type="sibTrans" cxnId="{C131C27F-01BA-4ED2-ABB2-2C1641B58A19}">
      <dgm:prSet/>
      <dgm:spPr/>
      <dgm:t>
        <a:bodyPr/>
        <a:lstStyle/>
        <a:p>
          <a:endParaRPr lang="en-GB"/>
        </a:p>
      </dgm:t>
    </dgm:pt>
    <dgm:pt modelId="{C9FEF487-CECE-4B0A-8BC7-1A1E796BA254}">
      <dgm:prSet phldrT="[Text]" custT="1"/>
      <dgm:spPr>
        <a:solidFill>
          <a:schemeClr val="accent2">
            <a:lumMod val="40000"/>
            <a:lumOff val="60000"/>
            <a:alpha val="90000"/>
          </a:schemeClr>
        </a:solidFill>
        <a:ln>
          <a:solidFill>
            <a:schemeClr val="accent2">
              <a:lumMod val="40000"/>
              <a:lumOff val="60000"/>
              <a:alpha val="90000"/>
            </a:schemeClr>
          </a:solidFill>
        </a:ln>
      </dgm:spPr>
      <dgm:t>
        <a:bodyPr/>
        <a:lstStyle/>
        <a:p>
          <a:r>
            <a:rPr lang="en-GB" sz="2100" dirty="0" smtClean="0"/>
            <a:t>Data export to text analytics programme</a:t>
          </a:r>
          <a:endParaRPr lang="en-GB" sz="2100" dirty="0"/>
        </a:p>
      </dgm:t>
    </dgm:pt>
    <dgm:pt modelId="{399E01E1-6D47-42C2-9146-3BB921220B17}" type="parTrans" cxnId="{0CF2EC2B-34B4-44F8-BB14-6E72807C38C0}">
      <dgm:prSet/>
      <dgm:spPr/>
      <dgm:t>
        <a:bodyPr/>
        <a:lstStyle/>
        <a:p>
          <a:endParaRPr lang="en-GB"/>
        </a:p>
      </dgm:t>
    </dgm:pt>
    <dgm:pt modelId="{7A0C3C3A-1676-4810-8979-5222D67F171F}" type="sibTrans" cxnId="{0CF2EC2B-34B4-44F8-BB14-6E72807C38C0}">
      <dgm:prSet/>
      <dgm:spPr/>
      <dgm:t>
        <a:bodyPr/>
        <a:lstStyle/>
        <a:p>
          <a:endParaRPr lang="en-GB"/>
        </a:p>
      </dgm:t>
    </dgm:pt>
    <dgm:pt modelId="{E12478D8-A58E-4228-94D0-DE1EA12BABD2}">
      <dgm:prSet phldrT="[Text]" custT="1"/>
      <dgm:spPr>
        <a:solidFill>
          <a:schemeClr val="accent2">
            <a:lumMod val="40000"/>
            <a:lumOff val="60000"/>
            <a:alpha val="90000"/>
          </a:schemeClr>
        </a:solidFill>
        <a:ln>
          <a:solidFill>
            <a:schemeClr val="accent2">
              <a:lumMod val="40000"/>
              <a:lumOff val="60000"/>
              <a:alpha val="90000"/>
            </a:schemeClr>
          </a:solidFill>
        </a:ln>
      </dgm:spPr>
      <dgm:t>
        <a:bodyPr/>
        <a:lstStyle/>
        <a:p>
          <a:r>
            <a:rPr lang="en-GB" sz="2100" dirty="0" smtClean="0"/>
            <a:t>Lack of subgroup analysis</a:t>
          </a:r>
          <a:endParaRPr lang="en-GB" sz="2100" dirty="0"/>
        </a:p>
      </dgm:t>
    </dgm:pt>
    <dgm:pt modelId="{F9508FE5-BCBE-4A84-8BDE-83FD0D29E1AC}" type="parTrans" cxnId="{EC6724B0-3A8D-4C33-9F8F-6A454A0C800C}">
      <dgm:prSet/>
      <dgm:spPr/>
      <dgm:t>
        <a:bodyPr/>
        <a:lstStyle/>
        <a:p>
          <a:endParaRPr lang="en-GB"/>
        </a:p>
      </dgm:t>
    </dgm:pt>
    <dgm:pt modelId="{3BAC9503-7600-4D9B-B829-EAD6CEB672C8}" type="sibTrans" cxnId="{EC6724B0-3A8D-4C33-9F8F-6A454A0C800C}">
      <dgm:prSet/>
      <dgm:spPr/>
      <dgm:t>
        <a:bodyPr/>
        <a:lstStyle/>
        <a:p>
          <a:endParaRPr lang="en-GB"/>
        </a:p>
      </dgm:t>
    </dgm:pt>
    <dgm:pt modelId="{4165AE80-C68B-4827-AFA1-75DB6E88BA47}">
      <dgm:prSet phldrT="[Text]" custT="1"/>
      <dgm:spPr>
        <a:solidFill>
          <a:schemeClr val="accent2">
            <a:lumMod val="40000"/>
            <a:lumOff val="60000"/>
            <a:alpha val="90000"/>
          </a:schemeClr>
        </a:solidFill>
        <a:ln>
          <a:solidFill>
            <a:schemeClr val="accent2">
              <a:lumMod val="40000"/>
              <a:lumOff val="60000"/>
              <a:alpha val="90000"/>
            </a:schemeClr>
          </a:solidFill>
        </a:ln>
      </dgm:spPr>
      <dgm:t>
        <a:bodyPr/>
        <a:lstStyle/>
        <a:p>
          <a:r>
            <a:rPr lang="en-GB" sz="2100" dirty="0" smtClean="0"/>
            <a:t>“</a:t>
          </a:r>
          <a:r>
            <a:rPr lang="en-GB" sz="2100" b="1" dirty="0" err="1" smtClean="0"/>
            <a:t>Blackbox</a:t>
          </a:r>
          <a:r>
            <a:rPr lang="en-GB" sz="2100" b="1" dirty="0" smtClean="0"/>
            <a:t>” for most researchers</a:t>
          </a:r>
          <a:endParaRPr lang="en-GB" sz="2100" b="1" dirty="0"/>
        </a:p>
      </dgm:t>
    </dgm:pt>
    <dgm:pt modelId="{7FB8E264-6FDA-42DD-A0F0-ABD5EEAC59E7}" type="parTrans" cxnId="{11FAE8F3-E783-443C-840C-4753E445506D}">
      <dgm:prSet/>
      <dgm:spPr/>
      <dgm:t>
        <a:bodyPr/>
        <a:lstStyle/>
        <a:p>
          <a:endParaRPr lang="en-GB"/>
        </a:p>
      </dgm:t>
    </dgm:pt>
    <dgm:pt modelId="{5DC686D8-CAF6-49CC-8541-0177302B0E1D}" type="sibTrans" cxnId="{11FAE8F3-E783-443C-840C-4753E445506D}">
      <dgm:prSet/>
      <dgm:spPr/>
      <dgm:t>
        <a:bodyPr/>
        <a:lstStyle/>
        <a:p>
          <a:endParaRPr lang="en-GB"/>
        </a:p>
      </dgm:t>
    </dgm:pt>
    <dgm:pt modelId="{0E96AFE9-B303-4D19-8B32-9F53AD3B3E17}">
      <dgm:prSet phldrT="[Text]" custT="1"/>
      <dgm:spPr>
        <a:solidFill>
          <a:schemeClr val="accent2">
            <a:lumMod val="40000"/>
            <a:lumOff val="60000"/>
            <a:alpha val="90000"/>
          </a:schemeClr>
        </a:solidFill>
        <a:ln>
          <a:solidFill>
            <a:schemeClr val="accent2">
              <a:lumMod val="40000"/>
              <a:lumOff val="60000"/>
              <a:alpha val="90000"/>
            </a:schemeClr>
          </a:solidFill>
        </a:ln>
      </dgm:spPr>
      <dgm:t>
        <a:bodyPr/>
        <a:lstStyle/>
        <a:p>
          <a:r>
            <a:rPr lang="en-GB" sz="2100" b="1" dirty="0" smtClean="0"/>
            <a:t>Researchers “own” data</a:t>
          </a:r>
          <a:endParaRPr lang="en-GB" sz="2100" b="1" dirty="0"/>
        </a:p>
      </dgm:t>
    </dgm:pt>
    <dgm:pt modelId="{F2D35096-42A2-4C98-AD6E-5A33D5F858AE}" type="sibTrans" cxnId="{8DB81499-9EE7-48A7-A621-898777E71806}">
      <dgm:prSet/>
      <dgm:spPr/>
      <dgm:t>
        <a:bodyPr/>
        <a:lstStyle/>
        <a:p>
          <a:endParaRPr lang="en-GB"/>
        </a:p>
      </dgm:t>
    </dgm:pt>
    <dgm:pt modelId="{FEB32998-3DD8-439D-99D3-BE77A92A73E9}" type="parTrans" cxnId="{8DB81499-9EE7-48A7-A621-898777E71806}">
      <dgm:prSet/>
      <dgm:spPr/>
      <dgm:t>
        <a:bodyPr/>
        <a:lstStyle/>
        <a:p>
          <a:endParaRPr lang="en-GB"/>
        </a:p>
      </dgm:t>
    </dgm:pt>
    <dgm:pt modelId="{CAD1B321-96C5-45A6-9445-02D04BEE322E}">
      <dgm:prSet phldrT="[Text]" custT="1"/>
      <dgm:spPr>
        <a:solidFill>
          <a:schemeClr val="accent2">
            <a:lumMod val="40000"/>
            <a:lumOff val="60000"/>
            <a:alpha val="90000"/>
          </a:schemeClr>
        </a:solidFill>
        <a:ln>
          <a:solidFill>
            <a:schemeClr val="accent2">
              <a:lumMod val="40000"/>
              <a:lumOff val="60000"/>
              <a:alpha val="90000"/>
            </a:schemeClr>
          </a:solidFill>
        </a:ln>
      </dgm:spPr>
      <dgm:t>
        <a:bodyPr/>
        <a:lstStyle/>
        <a:p>
          <a:r>
            <a:rPr lang="en-GB" sz="2100" dirty="0" smtClean="0"/>
            <a:t>Additional subgroup analysis</a:t>
          </a:r>
          <a:endParaRPr lang="en-GB" sz="2100" dirty="0"/>
        </a:p>
      </dgm:t>
    </dgm:pt>
    <dgm:pt modelId="{2A6B493B-F7E4-455F-A296-B111D1BE6DDF}" type="sibTrans" cxnId="{88B7F14B-87B2-4121-A75B-20AC34DB3210}">
      <dgm:prSet/>
      <dgm:spPr/>
      <dgm:t>
        <a:bodyPr/>
        <a:lstStyle/>
        <a:p>
          <a:endParaRPr lang="en-GB"/>
        </a:p>
      </dgm:t>
    </dgm:pt>
    <dgm:pt modelId="{1D698970-CD44-4569-9792-D616AF228D06}" type="parTrans" cxnId="{88B7F14B-87B2-4121-A75B-20AC34DB3210}">
      <dgm:prSet/>
      <dgm:spPr/>
      <dgm:t>
        <a:bodyPr/>
        <a:lstStyle/>
        <a:p>
          <a:endParaRPr lang="en-GB"/>
        </a:p>
      </dgm:t>
    </dgm:pt>
    <dgm:pt modelId="{6E66F14E-D31E-4734-9EAC-8B733C13C2A6}">
      <dgm:prSet phldrT="[Text]" custT="1"/>
      <dgm:spPr>
        <a:solidFill>
          <a:schemeClr val="accent2">
            <a:lumMod val="40000"/>
            <a:lumOff val="60000"/>
            <a:alpha val="90000"/>
          </a:schemeClr>
        </a:solidFill>
        <a:ln>
          <a:solidFill>
            <a:schemeClr val="accent2">
              <a:lumMod val="40000"/>
              <a:lumOff val="60000"/>
              <a:alpha val="90000"/>
            </a:schemeClr>
          </a:solidFill>
        </a:ln>
      </dgm:spPr>
      <dgm:t>
        <a:bodyPr/>
        <a:lstStyle/>
        <a:p>
          <a:r>
            <a:rPr lang="en-GB" sz="2100" dirty="0" smtClean="0"/>
            <a:t>Standard analysis of metadata</a:t>
          </a:r>
          <a:endParaRPr lang="en-GB" sz="2100" dirty="0"/>
        </a:p>
      </dgm:t>
    </dgm:pt>
    <dgm:pt modelId="{AAB0F3AF-7B68-4DA5-B22C-9A3BA5CC5513}" type="sibTrans" cxnId="{DF5F2161-2E3C-478F-8F4E-EB92BA7467F1}">
      <dgm:prSet/>
      <dgm:spPr/>
      <dgm:t>
        <a:bodyPr/>
        <a:lstStyle/>
        <a:p>
          <a:endParaRPr lang="en-GB"/>
        </a:p>
      </dgm:t>
    </dgm:pt>
    <dgm:pt modelId="{AE87E72E-2D39-4558-B482-4A693E79C638}" type="parTrans" cxnId="{DF5F2161-2E3C-478F-8F4E-EB92BA7467F1}">
      <dgm:prSet/>
      <dgm:spPr/>
      <dgm:t>
        <a:bodyPr/>
        <a:lstStyle/>
        <a:p>
          <a:endParaRPr lang="en-GB"/>
        </a:p>
      </dgm:t>
    </dgm:pt>
    <dgm:pt modelId="{1256A333-B46D-4ACE-8D3A-2C1630133AE6}">
      <dgm:prSet phldrT="[Text]" custT="1"/>
      <dgm:spPr>
        <a:solidFill>
          <a:schemeClr val="accent2">
            <a:lumMod val="40000"/>
            <a:lumOff val="60000"/>
            <a:alpha val="90000"/>
          </a:schemeClr>
        </a:solidFill>
        <a:ln>
          <a:solidFill>
            <a:schemeClr val="accent2">
              <a:lumMod val="40000"/>
              <a:lumOff val="60000"/>
              <a:alpha val="90000"/>
            </a:schemeClr>
          </a:solidFill>
        </a:ln>
      </dgm:spPr>
      <dgm:t>
        <a:bodyPr/>
        <a:lstStyle/>
        <a:p>
          <a:r>
            <a:rPr lang="en-GB" sz="2100" dirty="0" smtClean="0"/>
            <a:t>Natural language processing (NLP) applied to </a:t>
          </a:r>
          <a:r>
            <a:rPr lang="en-GB" sz="2100" dirty="0" smtClean="0"/>
            <a:t>remainder</a:t>
          </a:r>
          <a:endParaRPr lang="en-GB" sz="2100" dirty="0"/>
        </a:p>
      </dgm:t>
    </dgm:pt>
    <dgm:pt modelId="{D7F1367A-C4C2-4C20-A880-5467583BB89E}" type="sibTrans" cxnId="{6D589237-7737-4E10-8855-7053BBD85A8C}">
      <dgm:prSet/>
      <dgm:spPr/>
      <dgm:t>
        <a:bodyPr/>
        <a:lstStyle/>
        <a:p>
          <a:endParaRPr lang="en-GB"/>
        </a:p>
      </dgm:t>
    </dgm:pt>
    <dgm:pt modelId="{15EFE6F0-F951-4345-949D-A3BD2FACA604}" type="parTrans" cxnId="{6D589237-7737-4E10-8855-7053BBD85A8C}">
      <dgm:prSet/>
      <dgm:spPr/>
      <dgm:t>
        <a:bodyPr/>
        <a:lstStyle/>
        <a:p>
          <a:endParaRPr lang="en-GB"/>
        </a:p>
      </dgm:t>
    </dgm:pt>
    <dgm:pt modelId="{728A600A-BCFD-42F5-9866-D12B1AEE096A}">
      <dgm:prSet phldrT="[Text]" custT="1"/>
      <dgm:spPr>
        <a:solidFill>
          <a:schemeClr val="accent2">
            <a:lumMod val="40000"/>
            <a:lumOff val="60000"/>
            <a:alpha val="90000"/>
          </a:schemeClr>
        </a:solidFill>
        <a:ln>
          <a:solidFill>
            <a:schemeClr val="accent2">
              <a:lumMod val="40000"/>
              <a:lumOff val="60000"/>
              <a:alpha val="90000"/>
            </a:schemeClr>
          </a:solidFill>
        </a:ln>
      </dgm:spPr>
      <dgm:t>
        <a:bodyPr/>
        <a:lstStyle/>
        <a:p>
          <a:r>
            <a:rPr lang="en-GB" sz="2100" dirty="0" smtClean="0"/>
            <a:t>Manual coding to define categories (tangible or attitudinal)</a:t>
          </a:r>
          <a:endParaRPr lang="en-GB" sz="2100" dirty="0"/>
        </a:p>
      </dgm:t>
    </dgm:pt>
    <dgm:pt modelId="{238B9726-8BFF-4B64-8DBF-06E3D00FAC9A}" type="sibTrans" cxnId="{83446614-9BDE-4BED-A2EC-2822E00A706D}">
      <dgm:prSet/>
      <dgm:spPr/>
      <dgm:t>
        <a:bodyPr/>
        <a:lstStyle/>
        <a:p>
          <a:endParaRPr lang="en-GB"/>
        </a:p>
      </dgm:t>
    </dgm:pt>
    <dgm:pt modelId="{A856941A-5C7F-4C96-8188-FB208F2D1F63}" type="parTrans" cxnId="{83446614-9BDE-4BED-A2EC-2822E00A706D}">
      <dgm:prSet/>
      <dgm:spPr/>
      <dgm:t>
        <a:bodyPr/>
        <a:lstStyle/>
        <a:p>
          <a:endParaRPr lang="en-GB"/>
        </a:p>
      </dgm:t>
    </dgm:pt>
    <dgm:pt modelId="{C6E82484-E0C9-41BC-854E-33EB415EF824}">
      <dgm:prSet phldrT="[Text]" custT="1"/>
      <dgm:spPr>
        <a:solidFill>
          <a:schemeClr val="accent2">
            <a:lumMod val="40000"/>
            <a:lumOff val="60000"/>
            <a:alpha val="90000"/>
          </a:schemeClr>
        </a:solidFill>
        <a:ln>
          <a:solidFill>
            <a:schemeClr val="accent2">
              <a:lumMod val="40000"/>
              <a:lumOff val="60000"/>
              <a:alpha val="90000"/>
            </a:schemeClr>
          </a:solidFill>
        </a:ln>
      </dgm:spPr>
      <dgm:t>
        <a:bodyPr/>
        <a:lstStyle/>
        <a:p>
          <a:r>
            <a:rPr lang="en-GB" sz="2100" dirty="0" smtClean="0"/>
            <a:t>Iterative machine learning process to improve accuracy</a:t>
          </a:r>
          <a:endParaRPr lang="en-GB" sz="2100" dirty="0"/>
        </a:p>
      </dgm:t>
    </dgm:pt>
    <dgm:pt modelId="{0A2A4F49-CF10-4A77-966C-A426E865786B}" type="parTrans" cxnId="{5E41C005-75F9-4D9B-B581-62C22DE5BDE3}">
      <dgm:prSet/>
      <dgm:spPr/>
      <dgm:t>
        <a:bodyPr/>
        <a:lstStyle/>
        <a:p>
          <a:endParaRPr lang="en-GB"/>
        </a:p>
      </dgm:t>
    </dgm:pt>
    <dgm:pt modelId="{3CBD114A-2AC5-44A4-A09B-3D1C334D25F7}" type="sibTrans" cxnId="{5E41C005-75F9-4D9B-B581-62C22DE5BDE3}">
      <dgm:prSet/>
      <dgm:spPr/>
      <dgm:t>
        <a:bodyPr/>
        <a:lstStyle/>
        <a:p>
          <a:endParaRPr lang="en-GB"/>
        </a:p>
      </dgm:t>
    </dgm:pt>
    <dgm:pt modelId="{9CBD4C1B-7EE6-4DE2-9565-011B1C339150}" type="pres">
      <dgm:prSet presAssocID="{E94A4FCD-748D-483B-BCB9-7EF0684A93B4}" presName="Name0" presStyleCnt="0">
        <dgm:presLayoutVars>
          <dgm:dir/>
          <dgm:animLvl val="lvl"/>
          <dgm:resizeHandles val="exact"/>
        </dgm:presLayoutVars>
      </dgm:prSet>
      <dgm:spPr/>
      <dgm:t>
        <a:bodyPr/>
        <a:lstStyle/>
        <a:p>
          <a:endParaRPr lang="en-GB"/>
        </a:p>
      </dgm:t>
    </dgm:pt>
    <dgm:pt modelId="{EE108BE1-F086-4020-ADA0-5094138D0165}" type="pres">
      <dgm:prSet presAssocID="{DE0C123D-4726-4E2E-A8BF-867D9E347251}" presName="composite" presStyleCnt="0"/>
      <dgm:spPr/>
    </dgm:pt>
    <dgm:pt modelId="{DE4CCAC5-9DC8-4FCA-8920-8A4711481CE6}" type="pres">
      <dgm:prSet presAssocID="{DE0C123D-4726-4E2E-A8BF-867D9E347251}" presName="parTx" presStyleLbl="alignNode1" presStyleIdx="0" presStyleCnt="2">
        <dgm:presLayoutVars>
          <dgm:chMax val="0"/>
          <dgm:chPref val="0"/>
          <dgm:bulletEnabled val="1"/>
        </dgm:presLayoutVars>
      </dgm:prSet>
      <dgm:spPr/>
      <dgm:t>
        <a:bodyPr/>
        <a:lstStyle/>
        <a:p>
          <a:endParaRPr lang="en-GB"/>
        </a:p>
      </dgm:t>
    </dgm:pt>
    <dgm:pt modelId="{80217EF3-8774-4D1F-821F-EA35E4AAA02B}" type="pres">
      <dgm:prSet presAssocID="{DE0C123D-4726-4E2E-A8BF-867D9E347251}" presName="desTx" presStyleLbl="alignAccFollowNode1" presStyleIdx="0" presStyleCnt="2">
        <dgm:presLayoutVars>
          <dgm:bulletEnabled val="1"/>
        </dgm:presLayoutVars>
      </dgm:prSet>
      <dgm:spPr/>
      <dgm:t>
        <a:bodyPr/>
        <a:lstStyle/>
        <a:p>
          <a:endParaRPr lang="en-GB"/>
        </a:p>
      </dgm:t>
    </dgm:pt>
    <dgm:pt modelId="{CC1ED824-DF32-432B-B7DE-E9F185596881}" type="pres">
      <dgm:prSet presAssocID="{5D426ED1-0A4D-4718-9C02-F78EC2233AA8}" presName="space" presStyleCnt="0"/>
      <dgm:spPr/>
    </dgm:pt>
    <dgm:pt modelId="{A24603D9-0C4E-49F1-A9E2-1848D33D1EDA}" type="pres">
      <dgm:prSet presAssocID="{69D34055-B36A-4604-B556-7CC41BF2641F}" presName="composite" presStyleCnt="0"/>
      <dgm:spPr/>
    </dgm:pt>
    <dgm:pt modelId="{FC272DA6-A535-4340-80F6-3A2760A0E939}" type="pres">
      <dgm:prSet presAssocID="{69D34055-B36A-4604-B556-7CC41BF2641F}" presName="parTx" presStyleLbl="alignNode1" presStyleIdx="1" presStyleCnt="2">
        <dgm:presLayoutVars>
          <dgm:chMax val="0"/>
          <dgm:chPref val="0"/>
          <dgm:bulletEnabled val="1"/>
        </dgm:presLayoutVars>
      </dgm:prSet>
      <dgm:spPr/>
      <dgm:t>
        <a:bodyPr/>
        <a:lstStyle/>
        <a:p>
          <a:endParaRPr lang="en-GB"/>
        </a:p>
      </dgm:t>
    </dgm:pt>
    <dgm:pt modelId="{28518F14-C0A5-4B15-8C9E-0A4A096D90CE}" type="pres">
      <dgm:prSet presAssocID="{69D34055-B36A-4604-B556-7CC41BF2641F}" presName="desTx" presStyleLbl="alignAccFollowNode1" presStyleIdx="1" presStyleCnt="2">
        <dgm:presLayoutVars>
          <dgm:bulletEnabled val="1"/>
        </dgm:presLayoutVars>
      </dgm:prSet>
      <dgm:spPr/>
      <dgm:t>
        <a:bodyPr/>
        <a:lstStyle/>
        <a:p>
          <a:endParaRPr lang="en-GB"/>
        </a:p>
      </dgm:t>
    </dgm:pt>
  </dgm:ptLst>
  <dgm:cxnLst>
    <dgm:cxn modelId="{0CF2EC2B-34B4-44F8-BB14-6E72807C38C0}" srcId="{DE0C123D-4726-4E2E-A8BF-867D9E347251}" destId="{C9FEF487-CECE-4B0A-8BC7-1A1E796BA254}" srcOrd="4" destOrd="0" parTransId="{399E01E1-6D47-42C2-9146-3BB921220B17}" sibTransId="{7A0C3C3A-1676-4810-8979-5222D67F171F}"/>
    <dgm:cxn modelId="{B17555B7-4000-4CF2-BCB6-49B186543D61}" type="presOf" srcId="{0E96AFE9-B303-4D19-8B32-9F53AD3B3E17}" destId="{28518F14-C0A5-4B15-8C9E-0A4A096D90CE}" srcOrd="0" destOrd="6" presId="urn:microsoft.com/office/officeart/2005/8/layout/hList1"/>
    <dgm:cxn modelId="{88B7F14B-87B2-4121-A75B-20AC34DB3210}" srcId="{69D34055-B36A-4604-B556-7CC41BF2641F}" destId="{CAD1B321-96C5-45A6-9445-02D04BEE322E}" srcOrd="5" destOrd="0" parTransId="{1D698970-CD44-4569-9792-D616AF228D06}" sibTransId="{2A6B493B-F7E4-455F-A296-B111D1BE6DDF}"/>
    <dgm:cxn modelId="{CBF550B0-49CA-496A-9484-5241DE40F44A}" type="presOf" srcId="{8530503F-4CB7-41C5-9521-B90CF0BE76C9}" destId="{80217EF3-8774-4D1F-821F-EA35E4AAA02B}" srcOrd="0" destOrd="2" presId="urn:microsoft.com/office/officeart/2005/8/layout/hList1"/>
    <dgm:cxn modelId="{6756B808-5F3C-46FB-9999-D1B78CA48391}" type="presOf" srcId="{E12478D8-A58E-4228-94D0-DE1EA12BABD2}" destId="{80217EF3-8774-4D1F-821F-EA35E4AAA02B}" srcOrd="0" destOrd="5" presId="urn:microsoft.com/office/officeart/2005/8/layout/hList1"/>
    <dgm:cxn modelId="{88984E49-C42F-45D4-8AF7-8E20B1E37AA5}" srcId="{DE0C123D-4726-4E2E-A8BF-867D9E347251}" destId="{2B1AE85B-2BFA-42E7-8F6A-A0BA37EDE790}" srcOrd="3" destOrd="0" parTransId="{4D60057C-F6FF-44B3-AD09-356197ED6DD7}" sibTransId="{73BAFBB7-A78B-400E-90C8-171CCC713A9C}"/>
    <dgm:cxn modelId="{FDF2224E-288A-4873-973B-90953ED89821}" srcId="{DE0C123D-4726-4E2E-A8BF-867D9E347251}" destId="{5B7EE7D9-B0FF-4DDB-91D3-004F56C974FD}" srcOrd="0" destOrd="0" parTransId="{4239A595-2A39-4174-B0E3-1730150EF58D}" sibTransId="{47707EF8-1516-4C62-9F59-0E339F1E1004}"/>
    <dgm:cxn modelId="{11FAE8F3-E783-443C-840C-4753E445506D}" srcId="{DE0C123D-4726-4E2E-A8BF-867D9E347251}" destId="{4165AE80-C68B-4827-AFA1-75DB6E88BA47}" srcOrd="6" destOrd="0" parTransId="{7FB8E264-6FDA-42DD-A0F0-ABD5EEAC59E7}" sibTransId="{5DC686D8-CAF6-49CC-8541-0177302B0E1D}"/>
    <dgm:cxn modelId="{83446614-9BDE-4BED-A2EC-2822E00A706D}" srcId="{69D34055-B36A-4604-B556-7CC41BF2641F}" destId="{728A600A-BCFD-42F5-9866-D12B1AEE096A}" srcOrd="1" destOrd="0" parTransId="{A856941A-5C7F-4C96-8188-FB208F2D1F63}" sibTransId="{238B9726-8BFF-4B64-8DBF-06E3D00FAC9A}"/>
    <dgm:cxn modelId="{3F9F928F-3052-407F-B62B-AD50574EFFDC}" type="presOf" srcId="{69D34055-B36A-4604-B556-7CC41BF2641F}" destId="{FC272DA6-A535-4340-80F6-3A2760A0E939}" srcOrd="0" destOrd="0" presId="urn:microsoft.com/office/officeart/2005/8/layout/hList1"/>
    <dgm:cxn modelId="{E4559707-54D8-43D3-AA5E-334DA04338E3}" type="presOf" srcId="{CAD1B321-96C5-45A6-9445-02D04BEE322E}" destId="{28518F14-C0A5-4B15-8C9E-0A4A096D90CE}" srcOrd="0" destOrd="5" presId="urn:microsoft.com/office/officeart/2005/8/layout/hList1"/>
    <dgm:cxn modelId="{C6D3EC31-841F-4047-A283-37348AC44928}" type="presOf" srcId="{4165AE80-C68B-4827-AFA1-75DB6E88BA47}" destId="{80217EF3-8774-4D1F-821F-EA35E4AAA02B}" srcOrd="0" destOrd="6" presId="urn:microsoft.com/office/officeart/2005/8/layout/hList1"/>
    <dgm:cxn modelId="{B23580F2-1D55-4E77-8557-AF1E2A2D33F1}" type="presOf" srcId="{DE0C123D-4726-4E2E-A8BF-867D9E347251}" destId="{DE4CCAC5-9DC8-4FCA-8920-8A4711481CE6}" srcOrd="0" destOrd="0" presId="urn:microsoft.com/office/officeart/2005/8/layout/hList1"/>
    <dgm:cxn modelId="{A849E897-6E13-46D3-ADD4-BD7FBA0DD994}" type="presOf" srcId="{E94A4FCD-748D-483B-BCB9-7EF0684A93B4}" destId="{9CBD4C1B-7EE6-4DE2-9565-011B1C339150}" srcOrd="0" destOrd="0" presId="urn:microsoft.com/office/officeart/2005/8/layout/hList1"/>
    <dgm:cxn modelId="{467C38E1-168E-4EB2-ACF5-F5F93DCAC033}" type="presOf" srcId="{6E66F14E-D31E-4734-9EAC-8B733C13C2A6}" destId="{28518F14-C0A5-4B15-8C9E-0A4A096D90CE}" srcOrd="0" destOrd="4" presId="urn:microsoft.com/office/officeart/2005/8/layout/hList1"/>
    <dgm:cxn modelId="{8DB81499-9EE7-48A7-A621-898777E71806}" srcId="{69D34055-B36A-4604-B556-7CC41BF2641F}" destId="{0E96AFE9-B303-4D19-8B32-9F53AD3B3E17}" srcOrd="6" destOrd="0" parTransId="{FEB32998-3DD8-439D-99D3-BE77A92A73E9}" sibTransId="{F2D35096-42A2-4C98-AD6E-5A33D5F858AE}"/>
    <dgm:cxn modelId="{5E41C005-75F9-4D9B-B581-62C22DE5BDE3}" srcId="{69D34055-B36A-4604-B556-7CC41BF2641F}" destId="{C6E82484-E0C9-41BC-854E-33EB415EF824}" srcOrd="3" destOrd="0" parTransId="{0A2A4F49-CF10-4A77-966C-A426E865786B}" sibTransId="{3CBD114A-2AC5-44A4-A09B-3D1C334D25F7}"/>
    <dgm:cxn modelId="{063D31F9-82CF-4590-9F65-EAB7D7916785}" srcId="{69D34055-B36A-4604-B556-7CC41BF2641F}" destId="{040B8562-8D47-42C3-971B-473A3476EB66}" srcOrd="0" destOrd="0" parTransId="{3827333B-E527-4551-A327-652B4EA4B8CB}" sibTransId="{08167D06-01E0-4024-9897-0363EE67BE60}"/>
    <dgm:cxn modelId="{88DB9783-7EF6-49C1-9E2D-D233C4A98A8B}" type="presOf" srcId="{B184ACFC-B24D-4324-8BB1-48E6ED88F659}" destId="{80217EF3-8774-4D1F-821F-EA35E4AAA02B}" srcOrd="0" destOrd="1" presId="urn:microsoft.com/office/officeart/2005/8/layout/hList1"/>
    <dgm:cxn modelId="{6D589237-7737-4E10-8855-7053BBD85A8C}" srcId="{69D34055-B36A-4604-B556-7CC41BF2641F}" destId="{1256A333-B46D-4ACE-8D3A-2C1630133AE6}" srcOrd="2" destOrd="0" parTransId="{15EFE6F0-F951-4345-949D-A3BD2FACA604}" sibTransId="{D7F1367A-C4C2-4C20-A880-5467583BB89E}"/>
    <dgm:cxn modelId="{5E448DD8-2EF4-412E-B86B-9727ED724317}" type="presOf" srcId="{C6E82484-E0C9-41BC-854E-33EB415EF824}" destId="{28518F14-C0A5-4B15-8C9E-0A4A096D90CE}" srcOrd="0" destOrd="3" presId="urn:microsoft.com/office/officeart/2005/8/layout/hList1"/>
    <dgm:cxn modelId="{EC6724B0-3A8D-4C33-9F8F-6A454A0C800C}" srcId="{DE0C123D-4726-4E2E-A8BF-867D9E347251}" destId="{E12478D8-A58E-4228-94D0-DE1EA12BABD2}" srcOrd="5" destOrd="0" parTransId="{F9508FE5-BCBE-4A84-8BDE-83FD0D29E1AC}" sibTransId="{3BAC9503-7600-4D9B-B829-EAD6CEB672C8}"/>
    <dgm:cxn modelId="{A557B720-ADB5-42FA-9A52-80EB12D8C183}" type="presOf" srcId="{2B1AE85B-2BFA-42E7-8F6A-A0BA37EDE790}" destId="{80217EF3-8774-4D1F-821F-EA35E4AAA02B}" srcOrd="0" destOrd="3" presId="urn:microsoft.com/office/officeart/2005/8/layout/hList1"/>
    <dgm:cxn modelId="{DF5F2161-2E3C-478F-8F4E-EB92BA7467F1}" srcId="{69D34055-B36A-4604-B556-7CC41BF2641F}" destId="{6E66F14E-D31E-4734-9EAC-8B733C13C2A6}" srcOrd="4" destOrd="0" parTransId="{AE87E72E-2D39-4558-B482-4A693E79C638}" sibTransId="{AAB0F3AF-7B68-4DA5-B22C-9A3BA5CC5513}"/>
    <dgm:cxn modelId="{E562803B-E22E-4815-B784-31DAEBF55155}" type="presOf" srcId="{1256A333-B46D-4ACE-8D3A-2C1630133AE6}" destId="{28518F14-C0A5-4B15-8C9E-0A4A096D90CE}" srcOrd="0" destOrd="2" presId="urn:microsoft.com/office/officeart/2005/8/layout/hList1"/>
    <dgm:cxn modelId="{9F0D2B10-8B16-49A6-853B-659E5E99B334}" srcId="{E94A4FCD-748D-483B-BCB9-7EF0684A93B4}" destId="{DE0C123D-4726-4E2E-A8BF-867D9E347251}" srcOrd="0" destOrd="0" parTransId="{BDC90B20-39A5-438C-9987-F1CCCDC8F9D0}" sibTransId="{5D426ED1-0A4D-4718-9C02-F78EC2233AA8}"/>
    <dgm:cxn modelId="{E37EC22E-4B12-44E7-852E-83B42A87B69A}" type="presOf" srcId="{040B8562-8D47-42C3-971B-473A3476EB66}" destId="{28518F14-C0A5-4B15-8C9E-0A4A096D90CE}" srcOrd="0" destOrd="0" presId="urn:microsoft.com/office/officeart/2005/8/layout/hList1"/>
    <dgm:cxn modelId="{433C3E30-20B9-4A32-B353-60CB2E5BD2EC}" type="presOf" srcId="{728A600A-BCFD-42F5-9866-D12B1AEE096A}" destId="{28518F14-C0A5-4B15-8C9E-0A4A096D90CE}" srcOrd="0" destOrd="1" presId="urn:microsoft.com/office/officeart/2005/8/layout/hList1"/>
    <dgm:cxn modelId="{CC43652A-A673-49E8-B066-524EB585606C}" srcId="{DE0C123D-4726-4E2E-A8BF-867D9E347251}" destId="{8530503F-4CB7-41C5-9521-B90CF0BE76C9}" srcOrd="2" destOrd="0" parTransId="{F84B0D89-A95A-4776-93C9-72535AF2A67C}" sibTransId="{37371006-9CA2-463E-B03D-2AEFB1C148C3}"/>
    <dgm:cxn modelId="{F0568E64-FA25-48D4-8625-FA2E1B145EB4}" type="presOf" srcId="{5B7EE7D9-B0FF-4DDB-91D3-004F56C974FD}" destId="{80217EF3-8774-4D1F-821F-EA35E4AAA02B}" srcOrd="0" destOrd="0" presId="urn:microsoft.com/office/officeart/2005/8/layout/hList1"/>
    <dgm:cxn modelId="{1BECA12A-5099-40C8-AA84-27AD0FA4F9B0}" srcId="{E94A4FCD-748D-483B-BCB9-7EF0684A93B4}" destId="{69D34055-B36A-4604-B556-7CC41BF2641F}" srcOrd="1" destOrd="0" parTransId="{F592FD0E-2747-419C-8AC4-A19BCDBC1487}" sibTransId="{E003D032-485D-44E1-8506-1909143D613A}"/>
    <dgm:cxn modelId="{098E748A-9307-4ED2-9D33-551639854CE7}" type="presOf" srcId="{C9FEF487-CECE-4B0A-8BC7-1A1E796BA254}" destId="{80217EF3-8774-4D1F-821F-EA35E4AAA02B}" srcOrd="0" destOrd="4" presId="urn:microsoft.com/office/officeart/2005/8/layout/hList1"/>
    <dgm:cxn modelId="{C131C27F-01BA-4ED2-ABB2-2C1641B58A19}" srcId="{DE0C123D-4726-4E2E-A8BF-867D9E347251}" destId="{B184ACFC-B24D-4324-8BB1-48E6ED88F659}" srcOrd="1" destOrd="0" parTransId="{997FF628-8FD0-4511-965B-C7A7092F0994}" sibTransId="{5D804B71-072B-4A4B-949A-86F3D3204372}"/>
    <dgm:cxn modelId="{6113AE81-650D-4994-9443-3FA7B03C0A45}" type="presParOf" srcId="{9CBD4C1B-7EE6-4DE2-9565-011B1C339150}" destId="{EE108BE1-F086-4020-ADA0-5094138D0165}" srcOrd="0" destOrd="0" presId="urn:microsoft.com/office/officeart/2005/8/layout/hList1"/>
    <dgm:cxn modelId="{75C02D08-DF1C-4527-A03E-39D852B65936}" type="presParOf" srcId="{EE108BE1-F086-4020-ADA0-5094138D0165}" destId="{DE4CCAC5-9DC8-4FCA-8920-8A4711481CE6}" srcOrd="0" destOrd="0" presId="urn:microsoft.com/office/officeart/2005/8/layout/hList1"/>
    <dgm:cxn modelId="{8CAA6511-18F4-46A0-A80F-3DD58177F4D3}" type="presParOf" srcId="{EE108BE1-F086-4020-ADA0-5094138D0165}" destId="{80217EF3-8774-4D1F-821F-EA35E4AAA02B}" srcOrd="1" destOrd="0" presId="urn:microsoft.com/office/officeart/2005/8/layout/hList1"/>
    <dgm:cxn modelId="{9FFB1BDB-CFA7-41CE-B66A-38C51F022305}" type="presParOf" srcId="{9CBD4C1B-7EE6-4DE2-9565-011B1C339150}" destId="{CC1ED824-DF32-432B-B7DE-E9F185596881}" srcOrd="1" destOrd="0" presId="urn:microsoft.com/office/officeart/2005/8/layout/hList1"/>
    <dgm:cxn modelId="{905DA17F-4961-48D6-967A-859B5B083A6E}" type="presParOf" srcId="{9CBD4C1B-7EE6-4DE2-9565-011B1C339150}" destId="{A24603D9-0C4E-49F1-A9E2-1848D33D1EDA}" srcOrd="2" destOrd="0" presId="urn:microsoft.com/office/officeart/2005/8/layout/hList1"/>
    <dgm:cxn modelId="{2D1C9B57-4D57-48BE-AB9D-4156429A14FB}" type="presParOf" srcId="{A24603D9-0C4E-49F1-A9E2-1848D33D1EDA}" destId="{FC272DA6-A535-4340-80F6-3A2760A0E939}" srcOrd="0" destOrd="0" presId="urn:microsoft.com/office/officeart/2005/8/layout/hList1"/>
    <dgm:cxn modelId="{26477FF2-A4AC-4B5E-8025-EC3A1B4F9788}" type="presParOf" srcId="{A24603D9-0C4E-49F1-A9E2-1848D33D1EDA}" destId="{28518F14-C0A5-4B15-8C9E-0A4A096D90C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4CCAC5-9DC8-4FCA-8920-8A4711481CE6}">
      <dsp:nvSpPr>
        <dsp:cNvPr id="0" name=""/>
        <dsp:cNvSpPr/>
      </dsp:nvSpPr>
      <dsp:spPr>
        <a:xfrm>
          <a:off x="42" y="27451"/>
          <a:ext cx="4061951" cy="691200"/>
        </a:xfrm>
        <a:prstGeom prst="rect">
          <a:avLst/>
        </a:prstGeom>
        <a:solidFill>
          <a:schemeClr val="tx2"/>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GB" sz="2400" kern="1200" dirty="0" smtClean="0"/>
            <a:t>Existing approaches</a:t>
          </a:r>
          <a:endParaRPr lang="en-GB" sz="2400" kern="1200" dirty="0"/>
        </a:p>
      </dsp:txBody>
      <dsp:txXfrm>
        <a:off x="42" y="27451"/>
        <a:ext cx="4061951" cy="691200"/>
      </dsp:txXfrm>
    </dsp:sp>
    <dsp:sp modelId="{80217EF3-8774-4D1F-821F-EA35E4AAA02B}">
      <dsp:nvSpPr>
        <dsp:cNvPr id="0" name=""/>
        <dsp:cNvSpPr/>
      </dsp:nvSpPr>
      <dsp:spPr>
        <a:xfrm>
          <a:off x="42" y="718651"/>
          <a:ext cx="4061951" cy="4150440"/>
        </a:xfrm>
        <a:prstGeom prst="rect">
          <a:avLst/>
        </a:prstGeom>
        <a:solidFill>
          <a:schemeClr val="accent2">
            <a:lumMod val="40000"/>
            <a:lumOff val="60000"/>
            <a:alpha val="90000"/>
          </a:schemeClr>
        </a:solidFill>
        <a:ln w="25400" cap="flat" cmpd="sng" algn="ctr">
          <a:solidFill>
            <a:schemeClr val="accent2">
              <a:lumMod val="40000"/>
              <a:lumOff val="6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GB" sz="2100" kern="1200" dirty="0" smtClean="0"/>
            <a:t>Create complex search term with combinations of keywords</a:t>
          </a:r>
          <a:endParaRPr lang="en-GB" sz="2100" kern="1200" dirty="0"/>
        </a:p>
        <a:p>
          <a:pPr marL="228600" lvl="1" indent="-228600" algn="l" defTabSz="933450">
            <a:lnSpc>
              <a:spcPct val="90000"/>
            </a:lnSpc>
            <a:spcBef>
              <a:spcPct val="0"/>
            </a:spcBef>
            <a:spcAft>
              <a:spcPct val="15000"/>
            </a:spcAft>
            <a:buChar char="••"/>
          </a:pPr>
          <a:r>
            <a:rPr lang="en-GB" sz="2100" kern="1200" dirty="0" smtClean="0"/>
            <a:t>Returned data only as good as the query</a:t>
          </a:r>
          <a:endParaRPr lang="en-GB" sz="2100" kern="1200" dirty="0"/>
        </a:p>
        <a:p>
          <a:pPr marL="228600" lvl="1" indent="-228600" algn="l" defTabSz="933450">
            <a:lnSpc>
              <a:spcPct val="90000"/>
            </a:lnSpc>
            <a:spcBef>
              <a:spcPct val="0"/>
            </a:spcBef>
            <a:spcAft>
              <a:spcPct val="15000"/>
            </a:spcAft>
            <a:buChar char="••"/>
          </a:pPr>
          <a:r>
            <a:rPr lang="en-GB" sz="2100" kern="1200" dirty="0" smtClean="0"/>
            <a:t>Standard analysis of metadata (</a:t>
          </a:r>
          <a:r>
            <a:rPr lang="en-GB" sz="2100" kern="1200" dirty="0" err="1" smtClean="0"/>
            <a:t>eg</a:t>
          </a:r>
          <a:r>
            <a:rPr lang="en-GB" sz="2100" kern="1200" dirty="0" smtClean="0"/>
            <a:t> time, retweets)</a:t>
          </a:r>
          <a:endParaRPr lang="en-GB" sz="2100" kern="1200" dirty="0"/>
        </a:p>
        <a:p>
          <a:pPr marL="228600" lvl="1" indent="-228600" algn="l" defTabSz="933450">
            <a:lnSpc>
              <a:spcPct val="90000"/>
            </a:lnSpc>
            <a:spcBef>
              <a:spcPct val="0"/>
            </a:spcBef>
            <a:spcAft>
              <a:spcPct val="15000"/>
            </a:spcAft>
            <a:buChar char="••"/>
          </a:pPr>
          <a:r>
            <a:rPr lang="en-GB" sz="2100" kern="1200" dirty="0" smtClean="0"/>
            <a:t>Manual coding/</a:t>
          </a:r>
          <a:r>
            <a:rPr lang="en-GB" sz="2100" kern="1200" dirty="0" err="1" smtClean="0"/>
            <a:t>qual</a:t>
          </a:r>
          <a:r>
            <a:rPr lang="en-GB" sz="2100" kern="1200" dirty="0" smtClean="0"/>
            <a:t> analysis</a:t>
          </a:r>
          <a:endParaRPr lang="en-GB" sz="2100" kern="1200" dirty="0"/>
        </a:p>
        <a:p>
          <a:pPr marL="228600" lvl="1" indent="-228600" algn="l" defTabSz="933450">
            <a:lnSpc>
              <a:spcPct val="90000"/>
            </a:lnSpc>
            <a:spcBef>
              <a:spcPct val="0"/>
            </a:spcBef>
            <a:spcAft>
              <a:spcPct val="15000"/>
            </a:spcAft>
            <a:buChar char="••"/>
          </a:pPr>
          <a:r>
            <a:rPr lang="en-GB" sz="2100" kern="1200" dirty="0" smtClean="0"/>
            <a:t>Data export to text analytics programme</a:t>
          </a:r>
          <a:endParaRPr lang="en-GB" sz="2100" kern="1200" dirty="0"/>
        </a:p>
        <a:p>
          <a:pPr marL="228600" lvl="1" indent="-228600" algn="l" defTabSz="933450">
            <a:lnSpc>
              <a:spcPct val="90000"/>
            </a:lnSpc>
            <a:spcBef>
              <a:spcPct val="0"/>
            </a:spcBef>
            <a:spcAft>
              <a:spcPct val="15000"/>
            </a:spcAft>
            <a:buChar char="••"/>
          </a:pPr>
          <a:r>
            <a:rPr lang="en-GB" sz="2100" kern="1200" dirty="0" smtClean="0"/>
            <a:t>Lack of subgroup analysis</a:t>
          </a:r>
          <a:endParaRPr lang="en-GB" sz="2100" kern="1200" dirty="0"/>
        </a:p>
        <a:p>
          <a:pPr marL="228600" lvl="1" indent="-228600" algn="l" defTabSz="933450">
            <a:lnSpc>
              <a:spcPct val="90000"/>
            </a:lnSpc>
            <a:spcBef>
              <a:spcPct val="0"/>
            </a:spcBef>
            <a:spcAft>
              <a:spcPct val="15000"/>
            </a:spcAft>
            <a:buChar char="••"/>
          </a:pPr>
          <a:r>
            <a:rPr lang="en-GB" sz="2100" kern="1200" dirty="0" smtClean="0"/>
            <a:t>“</a:t>
          </a:r>
          <a:r>
            <a:rPr lang="en-GB" sz="2100" b="1" kern="1200" dirty="0" err="1" smtClean="0"/>
            <a:t>Blackbox</a:t>
          </a:r>
          <a:r>
            <a:rPr lang="en-GB" sz="2100" b="1" kern="1200" dirty="0" smtClean="0"/>
            <a:t>” for most researchers</a:t>
          </a:r>
          <a:endParaRPr lang="en-GB" sz="2100" b="1" kern="1200" dirty="0"/>
        </a:p>
      </dsp:txBody>
      <dsp:txXfrm>
        <a:off x="42" y="718651"/>
        <a:ext cx="4061951" cy="4150440"/>
      </dsp:txXfrm>
    </dsp:sp>
    <dsp:sp modelId="{FC272DA6-A535-4340-80F6-3A2760A0E939}">
      <dsp:nvSpPr>
        <dsp:cNvPr id="0" name=""/>
        <dsp:cNvSpPr/>
      </dsp:nvSpPr>
      <dsp:spPr>
        <a:xfrm>
          <a:off x="4630667" y="27451"/>
          <a:ext cx="4061951" cy="691200"/>
        </a:xfrm>
        <a:prstGeom prst="rect">
          <a:avLst/>
        </a:prstGeom>
        <a:solidFill>
          <a:schemeClr val="tx2"/>
        </a:solidFill>
        <a:ln w="25400" cap="flat" cmpd="sng" algn="ctr">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GB" sz="2400" kern="1200" dirty="0" smtClean="0"/>
            <a:t>Proposed TSB approach</a:t>
          </a:r>
          <a:endParaRPr lang="en-GB" sz="2400" kern="1200" dirty="0"/>
        </a:p>
      </dsp:txBody>
      <dsp:txXfrm>
        <a:off x="4630667" y="27451"/>
        <a:ext cx="4061951" cy="691200"/>
      </dsp:txXfrm>
    </dsp:sp>
    <dsp:sp modelId="{28518F14-C0A5-4B15-8C9E-0A4A096D90CE}">
      <dsp:nvSpPr>
        <dsp:cNvPr id="0" name=""/>
        <dsp:cNvSpPr/>
      </dsp:nvSpPr>
      <dsp:spPr>
        <a:xfrm>
          <a:off x="4630667" y="718651"/>
          <a:ext cx="4061951" cy="4150440"/>
        </a:xfrm>
        <a:prstGeom prst="rect">
          <a:avLst/>
        </a:prstGeom>
        <a:solidFill>
          <a:schemeClr val="accent2">
            <a:lumMod val="40000"/>
            <a:lumOff val="60000"/>
            <a:alpha val="90000"/>
          </a:schemeClr>
        </a:solidFill>
        <a:ln w="25400" cap="flat" cmpd="sng" algn="ctr">
          <a:solidFill>
            <a:schemeClr val="accent2">
              <a:lumMod val="40000"/>
              <a:lumOff val="60000"/>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GB" sz="2100" kern="1200" dirty="0" smtClean="0"/>
            <a:t>Create simple search term</a:t>
          </a:r>
          <a:endParaRPr lang="en-GB" sz="2100" kern="1200" dirty="0"/>
        </a:p>
        <a:p>
          <a:pPr marL="228600" lvl="1" indent="-228600" algn="l" defTabSz="933450">
            <a:lnSpc>
              <a:spcPct val="90000"/>
            </a:lnSpc>
            <a:spcBef>
              <a:spcPct val="0"/>
            </a:spcBef>
            <a:spcAft>
              <a:spcPct val="15000"/>
            </a:spcAft>
            <a:buChar char="••"/>
          </a:pPr>
          <a:r>
            <a:rPr lang="en-GB" sz="2100" kern="1200" dirty="0" smtClean="0"/>
            <a:t>Manual coding to define categories (tangible or attitudinal)</a:t>
          </a:r>
          <a:endParaRPr lang="en-GB" sz="2100" kern="1200" dirty="0"/>
        </a:p>
        <a:p>
          <a:pPr marL="228600" lvl="1" indent="-228600" algn="l" defTabSz="933450">
            <a:lnSpc>
              <a:spcPct val="90000"/>
            </a:lnSpc>
            <a:spcBef>
              <a:spcPct val="0"/>
            </a:spcBef>
            <a:spcAft>
              <a:spcPct val="15000"/>
            </a:spcAft>
            <a:buChar char="••"/>
          </a:pPr>
          <a:r>
            <a:rPr lang="en-GB" sz="2100" kern="1200" dirty="0" smtClean="0"/>
            <a:t>Natural language processing (NLP) applied to </a:t>
          </a:r>
          <a:r>
            <a:rPr lang="en-GB" sz="2100" kern="1200" dirty="0" smtClean="0"/>
            <a:t>remainder</a:t>
          </a:r>
          <a:endParaRPr lang="en-GB" sz="2100" kern="1200" dirty="0"/>
        </a:p>
        <a:p>
          <a:pPr marL="228600" lvl="1" indent="-228600" algn="l" defTabSz="933450">
            <a:lnSpc>
              <a:spcPct val="90000"/>
            </a:lnSpc>
            <a:spcBef>
              <a:spcPct val="0"/>
            </a:spcBef>
            <a:spcAft>
              <a:spcPct val="15000"/>
            </a:spcAft>
            <a:buChar char="••"/>
          </a:pPr>
          <a:r>
            <a:rPr lang="en-GB" sz="2100" kern="1200" dirty="0" smtClean="0"/>
            <a:t>Iterative machine learning process to improve accuracy</a:t>
          </a:r>
          <a:endParaRPr lang="en-GB" sz="2100" kern="1200" dirty="0"/>
        </a:p>
        <a:p>
          <a:pPr marL="228600" lvl="1" indent="-228600" algn="l" defTabSz="933450">
            <a:lnSpc>
              <a:spcPct val="90000"/>
            </a:lnSpc>
            <a:spcBef>
              <a:spcPct val="0"/>
            </a:spcBef>
            <a:spcAft>
              <a:spcPct val="15000"/>
            </a:spcAft>
            <a:buChar char="••"/>
          </a:pPr>
          <a:r>
            <a:rPr lang="en-GB" sz="2100" kern="1200" dirty="0" smtClean="0"/>
            <a:t>Standard analysis of metadata</a:t>
          </a:r>
          <a:endParaRPr lang="en-GB" sz="2100" kern="1200" dirty="0"/>
        </a:p>
        <a:p>
          <a:pPr marL="228600" lvl="1" indent="-228600" algn="l" defTabSz="933450">
            <a:lnSpc>
              <a:spcPct val="90000"/>
            </a:lnSpc>
            <a:spcBef>
              <a:spcPct val="0"/>
            </a:spcBef>
            <a:spcAft>
              <a:spcPct val="15000"/>
            </a:spcAft>
            <a:buChar char="••"/>
          </a:pPr>
          <a:r>
            <a:rPr lang="en-GB" sz="2100" kern="1200" dirty="0" smtClean="0"/>
            <a:t>Additional subgroup analysis</a:t>
          </a:r>
          <a:endParaRPr lang="en-GB" sz="2100" kern="1200" dirty="0"/>
        </a:p>
        <a:p>
          <a:pPr marL="228600" lvl="1" indent="-228600" algn="l" defTabSz="933450">
            <a:lnSpc>
              <a:spcPct val="90000"/>
            </a:lnSpc>
            <a:spcBef>
              <a:spcPct val="0"/>
            </a:spcBef>
            <a:spcAft>
              <a:spcPct val="15000"/>
            </a:spcAft>
            <a:buChar char="••"/>
          </a:pPr>
          <a:r>
            <a:rPr lang="en-GB" sz="2100" b="1" kern="1200" dirty="0" smtClean="0"/>
            <a:t>Researchers “own” data</a:t>
          </a:r>
          <a:endParaRPr lang="en-GB" sz="2100" b="1" kern="1200" dirty="0"/>
        </a:p>
      </dsp:txBody>
      <dsp:txXfrm>
        <a:off x="4630667" y="718651"/>
        <a:ext cx="4061951" cy="415044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2946275" cy="49650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9863" y="2"/>
            <a:ext cx="2946275" cy="496503"/>
          </a:xfrm>
          <a:prstGeom prst="rect">
            <a:avLst/>
          </a:prstGeom>
        </p:spPr>
        <p:txBody>
          <a:bodyPr vert="horz" lIns="91440" tIns="45720" rIns="91440" bIns="45720" rtlCol="0"/>
          <a:lstStyle>
            <a:lvl1pPr algn="r">
              <a:defRPr sz="1200"/>
            </a:lvl1pPr>
          </a:lstStyle>
          <a:p>
            <a:fld id="{4FFEC9A2-B853-45AA-B4A4-8EF53A5D6CDD}" type="datetimeFigureOut">
              <a:rPr lang="en-GB" smtClean="0"/>
              <a:t>25/09/2014</a:t>
            </a:fld>
            <a:endParaRPr lang="en-GB"/>
          </a:p>
        </p:txBody>
      </p:sp>
      <p:sp>
        <p:nvSpPr>
          <p:cNvPr id="4" name="Footer Placeholder 3"/>
          <p:cNvSpPr>
            <a:spLocks noGrp="1"/>
          </p:cNvSpPr>
          <p:nvPr>
            <p:ph type="ftr" sz="quarter" idx="2"/>
          </p:nvPr>
        </p:nvSpPr>
        <p:spPr>
          <a:xfrm>
            <a:off x="2" y="9428431"/>
            <a:ext cx="2946275" cy="496503"/>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9863" y="9428431"/>
            <a:ext cx="2946275" cy="496503"/>
          </a:xfrm>
          <a:prstGeom prst="rect">
            <a:avLst/>
          </a:prstGeom>
        </p:spPr>
        <p:txBody>
          <a:bodyPr vert="horz" lIns="91440" tIns="45720" rIns="91440" bIns="45720" rtlCol="0" anchor="b"/>
          <a:lstStyle>
            <a:lvl1pPr algn="r">
              <a:defRPr sz="1200"/>
            </a:lvl1pPr>
          </a:lstStyle>
          <a:p>
            <a:fld id="{6CE8F138-85F0-4B44-8FDE-4E8E7E0A3078}" type="slidenum">
              <a:rPr lang="en-GB" smtClean="0"/>
              <a:t>‹#›</a:t>
            </a:fld>
            <a:endParaRPr lang="en-GB"/>
          </a:p>
        </p:txBody>
      </p:sp>
    </p:spTree>
    <p:extLst>
      <p:ext uri="{BB962C8B-B14F-4D97-AF65-F5344CB8AC3E}">
        <p14:creationId xmlns:p14="http://schemas.microsoft.com/office/powerpoint/2010/main" val="26739112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2830" tIns="46415" rIns="92830" bIns="46415" rtlCol="0"/>
          <a:lstStyle>
            <a:lvl1pPr algn="l">
              <a:defRPr sz="1200"/>
            </a:lvl1pPr>
          </a:lstStyle>
          <a:p>
            <a:endParaRPr lang="en-GB"/>
          </a:p>
        </p:txBody>
      </p:sp>
      <p:sp>
        <p:nvSpPr>
          <p:cNvPr id="3" name="Date Placeholder 2"/>
          <p:cNvSpPr>
            <a:spLocks noGrp="1"/>
          </p:cNvSpPr>
          <p:nvPr>
            <p:ph type="dt" idx="1"/>
          </p:nvPr>
        </p:nvSpPr>
        <p:spPr>
          <a:xfrm>
            <a:off x="3850443" y="0"/>
            <a:ext cx="2945659" cy="496332"/>
          </a:xfrm>
          <a:prstGeom prst="rect">
            <a:avLst/>
          </a:prstGeom>
        </p:spPr>
        <p:txBody>
          <a:bodyPr vert="horz" lIns="92830" tIns="46415" rIns="92830" bIns="46415" rtlCol="0"/>
          <a:lstStyle>
            <a:lvl1pPr algn="r">
              <a:defRPr sz="1200"/>
            </a:lvl1pPr>
          </a:lstStyle>
          <a:p>
            <a:fld id="{54DE6AF2-49AD-4337-9351-7E0DEA0CE77B}" type="datetimeFigureOut">
              <a:rPr lang="en-GB" smtClean="0"/>
              <a:t>25/09/2014</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2830" tIns="46415" rIns="92830" bIns="46415" rtlCol="0" anchor="ctr"/>
          <a:lstStyle/>
          <a:p>
            <a:endParaRPr lang="en-GB"/>
          </a:p>
        </p:txBody>
      </p:sp>
      <p:sp>
        <p:nvSpPr>
          <p:cNvPr id="5" name="Notes Placeholder 4"/>
          <p:cNvSpPr>
            <a:spLocks noGrp="1"/>
          </p:cNvSpPr>
          <p:nvPr>
            <p:ph type="body" sz="quarter" idx="3"/>
          </p:nvPr>
        </p:nvSpPr>
        <p:spPr>
          <a:xfrm>
            <a:off x="679768" y="4715154"/>
            <a:ext cx="5438140" cy="4466987"/>
          </a:xfrm>
          <a:prstGeom prst="rect">
            <a:avLst/>
          </a:prstGeom>
        </p:spPr>
        <p:txBody>
          <a:bodyPr vert="horz" lIns="92830" tIns="46415" rIns="92830" bIns="46415"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28583"/>
            <a:ext cx="2945659" cy="496332"/>
          </a:xfrm>
          <a:prstGeom prst="rect">
            <a:avLst/>
          </a:prstGeom>
        </p:spPr>
        <p:txBody>
          <a:bodyPr vert="horz" lIns="92830" tIns="46415" rIns="92830" bIns="46415"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2830" tIns="46415" rIns="92830" bIns="46415" rtlCol="0" anchor="b"/>
          <a:lstStyle>
            <a:lvl1pPr algn="r">
              <a:defRPr sz="1200"/>
            </a:lvl1pPr>
          </a:lstStyle>
          <a:p>
            <a:fld id="{8EAA1909-4A69-4716-B22F-EB9513A49864}" type="slidenum">
              <a:rPr lang="en-GB" smtClean="0"/>
              <a:t>‹#›</a:t>
            </a:fld>
            <a:endParaRPr lang="en-GB"/>
          </a:p>
        </p:txBody>
      </p:sp>
    </p:spTree>
    <p:extLst>
      <p:ext uri="{BB962C8B-B14F-4D97-AF65-F5344CB8AC3E}">
        <p14:creationId xmlns:p14="http://schemas.microsoft.com/office/powerpoint/2010/main" val="3659292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AA1909-4A69-4716-B22F-EB9513A49864}" type="slidenum">
              <a:rPr lang="en-GB" smtClean="0"/>
              <a:t>1</a:t>
            </a:fld>
            <a:endParaRPr lang="en-GB"/>
          </a:p>
        </p:txBody>
      </p:sp>
    </p:spTree>
    <p:extLst>
      <p:ext uri="{BB962C8B-B14F-4D97-AF65-F5344CB8AC3E}">
        <p14:creationId xmlns:p14="http://schemas.microsoft.com/office/powerpoint/2010/main" val="1663632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9163" y="744538"/>
            <a:ext cx="4960937" cy="3722687"/>
          </a:xfrm>
        </p:spPr>
      </p:sp>
      <p:sp>
        <p:nvSpPr>
          <p:cNvPr id="3" name="Notes Placeholder 2"/>
          <p:cNvSpPr>
            <a:spLocks noGrp="1"/>
          </p:cNvSpPr>
          <p:nvPr>
            <p:ph type="body" idx="1"/>
          </p:nvPr>
        </p:nvSpPr>
        <p:spPr/>
        <p:txBody>
          <a:bodyPr/>
          <a:lstStyle/>
          <a:p>
            <a:r>
              <a:rPr lang="en-GB" dirty="0" smtClean="0"/>
              <a:t>Automated</a:t>
            </a:r>
            <a:r>
              <a:rPr lang="en-GB" baseline="0" dirty="0" smtClean="0"/>
              <a:t> sentiment looks at generic use of language.  Using pre-determined assumptions about what is positive and negative.  However, using positive and negative sentiment isn’t necessarily the same as being positive or negative towards an issue or about a news article.</a:t>
            </a:r>
          </a:p>
          <a:p>
            <a:endParaRPr lang="en-GB" baseline="0" dirty="0" smtClean="0"/>
          </a:p>
          <a:p>
            <a:r>
              <a:rPr lang="en-GB" baseline="0" dirty="0" smtClean="0"/>
              <a:t>Many of the free black box tools claim to offer some form of automated sentiment analysis – to apply over your dataset.</a:t>
            </a:r>
          </a:p>
          <a:p>
            <a:endParaRPr lang="en-GB" baseline="0" dirty="0" smtClean="0"/>
          </a:p>
          <a:p>
            <a:r>
              <a:rPr lang="en-GB" baseline="0" dirty="0" smtClean="0"/>
              <a:t>For example, we pulled a small sample of conversation about climate change.  The automated tool suggests that the conversation is quite negative.  Negative about climate change?? </a:t>
            </a:r>
          </a:p>
          <a:p>
            <a:endParaRPr lang="en-GB" baseline="0" dirty="0" smtClean="0"/>
          </a:p>
          <a:p>
            <a:r>
              <a:rPr lang="en-GB" baseline="0" dirty="0" smtClean="0"/>
              <a:t>Running manual human coding of the same sample suggests a clear bias towards the climate change agenda.  The language used in tweets confuses the computer.  We then tried to use machine learning to train on our manual coded sample code-frame, but in this instance, it could only get it right 55% of the time. </a:t>
            </a:r>
            <a:endParaRPr lang="en-GB" dirty="0" smtClean="0"/>
          </a:p>
          <a:p>
            <a:endParaRPr lang="en-GB" dirty="0" smtClean="0"/>
          </a:p>
          <a:p>
            <a:r>
              <a:rPr lang="en-GB" dirty="0" smtClean="0"/>
              <a:t>The Kerry</a:t>
            </a:r>
            <a:r>
              <a:rPr lang="en-GB" baseline="0" dirty="0" smtClean="0"/>
              <a:t> example links to http://www.newsaddicted.com/2014/05/20/kerry-if-were-wrong-on-climate-change-whats-the-worst-that-can-happen/ </a:t>
            </a:r>
          </a:p>
          <a:p>
            <a:endParaRPr lang="en-GB" baseline="0" dirty="0" smtClean="0"/>
          </a:p>
          <a:p>
            <a:r>
              <a:rPr lang="en-GB" baseline="0" dirty="0" smtClean="0"/>
              <a:t>It was originally coded as a negative by the automation due to wrong and worst.</a:t>
            </a:r>
            <a:endParaRPr lang="en-GB" dirty="0"/>
          </a:p>
        </p:txBody>
      </p:sp>
      <p:sp>
        <p:nvSpPr>
          <p:cNvPr id="4" name="Slide Number Placeholder 3"/>
          <p:cNvSpPr>
            <a:spLocks noGrp="1"/>
          </p:cNvSpPr>
          <p:nvPr>
            <p:ph type="sldNum" sz="quarter" idx="10"/>
          </p:nvPr>
        </p:nvSpPr>
        <p:spPr/>
        <p:txBody>
          <a:bodyPr/>
          <a:lstStyle/>
          <a:p>
            <a:pPr>
              <a:defRPr/>
            </a:pPr>
            <a:r>
              <a:rPr lang="en-GB" smtClean="0">
                <a:solidFill>
                  <a:prstClr val="black"/>
                </a:solidFill>
              </a:rPr>
              <a:t>  </a:t>
            </a:r>
            <a:r>
              <a:rPr lang="en-GB" smtClean="0">
                <a:solidFill>
                  <a:srgbClr val="333333"/>
                </a:solidFill>
                <a:ea typeface="Times New Roman" pitchFamily="18" charset="0"/>
                <a:cs typeface="Arial" charset="0"/>
              </a:rPr>
              <a:t>Ipsos MORI: Report Title</a:t>
            </a:r>
            <a:r>
              <a:rPr lang="en-GB" sz="1000" smtClean="0">
                <a:solidFill>
                  <a:srgbClr val="000000"/>
                </a:solidFill>
                <a:latin typeface="Arial Black" pitchFamily="34" charset="0"/>
              </a:rPr>
              <a:t> </a:t>
            </a:r>
            <a:fld id="{43FB8FAF-3303-49F7-9B9B-3EF3742EABFB}" type="slidenum">
              <a:rPr lang="en-GB" sz="1000" smtClean="0">
                <a:solidFill>
                  <a:prstClr val="black"/>
                </a:solidFill>
                <a:latin typeface="Arial Black" pitchFamily="34" charset="0"/>
              </a:rPr>
              <a:pPr>
                <a:defRPr/>
              </a:pPr>
              <a:t>30</a:t>
            </a:fld>
            <a:endParaRPr lang="en-GB" sz="1000">
              <a:solidFill>
                <a:prstClr val="black"/>
              </a:solidFill>
              <a:latin typeface="Arial Black" pitchFamily="34" charset="0"/>
            </a:endParaRPr>
          </a:p>
        </p:txBody>
      </p:sp>
    </p:spTree>
    <p:extLst>
      <p:ext uri="{BB962C8B-B14F-4D97-AF65-F5344CB8AC3E}">
        <p14:creationId xmlns:p14="http://schemas.microsoft.com/office/powerpoint/2010/main" val="280225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EAA1909-4A69-4716-B22F-EB9513A49864}" type="slidenum">
              <a:rPr lang="en-GB" smtClean="0"/>
              <a:t>35</a:t>
            </a:fld>
            <a:endParaRPr lang="en-GB"/>
          </a:p>
        </p:txBody>
      </p:sp>
    </p:spTree>
    <p:extLst>
      <p:ext uri="{BB962C8B-B14F-4D97-AF65-F5344CB8AC3E}">
        <p14:creationId xmlns:p14="http://schemas.microsoft.com/office/powerpoint/2010/main" val="1663632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normAutofit lnSpcReduction="10000"/>
          </a:bodyPr>
          <a:lstStyle/>
          <a:p>
            <a:r>
              <a:rPr lang="en-GB" sz="1000" dirty="0" smtClean="0"/>
              <a:t>PA - Social Research. Famous for MORI polls, 2010 elections  our Research findings was the most accurate to the actual voting figures and the results  displayed on the side of Big Ben. Current projects includes looking at the London riots for the govt – understanding why these happened in some areas of the country and not others.</a:t>
            </a:r>
          </a:p>
          <a:p>
            <a:endParaRPr lang="en-GB" sz="1000" dirty="0" smtClean="0"/>
          </a:p>
          <a:p>
            <a:r>
              <a:rPr lang="en-GB" sz="1000" dirty="0" smtClean="0"/>
              <a:t>Loyalty -  Reputation building and relationships. Sainsbury Nector card.</a:t>
            </a:r>
          </a:p>
          <a:p>
            <a:endParaRPr lang="en-GB" sz="1000" dirty="0" smtClean="0"/>
          </a:p>
          <a:p>
            <a:r>
              <a:rPr lang="en-GB" sz="1000" dirty="0" smtClean="0"/>
              <a:t>MediaCT – Works with Communication &amp; Technology sectors looking at profiles of its readers/subscribers. How might changing the layout affect this?</a:t>
            </a:r>
          </a:p>
          <a:p>
            <a:endParaRPr lang="en-GB" sz="1000" dirty="0" smtClean="0"/>
          </a:p>
          <a:p>
            <a:r>
              <a:rPr lang="en-GB" sz="1000" dirty="0" smtClean="0"/>
              <a:t>Marketing – Building brand. Qual Lab </a:t>
            </a:r>
          </a:p>
          <a:p>
            <a:endParaRPr lang="en-GB" sz="1000" dirty="0" smtClean="0"/>
          </a:p>
          <a:p>
            <a:r>
              <a:rPr lang="en-GB" sz="1000" dirty="0" smtClean="0"/>
              <a:t>ASI – How do people absorb and respond to adverts. Pre testing &amp; Tracking.</a:t>
            </a:r>
          </a:p>
          <a:p>
            <a:r>
              <a:rPr lang="en-GB" sz="1000" dirty="0" smtClean="0"/>
              <a:t>Absolut to increase Market Share.</a:t>
            </a:r>
          </a:p>
          <a:p>
            <a:endParaRPr lang="en-GB" sz="1000" dirty="0" smtClean="0"/>
          </a:p>
          <a:p>
            <a:r>
              <a:rPr lang="en-GB" sz="1000" dirty="0" smtClean="0"/>
              <a:t>Operations – Works to bring Research to life. Telephone interviews asking questions, data capture formatting for analysis. Direct Sales team who collect raw data for companies tat have their own in house analysis team</a:t>
            </a:r>
            <a:r>
              <a:rPr lang="en-GB" dirty="0" smtClean="0"/>
              <a:t>.</a:t>
            </a:r>
          </a:p>
          <a:p>
            <a:endParaRPr lang="en-GB" dirty="0" smtClean="0"/>
          </a:p>
          <a:p>
            <a:r>
              <a:rPr lang="en-GB" sz="1000" dirty="0" smtClean="0"/>
              <a:t>Corporate functions – work across specialism's</a:t>
            </a:r>
          </a:p>
          <a:p>
            <a:r>
              <a:rPr lang="en-GB" sz="1000" dirty="0" smtClean="0"/>
              <a:t>Finance – Pay, costing of projects, Invoices, Expenses</a:t>
            </a:r>
          </a:p>
          <a:p>
            <a:r>
              <a:rPr lang="en-GB" sz="1000" dirty="0" smtClean="0"/>
              <a:t>Q&amp;C – work to maintain standards for accreditations</a:t>
            </a:r>
          </a:p>
          <a:p>
            <a:r>
              <a:rPr lang="en-GB" sz="1000" dirty="0" smtClean="0"/>
              <a:t>Marketing &amp; Comms – build Ipsos brand and profile externally</a:t>
            </a:r>
          </a:p>
          <a:p>
            <a:r>
              <a:rPr lang="en-GB" sz="1000" dirty="0" smtClean="0"/>
              <a:t>IT – Help us do our day job</a:t>
            </a:r>
          </a:p>
          <a:p>
            <a:r>
              <a:rPr lang="en-GB" sz="1000" dirty="0" smtClean="0"/>
              <a:t>Facilities – look after the day to day running of the building,</a:t>
            </a:r>
          </a:p>
          <a:p>
            <a:r>
              <a:rPr lang="en-GB" sz="1000" dirty="0" smtClean="0"/>
              <a:t>HR &amp; The academy  - Support your Learning and development , successful career</a:t>
            </a:r>
          </a:p>
          <a:p>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r>
              <a:rPr lang="en-GB" dirty="0" smtClean="0"/>
              <a:t>  </a:t>
            </a:r>
            <a:r>
              <a:rPr lang="en-GB" dirty="0" smtClean="0">
                <a:solidFill>
                  <a:srgbClr val="333333"/>
                </a:solidFill>
                <a:ea typeface="Times New Roman" pitchFamily="18" charset="0"/>
                <a:cs typeface="Arial" charset="0"/>
              </a:rPr>
              <a:t>Ipsos MORI: Report Title</a:t>
            </a:r>
            <a:r>
              <a:rPr lang="en-GB" sz="1000" dirty="0" smtClean="0">
                <a:solidFill>
                  <a:srgbClr val="000000"/>
                </a:solidFill>
                <a:latin typeface="Arial Black" pitchFamily="34" charset="0"/>
              </a:rPr>
              <a:t> </a:t>
            </a:r>
            <a:fld id="{BD169286-7779-44A5-A586-15FA91A020D3}" type="slidenum">
              <a:rPr lang="en-GB" sz="1000" smtClean="0">
                <a:latin typeface="Arial Black" pitchFamily="34" charset="0"/>
              </a:rPr>
              <a:pPr>
                <a:defRPr/>
              </a:pPr>
              <a:t>3</a:t>
            </a:fld>
            <a:endParaRPr lang="en-GB" sz="1000" dirty="0">
              <a:latin typeface="Arial Black"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Smartphone</a:t>
            </a:r>
            <a:r>
              <a:rPr lang="en-GB" baseline="0" dirty="0" smtClean="0"/>
              <a:t> ownership around ¾ of adults… </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8EAA1909-4A69-4716-B22F-EB9513A49864}" type="slidenum">
              <a:rPr lang="en-GB" smtClean="0"/>
              <a:t>4</a:t>
            </a:fld>
            <a:endParaRPr lang="en-GB"/>
          </a:p>
        </p:txBody>
      </p:sp>
    </p:spTree>
    <p:extLst>
      <p:ext uri="{BB962C8B-B14F-4D97-AF65-F5344CB8AC3E}">
        <p14:creationId xmlns:p14="http://schemas.microsoft.com/office/powerpoint/2010/main" val="3056178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9163" y="744538"/>
            <a:ext cx="4960937" cy="3722687"/>
          </a:xfrm>
        </p:spPr>
      </p:sp>
      <p:sp>
        <p:nvSpPr>
          <p:cNvPr id="3" name="Notes Placeholder 2"/>
          <p:cNvSpPr>
            <a:spLocks noGrp="1"/>
          </p:cNvSpPr>
          <p:nvPr>
            <p:ph type="body" idx="1"/>
          </p:nvPr>
        </p:nvSpPr>
        <p:spPr/>
        <p:txBody>
          <a:bodyPr>
            <a:normAutofit/>
          </a:bodyPr>
          <a:lstStyle/>
          <a:p>
            <a:endParaRPr lang="en-GB" dirty="0" smtClean="0"/>
          </a:p>
        </p:txBody>
      </p:sp>
      <p:sp>
        <p:nvSpPr>
          <p:cNvPr id="4" name="Slide Number Placeholder 3"/>
          <p:cNvSpPr>
            <a:spLocks noGrp="1"/>
          </p:cNvSpPr>
          <p:nvPr>
            <p:ph type="sldNum" sz="quarter" idx="10"/>
          </p:nvPr>
        </p:nvSpPr>
        <p:spPr/>
        <p:txBody>
          <a:bodyPr/>
          <a:lstStyle/>
          <a:p>
            <a:pPr>
              <a:defRPr/>
            </a:pPr>
            <a:r>
              <a:rPr lang="en-GB" smtClean="0">
                <a:solidFill>
                  <a:prstClr val="black"/>
                </a:solidFill>
              </a:rPr>
              <a:t>  </a:t>
            </a:r>
            <a:r>
              <a:rPr lang="en-GB" smtClean="0">
                <a:solidFill>
                  <a:srgbClr val="333333"/>
                </a:solidFill>
                <a:ea typeface="Times New Roman" pitchFamily="18" charset="0"/>
                <a:cs typeface="Arial" charset="0"/>
              </a:rPr>
              <a:t>Ipsos MORI: Report Title</a:t>
            </a:r>
            <a:r>
              <a:rPr lang="en-GB" sz="1000" smtClean="0">
                <a:solidFill>
                  <a:srgbClr val="000000"/>
                </a:solidFill>
                <a:latin typeface="Arial Black" pitchFamily="34" charset="0"/>
              </a:rPr>
              <a:t> </a:t>
            </a:r>
            <a:fld id="{BD169286-7779-44A5-A586-15FA91A020D3}" type="slidenum">
              <a:rPr lang="en-GB" sz="1000" smtClean="0">
                <a:solidFill>
                  <a:prstClr val="black"/>
                </a:solidFill>
                <a:latin typeface="Arial Black" pitchFamily="34" charset="0"/>
              </a:rPr>
              <a:pPr>
                <a:defRPr/>
              </a:pPr>
              <a:t>5</a:t>
            </a:fld>
            <a:endParaRPr lang="en-GB" sz="1000">
              <a:solidFill>
                <a:prstClr val="black"/>
              </a:solidFill>
              <a:latin typeface="Arial Black"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47A471-A57B-4FF1-B3FD-BDDCC25EB852}" type="slidenum">
              <a:rPr lang="en-GB" smtClean="0">
                <a:solidFill>
                  <a:prstClr val="black"/>
                </a:solidFill>
              </a:rPr>
              <a:pPr/>
              <a:t>11</a:t>
            </a:fld>
            <a:endParaRPr lang="en-GB">
              <a:solidFill>
                <a:prstClr val="black"/>
              </a:solidFill>
            </a:endParaRPr>
          </a:p>
        </p:txBody>
      </p:sp>
    </p:spTree>
    <p:extLst>
      <p:ext uri="{BB962C8B-B14F-4D97-AF65-F5344CB8AC3E}">
        <p14:creationId xmlns:p14="http://schemas.microsoft.com/office/powerpoint/2010/main" val="2027329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47A471-A57B-4FF1-B3FD-BDDCC25EB852}" type="slidenum">
              <a:rPr lang="en-GB" smtClean="0">
                <a:solidFill>
                  <a:prstClr val="black"/>
                </a:solidFill>
              </a:rPr>
              <a:pPr/>
              <a:t>12</a:t>
            </a:fld>
            <a:endParaRPr lang="en-GB">
              <a:solidFill>
                <a:prstClr val="black"/>
              </a:solidFill>
            </a:endParaRPr>
          </a:p>
        </p:txBody>
      </p:sp>
    </p:spTree>
    <p:extLst>
      <p:ext uri="{BB962C8B-B14F-4D97-AF65-F5344CB8AC3E}">
        <p14:creationId xmlns:p14="http://schemas.microsoft.com/office/powerpoint/2010/main" val="2625909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47A471-A57B-4FF1-B3FD-BDDCC25EB852}" type="slidenum">
              <a:rPr lang="en-GB" smtClean="0">
                <a:solidFill>
                  <a:prstClr val="black"/>
                </a:solidFill>
              </a:rPr>
              <a:pPr/>
              <a:t>13</a:t>
            </a:fld>
            <a:endParaRPr lang="en-GB">
              <a:solidFill>
                <a:prstClr val="black"/>
              </a:solidFill>
            </a:endParaRPr>
          </a:p>
        </p:txBody>
      </p:sp>
    </p:spTree>
    <p:extLst>
      <p:ext uri="{BB962C8B-B14F-4D97-AF65-F5344CB8AC3E}">
        <p14:creationId xmlns:p14="http://schemas.microsoft.com/office/powerpoint/2010/main" val="1886001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9163" y="744538"/>
            <a:ext cx="4960937" cy="3722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BF91A47-0048-4545-917C-484B3FE57A3A}" type="slidenum">
              <a:rPr lang="en-GB" smtClean="0">
                <a:solidFill>
                  <a:prstClr val="black"/>
                </a:solidFill>
              </a:rPr>
              <a:pPr/>
              <a:t>21</a:t>
            </a:fld>
            <a:endParaRPr lang="en-GB">
              <a:solidFill>
                <a:prstClr val="black"/>
              </a:solidFill>
            </a:endParaRPr>
          </a:p>
        </p:txBody>
      </p:sp>
    </p:spTree>
    <p:extLst>
      <p:ext uri="{BB962C8B-B14F-4D97-AF65-F5344CB8AC3E}">
        <p14:creationId xmlns:p14="http://schemas.microsoft.com/office/powerpoint/2010/main" val="1810162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en-GB" dirty="0" smtClean="0"/>
              <a:t>And the proportion of voice for any of these groups differs depending on the topic / discussion.</a:t>
            </a:r>
            <a:endParaRPr lang="en-GB" dirty="0"/>
          </a:p>
        </p:txBody>
      </p:sp>
      <p:sp>
        <p:nvSpPr>
          <p:cNvPr id="4" name="Slide Number Placeholder 3"/>
          <p:cNvSpPr>
            <a:spLocks noGrp="1"/>
          </p:cNvSpPr>
          <p:nvPr>
            <p:ph type="sldNum" sz="quarter" idx="10"/>
          </p:nvPr>
        </p:nvSpPr>
        <p:spPr/>
        <p:txBody>
          <a:bodyPr/>
          <a:lstStyle/>
          <a:p>
            <a:pPr>
              <a:defRPr/>
            </a:pPr>
            <a:r>
              <a:rPr lang="en-GB" smtClean="0">
                <a:solidFill>
                  <a:prstClr val="black"/>
                </a:solidFill>
              </a:rPr>
              <a:t>  </a:t>
            </a:r>
            <a:r>
              <a:rPr lang="en-GB" smtClean="0">
                <a:solidFill>
                  <a:srgbClr val="333333"/>
                </a:solidFill>
                <a:ea typeface="Times New Roman" pitchFamily="18" charset="0"/>
              </a:rPr>
              <a:t>Ipsos MORI: Report Title</a:t>
            </a:r>
            <a:r>
              <a:rPr lang="en-GB" sz="1000" smtClean="0">
                <a:solidFill>
                  <a:srgbClr val="000000"/>
                </a:solidFill>
                <a:latin typeface="Arial Black" pitchFamily="34" charset="0"/>
              </a:rPr>
              <a:t> </a:t>
            </a:r>
            <a:fld id="{43FB8FAF-3303-49F7-9B9B-3EF3742EABFB}" type="slidenum">
              <a:rPr lang="en-GB" sz="1000" smtClean="0">
                <a:solidFill>
                  <a:prstClr val="black"/>
                </a:solidFill>
                <a:latin typeface="Arial Black" pitchFamily="34" charset="0"/>
              </a:rPr>
              <a:pPr>
                <a:defRPr/>
              </a:pPr>
              <a:t>29</a:t>
            </a:fld>
            <a:endParaRPr lang="en-GB" sz="1000">
              <a:solidFill>
                <a:prstClr val="black"/>
              </a:solidFill>
              <a:latin typeface="Arial Black" pitchFamily="34" charset="0"/>
            </a:endParaRPr>
          </a:p>
        </p:txBody>
      </p:sp>
    </p:spTree>
    <p:extLst>
      <p:ext uri="{BB962C8B-B14F-4D97-AF65-F5344CB8AC3E}">
        <p14:creationId xmlns:p14="http://schemas.microsoft.com/office/powerpoint/2010/main" val="25191860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39.emf"/><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_1">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
        <p:nvSpPr>
          <p:cNvPr id="88" name="Rectangle 87"/>
          <p:cNvSpPr/>
          <p:nvPr userDrawn="1"/>
        </p:nvSpPr>
        <p:spPr>
          <a:xfrm>
            <a:off x="0" y="1609725"/>
            <a:ext cx="9144000" cy="2228850"/>
          </a:xfrm>
          <a:prstGeom prst="rect">
            <a:avLst/>
          </a:prstGeom>
          <a:gradFill>
            <a:gsLst>
              <a:gs pos="12000">
                <a:schemeClr val="tx1">
                  <a:lumMod val="90000"/>
                  <a:lumOff val="10000"/>
                </a:schemeClr>
              </a:gs>
              <a:gs pos="41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grpSp>
        <p:nvGrpSpPr>
          <p:cNvPr id="70" name="Group 4"/>
          <p:cNvGrpSpPr>
            <a:grpSpLocks noChangeAspect="1"/>
          </p:cNvGrpSpPr>
          <p:nvPr userDrawn="1"/>
        </p:nvGrpSpPr>
        <p:grpSpPr bwMode="gray">
          <a:xfrm>
            <a:off x="8124826" y="619125"/>
            <a:ext cx="520284" cy="466726"/>
            <a:chOff x="1352" y="681"/>
            <a:chExt cx="3519" cy="3153"/>
          </a:xfrm>
        </p:grpSpPr>
        <p:sp>
          <p:nvSpPr>
            <p:cNvPr id="71"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003B50"/>
                </a:solidFill>
              </a:endParaRPr>
            </a:p>
          </p:txBody>
        </p:sp>
        <p:sp>
          <p:nvSpPr>
            <p:cNvPr id="72"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3"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4"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5"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6"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7"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8"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9"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0"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1"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2"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3"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4"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5"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003B50"/>
                </a:solidFill>
              </a:endParaRPr>
            </a:p>
          </p:txBody>
        </p:sp>
      </p:grpSp>
      <p:sp>
        <p:nvSpPr>
          <p:cNvPr id="28" name="Titel 1"/>
          <p:cNvSpPr>
            <a:spLocks noGrp="1"/>
          </p:cNvSpPr>
          <p:nvPr>
            <p:ph type="ctrTitle"/>
          </p:nvPr>
        </p:nvSpPr>
        <p:spPr>
          <a:xfrm>
            <a:off x="386251" y="2192141"/>
            <a:ext cx="8176725" cy="498598"/>
          </a:xfrm>
          <a:prstGeom prst="rect">
            <a:avLst/>
          </a:prstGeom>
        </p:spPr>
        <p:txBody>
          <a:bodyPr wrap="square" lIns="0" tIns="0" rIns="0" bIns="0" anchor="b" anchorCtr="0">
            <a:spAutoFit/>
          </a:bodyPr>
          <a:lstStyle>
            <a:lvl1pPr algn="l">
              <a:lnSpc>
                <a:spcPct val="90000"/>
              </a:lnSpc>
              <a:tabLst>
                <a:tab pos="2241550" algn="l"/>
              </a:tabLst>
              <a:defRPr sz="3600" b="1">
                <a:solidFill>
                  <a:schemeClr val="bg1"/>
                </a:solidFill>
              </a:defRPr>
            </a:lvl1pPr>
          </a:lstStyle>
          <a:p>
            <a:r>
              <a:rPr lang="en-US" noProof="0" smtClean="0"/>
              <a:t>Click to edit Master title style</a:t>
            </a:r>
            <a:endParaRPr lang="en-US" noProof="0" dirty="0"/>
          </a:p>
        </p:txBody>
      </p:sp>
      <p:sp>
        <p:nvSpPr>
          <p:cNvPr id="29" name="Untertitel 2"/>
          <p:cNvSpPr>
            <a:spLocks noGrp="1"/>
          </p:cNvSpPr>
          <p:nvPr>
            <p:ph type="subTitle" idx="1"/>
          </p:nvPr>
        </p:nvSpPr>
        <p:spPr>
          <a:xfrm>
            <a:off x="386251" y="2737650"/>
            <a:ext cx="8176725" cy="387798"/>
          </a:xfrm>
          <a:prstGeom prst="rect">
            <a:avLst/>
          </a:prstGeom>
          <a:noFill/>
        </p:spPr>
        <p:txBody>
          <a:bodyPr wrap="square" lIns="0" tIns="0" rIns="0" bIns="0">
            <a:spAutoFit/>
          </a:bodyPr>
          <a:lstStyle>
            <a:lvl1pPr marL="0" indent="0" algn="l">
              <a:lnSpc>
                <a:spcPct val="90000"/>
              </a:lnSpc>
              <a:spcBef>
                <a:spcPts val="1000"/>
              </a:spcBef>
              <a:buNone/>
              <a:defRPr sz="2800" b="0">
                <a:solidFill>
                  <a:srgbClr val="72849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smtClean="0"/>
          </a:p>
        </p:txBody>
      </p:sp>
      <p:sp>
        <p:nvSpPr>
          <p:cNvPr id="37" name="Text Box 22"/>
          <p:cNvSpPr txBox="1">
            <a:spLocks noChangeArrowheads="1"/>
          </p:cNvSpPr>
          <p:nvPr userDrawn="1"/>
        </p:nvSpPr>
        <p:spPr bwMode="gray">
          <a:xfrm>
            <a:off x="2413001" y="6553202"/>
            <a:ext cx="43164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GB" sz="800" dirty="0">
                <a:solidFill>
                  <a:srgbClr val="003B50"/>
                </a:solidFill>
                <a:cs typeface="Arial" pitchFamily="34" charset="0"/>
              </a:rPr>
              <a:t>© 2012 Ipsos.  All rights reserved. Contains Ipsos' Confidential and Proprietary information and </a:t>
            </a:r>
            <a:br>
              <a:rPr lang="en-GB" sz="800" dirty="0">
                <a:solidFill>
                  <a:srgbClr val="003B50"/>
                </a:solidFill>
                <a:cs typeface="Arial" pitchFamily="34" charset="0"/>
              </a:rPr>
            </a:br>
            <a:r>
              <a:rPr lang="en-GB" sz="800" dirty="0">
                <a:solidFill>
                  <a:srgbClr val="003B50"/>
                </a:solidFill>
                <a:cs typeface="Arial" pitchFamily="34" charset="0"/>
              </a:rPr>
              <a:t>may not be disclosed or reproduced without the prior written consent of Ipsos.</a:t>
            </a:r>
            <a:endParaRPr lang="de-DE" dirty="0">
              <a:solidFill>
                <a:srgbClr val="003B50"/>
              </a:solidFill>
              <a:latin typeface="Arial" pitchFamily="34" charset="0"/>
              <a:cs typeface="Arial" pitchFamily="34" charset="0"/>
            </a:endParaRPr>
          </a:p>
        </p:txBody>
      </p:sp>
      <p:pic>
        <p:nvPicPr>
          <p:cNvPr id="53" name="Picture 52" descr="IM_conncts_logo_whit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18611" y="382742"/>
            <a:ext cx="2067878" cy="742925"/>
          </a:xfrm>
          <a:prstGeom prst="rect">
            <a:avLst/>
          </a:prstGeom>
        </p:spPr>
      </p:pic>
    </p:spTree>
    <p:extLst>
      <p:ext uri="{BB962C8B-B14F-4D97-AF65-F5344CB8AC3E}">
        <p14:creationId xmlns:p14="http://schemas.microsoft.com/office/powerpoint/2010/main" val="404186202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a:xfrm>
            <a:off x="227137" y="1135066"/>
            <a:ext cx="5723792" cy="5076825"/>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1" hasCustomPrompt="1"/>
          </p:nvPr>
        </p:nvSpPr>
        <p:spPr>
          <a:xfrm>
            <a:off x="6172200" y="1135066"/>
            <a:ext cx="2744666" cy="5076825"/>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8" name="Straight Connector 7"/>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6" name="Straight Connector 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207630911"/>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Question and Content Full Page with Base/Source">
    <p:spTree>
      <p:nvGrpSpPr>
        <p:cNvPr id="1" name=""/>
        <p:cNvGrpSpPr/>
        <p:nvPr/>
      </p:nvGrpSpPr>
      <p:grpSpPr>
        <a:xfrm>
          <a:off x="0" y="0"/>
          <a:ext cx="0" cy="0"/>
          <a:chOff x="0" y="0"/>
          <a:chExt cx="0" cy="0"/>
        </a:xfrm>
      </p:grpSpPr>
      <p:sp>
        <p:nvSpPr>
          <p:cNvPr id="13" name="Text Placeholder 6"/>
          <p:cNvSpPr>
            <a:spLocks noGrp="1"/>
          </p:cNvSpPr>
          <p:nvPr>
            <p:ph type="body" sz="quarter" idx="11" hasCustomPrompt="1"/>
          </p:nvPr>
        </p:nvSpPr>
        <p:spPr>
          <a:xfrm>
            <a:off x="0" y="829814"/>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baseline="0"/>
            </a:lvl1pPr>
          </a:lstStyle>
          <a:p>
            <a:r>
              <a:rPr lang="en-US" dirty="0" smtClean="0"/>
              <a:t>Click to edit slide title Arial Bold size 24</a:t>
            </a:r>
            <a:endParaRPr lang="en-GB" dirty="0"/>
          </a:p>
        </p:txBody>
      </p:sp>
      <p:sp>
        <p:nvSpPr>
          <p:cNvPr id="10" name="Text Placeholder 8"/>
          <p:cNvSpPr>
            <a:spLocks noGrp="1"/>
          </p:cNvSpPr>
          <p:nvPr>
            <p:ph type="body" sz="quarter" idx="12" hasCustomPrompt="1"/>
          </p:nvPr>
        </p:nvSpPr>
        <p:spPr>
          <a:xfrm>
            <a:off x="227136" y="6032500"/>
            <a:ext cx="5723792" cy="349251"/>
          </a:xfrm>
          <a:prstGeom prst="rect">
            <a:avLst/>
          </a:prstGeom>
        </p:spPr>
        <p:txBody>
          <a:bodyPr anchor="ctr" anchorCtr="0"/>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Base</a:t>
            </a:r>
          </a:p>
        </p:txBody>
      </p:sp>
      <p:sp>
        <p:nvSpPr>
          <p:cNvPr id="11" name="Text Placeholder 8"/>
          <p:cNvSpPr>
            <a:spLocks noGrp="1"/>
          </p:cNvSpPr>
          <p:nvPr>
            <p:ph type="body" sz="quarter" idx="13" hasCustomPrompt="1"/>
          </p:nvPr>
        </p:nvSpPr>
        <p:spPr>
          <a:xfrm>
            <a:off x="6174494" y="6039173"/>
            <a:ext cx="2742372" cy="346129"/>
          </a:xfrm>
          <a:prstGeom prst="rect">
            <a:avLst/>
          </a:prstGeom>
        </p:spPr>
        <p:txBody>
          <a:bodyPr anchor="ctr" anchorCtr="0"/>
          <a:lstStyle>
            <a:lvl1pPr marL="0" marR="0" indent="0" algn="r"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r"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cxnSp>
        <p:nvCxnSpPr>
          <p:cNvPr id="8" name="Straight Connector 7"/>
          <p:cNvCxnSpPr/>
          <p:nvPr/>
        </p:nvCxnSpPr>
        <p:spPr bwMode="auto">
          <a:xfrm>
            <a:off x="227135"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4" name="Content Placeholder 12"/>
          <p:cNvSpPr>
            <a:spLocks noGrp="1"/>
          </p:cNvSpPr>
          <p:nvPr>
            <p:ph sz="quarter" idx="10" hasCustomPrompt="1"/>
          </p:nvPr>
        </p:nvSpPr>
        <p:spPr>
          <a:xfrm>
            <a:off x="227135" y="1514475"/>
            <a:ext cx="8692662" cy="4362450"/>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9" name="Straight Connector 8"/>
          <p:cNvCxnSpPr/>
          <p:nvPr userDrawn="1"/>
        </p:nvCxnSpPr>
        <p:spPr bwMode="auto">
          <a:xfrm>
            <a:off x="227135"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5" name="Straight Connector 14"/>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1903606226"/>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cxnSp>
        <p:nvCxnSpPr>
          <p:cNvPr id="8" name="Straight Connector 7"/>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4" name="Straight Connector 3"/>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1052606242"/>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and Content Half Slide">
    <p:bg>
      <p:bgPr>
        <a:solidFill>
          <a:schemeClr val="tx1"/>
        </a:solidFill>
        <a:effectLst/>
      </p:bgPr>
    </p:bg>
    <p:spTree>
      <p:nvGrpSpPr>
        <p:cNvPr id="1" name=""/>
        <p:cNvGrpSpPr/>
        <p:nvPr/>
      </p:nvGrpSpPr>
      <p:grpSpPr>
        <a:xfrm>
          <a:off x="0" y="0"/>
          <a:ext cx="0" cy="0"/>
          <a:chOff x="0" y="0"/>
          <a:chExt cx="0" cy="0"/>
        </a:xfrm>
      </p:grpSpPr>
      <p:sp>
        <p:nvSpPr>
          <p:cNvPr id="14" name="Rectangle 13"/>
          <p:cNvSpPr/>
          <p:nvPr userDrawn="1"/>
        </p:nvSpPr>
        <p:spPr bwMode="auto">
          <a:xfrm>
            <a:off x="0" y="0"/>
            <a:ext cx="4572000"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4" name="Rectangle 111"/>
          <p:cNvSpPr>
            <a:spLocks noChangeArrowheads="1"/>
          </p:cNvSpPr>
          <p:nvPr/>
        </p:nvSpPr>
        <p:spPr bwMode="auto">
          <a:xfrm flipH="1">
            <a:off x="4572000" y="0"/>
            <a:ext cx="4570535" cy="685800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sp>
        <p:nvSpPr>
          <p:cNvPr id="3" name="Title 1"/>
          <p:cNvSpPr>
            <a:spLocks noGrp="1"/>
          </p:cNvSpPr>
          <p:nvPr>
            <p:ph type="title" hasCustomPrompt="1"/>
          </p:nvPr>
        </p:nvSpPr>
        <p:spPr>
          <a:xfrm>
            <a:off x="1" y="811214"/>
            <a:ext cx="4571999" cy="2117721"/>
          </a:xfrm>
        </p:spPr>
        <p:txBody>
          <a:bodyPr lIns="216000" tIns="216000" rIns="216000" anchor="b" anchorCtr="0"/>
          <a:lstStyle>
            <a:lvl1pPr>
              <a:defRPr sz="2400" i="0"/>
            </a:lvl1pPr>
          </a:lstStyle>
          <a:p>
            <a:r>
              <a:rPr lang="en-US" dirty="0" smtClean="0"/>
              <a:t>Click to edit title Arial Bold size 24</a:t>
            </a:r>
            <a:endParaRPr lang="en-GB" dirty="0"/>
          </a:p>
        </p:txBody>
      </p:sp>
      <p:cxnSp>
        <p:nvCxnSpPr>
          <p:cNvPr id="31" name="Straight Connector 30"/>
          <p:cNvCxnSpPr/>
          <p:nvPr/>
        </p:nvCxnSpPr>
        <p:spPr bwMode="auto">
          <a:xfrm flipV="1">
            <a:off x="0" y="4857760"/>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34" name="Straight Connector 33"/>
          <p:cNvCxnSpPr/>
          <p:nvPr/>
        </p:nvCxnSpPr>
        <p:spPr bwMode="auto">
          <a:xfrm flipV="1">
            <a:off x="0" y="810227"/>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22" name="Text Placeholder 21"/>
          <p:cNvSpPr>
            <a:spLocks noGrp="1"/>
          </p:cNvSpPr>
          <p:nvPr>
            <p:ph type="body" sz="quarter" idx="10" hasCustomPrompt="1"/>
          </p:nvPr>
        </p:nvSpPr>
        <p:spPr bwMode="white">
          <a:xfrm>
            <a:off x="1" y="2932044"/>
            <a:ext cx="4572000" cy="1925707"/>
          </a:xfrm>
        </p:spPr>
        <p:txBody>
          <a:bodyPr lIns="216000" tIns="72000" rIns="216000" bIns="216000"/>
          <a:lstStyle>
            <a:lvl1pPr>
              <a:buNone/>
              <a:defRPr sz="200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Subtitle Arial size 20</a:t>
            </a:r>
          </a:p>
        </p:txBody>
      </p:sp>
      <p:sp>
        <p:nvSpPr>
          <p:cNvPr id="9" name="Rectangle 111"/>
          <p:cNvSpPr>
            <a:spLocks noChangeArrowheads="1"/>
          </p:cNvSpPr>
          <p:nvPr userDrawn="1"/>
        </p:nvSpPr>
        <p:spPr bwMode="auto">
          <a:xfrm flipH="1">
            <a:off x="4572000" y="0"/>
            <a:ext cx="4570535" cy="685800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cxnSp>
        <p:nvCxnSpPr>
          <p:cNvPr id="10" name="Straight Connector 9"/>
          <p:cNvCxnSpPr/>
          <p:nvPr userDrawn="1"/>
        </p:nvCxnSpPr>
        <p:spPr bwMode="ltGray">
          <a:xfrm flipV="1">
            <a:off x="0" y="4857760"/>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13" name="Straight Connector 12"/>
          <p:cNvCxnSpPr/>
          <p:nvPr userDrawn="1"/>
        </p:nvCxnSpPr>
        <p:spPr bwMode="ltGray">
          <a:xfrm flipV="1">
            <a:off x="0" y="810227"/>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28" name="Group 27"/>
          <p:cNvGrpSpPr>
            <a:grpSpLocks noChangeAspect="1"/>
          </p:cNvGrpSpPr>
          <p:nvPr userDrawn="1"/>
        </p:nvGrpSpPr>
        <p:grpSpPr bwMode="gray">
          <a:xfrm>
            <a:off x="4123015"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0" name="Freeform 29"/>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2" name="Freeform 51"/>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3" name="Freeform 52"/>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4" name="Freeform 53"/>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5" name="Freeform 54"/>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6" name="Freeform 55"/>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36" name="Picture 35" descr="Ipsos SRI Logo - 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228736" y="6453333"/>
            <a:ext cx="1077035" cy="226800"/>
          </a:xfrm>
          <a:prstGeom prst="rect">
            <a:avLst/>
          </a:prstGeom>
        </p:spPr>
      </p:pic>
    </p:spTree>
    <p:extLst>
      <p:ext uri="{BB962C8B-B14F-4D97-AF65-F5344CB8AC3E}">
        <p14:creationId xmlns:p14="http://schemas.microsoft.com/office/powerpoint/2010/main" val="612301403"/>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with BG Colour">
    <p:bg>
      <p:bgPr>
        <a:solidFill>
          <a:schemeClr val="tx1"/>
        </a:solidFill>
        <a:effectLst/>
      </p:bgPr>
    </p:bg>
    <p:spTree>
      <p:nvGrpSpPr>
        <p:cNvPr id="1" name=""/>
        <p:cNvGrpSpPr/>
        <p:nvPr/>
      </p:nvGrpSpPr>
      <p:grpSpPr>
        <a:xfrm>
          <a:off x="0" y="0"/>
          <a:ext cx="0" cy="0"/>
          <a:chOff x="0" y="0"/>
          <a:chExt cx="0" cy="0"/>
        </a:xfrm>
      </p:grpSpPr>
      <p:sp>
        <p:nvSpPr>
          <p:cNvPr id="42" name="Rectangle 41"/>
          <p:cNvSpPr/>
          <p:nvPr userDrawn="1"/>
        </p:nvSpPr>
        <p:spPr bwMode="auto">
          <a:xfrm>
            <a:off x="0"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0" name="Text Placeholder 29"/>
          <p:cNvSpPr>
            <a:spLocks noGrp="1"/>
          </p:cNvSpPr>
          <p:nvPr>
            <p:ph type="body" sz="quarter" idx="10" hasCustomPrompt="1"/>
          </p:nvPr>
        </p:nvSpPr>
        <p:spPr bwMode="white">
          <a:xfrm>
            <a:off x="19630" y="902255"/>
            <a:ext cx="8932984" cy="347662"/>
          </a:xfrm>
        </p:spPr>
        <p:txBody>
          <a:bodyPr lIns="216000" rIns="720000"/>
          <a:lstStyle>
            <a:lvl1pPr>
              <a:buNone/>
              <a:defRPr sz="2000" b="1">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slide subtitle Arial Bold size 20</a:t>
            </a:r>
          </a:p>
        </p:txBody>
      </p:sp>
      <p:sp>
        <p:nvSpPr>
          <p:cNvPr id="31" name="Rectangle 30"/>
          <p:cNvSpPr/>
          <p:nvPr userDrawn="1"/>
        </p:nvSpPr>
        <p:spPr bwMode="auto">
          <a:xfrm>
            <a:off x="8286958" y="0"/>
            <a:ext cx="856422" cy="815788"/>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US" dirty="0" smtClean="0">
              <a:solidFill>
                <a:srgbClr val="FFFFFF"/>
              </a:solidFill>
            </a:endParaRPr>
          </a:p>
        </p:txBody>
      </p:sp>
      <p:sp>
        <p:nvSpPr>
          <p:cNvPr id="34" name="TextBox 33"/>
          <p:cNvSpPr txBox="1"/>
          <p:nvPr userDrawn="1"/>
        </p:nvSpPr>
        <p:spPr>
          <a:xfrm>
            <a:off x="8229601" y="601842"/>
            <a:ext cx="914400" cy="217166"/>
          </a:xfrm>
          <a:prstGeom prst="rect">
            <a:avLst/>
          </a:prstGeom>
          <a:solidFill>
            <a:schemeClr val="tx2"/>
          </a:solid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FFFFFF"/>
                </a:solidFill>
              </a:rPr>
              <a:pPr algn="ctr" eaLnBrk="0" fontAlgn="base" hangingPunct="0">
                <a:spcBef>
                  <a:spcPct val="20000"/>
                </a:spcBef>
                <a:spcAft>
                  <a:spcPct val="0"/>
                </a:spcAft>
              </a:pPr>
              <a:t>‹#›</a:t>
            </a:fld>
            <a:endParaRPr lang="en-GB" sz="1000" b="1" dirty="0">
              <a:solidFill>
                <a:srgbClr val="FFFFFF"/>
              </a:solidFill>
            </a:endParaRPr>
          </a:p>
        </p:txBody>
      </p:sp>
      <p:sp>
        <p:nvSpPr>
          <p:cNvPr id="35" name="Rectangle 34"/>
          <p:cNvSpPr/>
          <p:nvPr userDrawn="1"/>
        </p:nvSpPr>
        <p:spPr bwMode="auto">
          <a:xfrm>
            <a:off x="8229600" y="0"/>
            <a:ext cx="914400" cy="603503"/>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US" dirty="0" smtClean="0">
              <a:solidFill>
                <a:srgbClr val="FFFFFF"/>
              </a:solidFill>
            </a:endParaRPr>
          </a:p>
        </p:txBody>
      </p:sp>
      <p:sp>
        <p:nvSpPr>
          <p:cNvPr id="36" name="TextBox 35"/>
          <p:cNvSpPr txBox="1"/>
          <p:nvPr userDrawn="1"/>
        </p:nvSpPr>
        <p:spPr>
          <a:xfrm>
            <a:off x="8227421" y="27624"/>
            <a:ext cx="910466" cy="553998"/>
          </a:xfrm>
          <a:prstGeom prst="rect">
            <a:avLst/>
          </a:prstGeom>
          <a:noFill/>
        </p:spPr>
        <p:txBody>
          <a:bodyPr wrap="square" lIns="0" tIns="0" rIns="0" bIns="0" rtlCol="0">
            <a:spAutoFit/>
          </a:bodyPr>
          <a:lstStyle/>
          <a:p>
            <a:pPr algn="ctr" eaLnBrk="0" fontAlgn="base" hangingPunct="0">
              <a:spcBef>
                <a:spcPct val="20000"/>
              </a:spcBef>
              <a:spcAft>
                <a:spcPct val="0"/>
              </a:spcAft>
            </a:pPr>
            <a:r>
              <a:rPr lang="en-US" sz="1200" b="1" dirty="0" smtClean="0">
                <a:solidFill>
                  <a:srgbClr val="292926"/>
                </a:solidFill>
              </a:rPr>
              <a:t>Paste co-brand logo here</a:t>
            </a:r>
          </a:p>
        </p:txBody>
      </p:sp>
      <p:sp>
        <p:nvSpPr>
          <p:cNvPr id="38" name="Content Placeholder 12"/>
          <p:cNvSpPr>
            <a:spLocks noGrp="1"/>
          </p:cNvSpPr>
          <p:nvPr>
            <p:ph sz="quarter" idx="15" hasCustomPrompt="1"/>
          </p:nvPr>
        </p:nvSpPr>
        <p:spPr bwMode="white">
          <a:xfrm>
            <a:off x="227136" y="1514475"/>
            <a:ext cx="2771042" cy="4700588"/>
          </a:xfrm>
        </p:spPr>
        <p:txBody>
          <a:bodyPr/>
          <a:lstStyle>
            <a:lvl1pPr>
              <a:defRPr>
                <a:solidFill>
                  <a:schemeClr val="bg1"/>
                </a:solidFill>
              </a:defRPr>
            </a:lvl1pPr>
            <a:lvl2pPr>
              <a:defRPr baseline="0">
                <a:solidFill>
                  <a:schemeClr val="bg1"/>
                </a:solidFill>
              </a:defRPr>
            </a:lvl2pPr>
            <a:lvl3pPr>
              <a:defRPr baseline="0">
                <a:solidFill>
                  <a:schemeClr val="bg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39" name="Content Placeholder 14"/>
          <p:cNvSpPr>
            <a:spLocks noGrp="1"/>
          </p:cNvSpPr>
          <p:nvPr>
            <p:ph sz="quarter" idx="12" hasCustomPrompt="1"/>
          </p:nvPr>
        </p:nvSpPr>
        <p:spPr bwMode="white">
          <a:xfrm>
            <a:off x="3219450" y="1514475"/>
            <a:ext cx="2744666" cy="4700588"/>
          </a:xfrm>
        </p:spPr>
        <p:txBody>
          <a:bodyPr/>
          <a:lstStyle>
            <a:lvl1pPr>
              <a:defRPr baseline="0">
                <a:solidFill>
                  <a:schemeClr val="bg1"/>
                </a:solidFill>
              </a:defRPr>
            </a:lvl1pPr>
            <a:lvl2pPr>
              <a:defRPr>
                <a:solidFill>
                  <a:schemeClr val="bg1"/>
                </a:solidFill>
              </a:defRPr>
            </a:lvl2pPr>
            <a:lvl3pPr>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40" name="Content Placeholder 14"/>
          <p:cNvSpPr>
            <a:spLocks noGrp="1"/>
          </p:cNvSpPr>
          <p:nvPr>
            <p:ph sz="quarter" idx="16" hasCustomPrompt="1"/>
          </p:nvPr>
        </p:nvSpPr>
        <p:spPr bwMode="white">
          <a:xfrm>
            <a:off x="6172200" y="1514475"/>
            <a:ext cx="2744666" cy="4700588"/>
          </a:xfrm>
        </p:spPr>
        <p:txBody>
          <a:bodyPr/>
          <a:lstStyle>
            <a:lvl1pPr>
              <a:defRPr baseline="0">
                <a:solidFill>
                  <a:schemeClr val="bg1"/>
                </a:solidFill>
              </a:defRPr>
            </a:lvl1pPr>
            <a:lvl2pPr>
              <a:defRPr>
                <a:solidFill>
                  <a:schemeClr val="bg1"/>
                </a:solidFill>
              </a:defRPr>
            </a:lvl2pPr>
            <a:lvl3pPr>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57" name="Text Placeholder 29"/>
          <p:cNvSpPr>
            <a:spLocks noGrp="1"/>
          </p:cNvSpPr>
          <p:nvPr>
            <p:ph type="body" sz="quarter" idx="17" hasCustomPrompt="1"/>
          </p:nvPr>
        </p:nvSpPr>
        <p:spPr bwMode="white">
          <a:xfrm>
            <a:off x="34405" y="221834"/>
            <a:ext cx="8060448" cy="616226"/>
          </a:xfrm>
        </p:spPr>
        <p:txBody>
          <a:bodyPr lIns="216000" rIns="720000"/>
          <a:lstStyle>
            <a:lvl1pPr marL="0" indent="0">
              <a:buNone/>
              <a:defRPr sz="2400" b="1" baseline="0">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slice title Arial Bold size 24</a:t>
            </a:r>
          </a:p>
        </p:txBody>
      </p:sp>
      <p:grpSp>
        <p:nvGrpSpPr>
          <p:cNvPr id="28" name="Group 27"/>
          <p:cNvGrpSpPr>
            <a:grpSpLocks noChangeAspect="1"/>
          </p:cNvGrpSpPr>
          <p:nvPr userDrawn="1"/>
        </p:nvGrpSpPr>
        <p:grpSpPr bwMode="gray">
          <a:xfrm>
            <a:off x="8693074"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43" name="Picture 42" descr="Ipsos SRI Logo - 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228736" y="6453333"/>
            <a:ext cx="1077035" cy="226800"/>
          </a:xfrm>
          <a:prstGeom prst="rect">
            <a:avLst/>
          </a:prstGeom>
        </p:spPr>
      </p:pic>
    </p:spTree>
    <p:extLst>
      <p:ext uri="{BB962C8B-B14F-4D97-AF65-F5344CB8AC3E}">
        <p14:creationId xmlns:p14="http://schemas.microsoft.com/office/powerpoint/2010/main" val="3958861693"/>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4_Title/Divider ">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a:ext>
            </a:extLst>
          </a:blip>
          <a:srcRect l="10294" t="43994" r="1069" b="2743"/>
          <a:stretch/>
        </p:blipFill>
        <p:spPr>
          <a:xfrm flipH="1">
            <a:off x="0" y="1"/>
            <a:ext cx="9144000" cy="6857999"/>
          </a:xfrm>
          <a:prstGeom prst="rect">
            <a:avLst/>
          </a:prstGeom>
        </p:spPr>
      </p:pic>
      <p:grpSp>
        <p:nvGrpSpPr>
          <p:cNvPr id="29" name="Group 28"/>
          <p:cNvGrpSpPr>
            <a:grpSpLocks noChangeAspect="1"/>
          </p:cNvGrpSpPr>
          <p:nvPr userDrawn="1"/>
        </p:nvGrpSpPr>
        <p:grpSpPr bwMode="auto">
          <a:xfrm>
            <a:off x="8441116" y="269603"/>
            <a:ext cx="432853" cy="430383"/>
            <a:chOff x="1020" y="346"/>
            <a:chExt cx="4114" cy="3756"/>
          </a:xfrm>
        </p:grpSpPr>
        <p:sp>
          <p:nvSpPr>
            <p:cNvPr id="31" name="Freeform 30"/>
            <p:cNvSpPr>
              <a:spLocks/>
            </p:cNvSpPr>
            <p:nvPr userDrawn="1"/>
          </p:nvSpPr>
          <p:spPr bwMode="auto">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auto">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auto">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4" name="Freeform 33"/>
            <p:cNvSpPr>
              <a:spLocks/>
            </p:cNvSpPr>
            <p:nvPr userDrawn="1"/>
          </p:nvSpPr>
          <p:spPr bwMode="auto">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auto">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6" name="Freeform 35"/>
            <p:cNvSpPr>
              <a:spLocks/>
            </p:cNvSpPr>
            <p:nvPr userDrawn="1"/>
          </p:nvSpPr>
          <p:spPr bwMode="auto">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auto">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8" name="Freeform 37"/>
            <p:cNvSpPr>
              <a:spLocks/>
            </p:cNvSpPr>
            <p:nvPr userDrawn="1"/>
          </p:nvSpPr>
          <p:spPr bwMode="auto">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9" name="Freeform 38"/>
            <p:cNvSpPr>
              <a:spLocks noEditPoints="1"/>
            </p:cNvSpPr>
            <p:nvPr userDrawn="1"/>
          </p:nvSpPr>
          <p:spPr bwMode="auto">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0" name="Freeform 39"/>
            <p:cNvSpPr>
              <a:spLocks/>
            </p:cNvSpPr>
            <p:nvPr userDrawn="1"/>
          </p:nvSpPr>
          <p:spPr bwMode="auto">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auto">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auto">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auto">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noEditPoints="1"/>
            </p:cNvSpPr>
            <p:nvPr userDrawn="1"/>
          </p:nvSpPr>
          <p:spPr bwMode="auto">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auto">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sp>
        <p:nvSpPr>
          <p:cNvPr id="3" name="Title 1"/>
          <p:cNvSpPr>
            <a:spLocks noGrp="1"/>
          </p:cNvSpPr>
          <p:nvPr>
            <p:ph type="title" hasCustomPrompt="1"/>
          </p:nvPr>
        </p:nvSpPr>
        <p:spPr bwMode="black">
          <a:xfrm rot="20699536">
            <a:off x="3329915" y="1297931"/>
            <a:ext cx="3948858" cy="3118496"/>
          </a:xfrm>
          <a:noFill/>
        </p:spPr>
        <p:txBody>
          <a:bodyPr lIns="0" tIns="0" rIns="0" bIns="0" anchor="t" anchorCtr="0"/>
          <a:lstStyle>
            <a:lvl1pPr>
              <a:defRPr sz="2400" i="0" baseline="0">
                <a:solidFill>
                  <a:srgbClr val="FFFFFF"/>
                </a:solidFill>
              </a:defRPr>
            </a:lvl1pPr>
          </a:lstStyle>
          <a:p>
            <a:r>
              <a:rPr lang="en-US" dirty="0" smtClean="0"/>
              <a:t>Click to edit main title</a:t>
            </a:r>
            <a:endParaRPr lang="en-GB" dirty="0"/>
          </a:p>
        </p:txBody>
      </p:sp>
      <p:pic>
        <p:nvPicPr>
          <p:cNvPr id="25" name="Picture 24" descr="Ipsos MORI Logo - BLACK.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52066" y="252743"/>
            <a:ext cx="1234202" cy="244748"/>
          </a:xfrm>
          <a:prstGeom prst="rect">
            <a:avLst/>
          </a:prstGeom>
        </p:spPr>
      </p:pic>
    </p:spTree>
    <p:extLst>
      <p:ext uri="{BB962C8B-B14F-4D97-AF65-F5344CB8AC3E}">
        <p14:creationId xmlns:p14="http://schemas.microsoft.com/office/powerpoint/2010/main" val="3289885047"/>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3_Title/Divider ">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a:ext>
            </a:extLst>
          </a:blip>
          <a:srcRect l="2709" t="9076" r="2709" b="9077"/>
          <a:stretch/>
        </p:blipFill>
        <p:spPr>
          <a:xfrm flipH="1">
            <a:off x="1" y="1"/>
            <a:ext cx="9143999" cy="6857999"/>
          </a:xfrm>
          <a:prstGeom prst="rect">
            <a:avLst/>
          </a:prstGeom>
        </p:spPr>
      </p:pic>
      <p:sp>
        <p:nvSpPr>
          <p:cNvPr id="3" name="Title 1"/>
          <p:cNvSpPr>
            <a:spLocks noGrp="1"/>
          </p:cNvSpPr>
          <p:nvPr>
            <p:ph type="title" hasCustomPrompt="1"/>
          </p:nvPr>
        </p:nvSpPr>
        <p:spPr bwMode="black">
          <a:xfrm>
            <a:off x="4951276" y="1877405"/>
            <a:ext cx="2155129" cy="3606707"/>
          </a:xfrm>
          <a:noFill/>
        </p:spPr>
        <p:txBody>
          <a:bodyPr lIns="0" tIns="0" rIns="0" bIns="0" anchor="t" anchorCtr="0"/>
          <a:lstStyle>
            <a:lvl1pPr>
              <a:defRPr sz="2400" i="0" baseline="0">
                <a:solidFill>
                  <a:schemeClr val="bg1"/>
                </a:solidFill>
              </a:defRPr>
            </a:lvl1pPr>
          </a:lstStyle>
          <a:p>
            <a:r>
              <a:rPr lang="en-US" dirty="0" smtClean="0"/>
              <a:t>Click to edit main title</a:t>
            </a:r>
            <a:endParaRPr lang="en-GB" dirty="0"/>
          </a:p>
        </p:txBody>
      </p:sp>
      <p:grpSp>
        <p:nvGrpSpPr>
          <p:cNvPr id="29" name="Group 28"/>
          <p:cNvGrpSpPr>
            <a:grpSpLocks noChangeAspect="1"/>
          </p:cNvGrpSpPr>
          <p:nvPr userDrawn="1"/>
        </p:nvGrpSpPr>
        <p:grpSpPr bwMode="auto">
          <a:xfrm>
            <a:off x="8441116" y="269603"/>
            <a:ext cx="432853" cy="430383"/>
            <a:chOff x="1020" y="346"/>
            <a:chExt cx="4114" cy="3756"/>
          </a:xfrm>
        </p:grpSpPr>
        <p:sp>
          <p:nvSpPr>
            <p:cNvPr id="31" name="Freeform 30"/>
            <p:cNvSpPr>
              <a:spLocks/>
            </p:cNvSpPr>
            <p:nvPr userDrawn="1"/>
          </p:nvSpPr>
          <p:spPr bwMode="auto">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auto">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auto">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4" name="Freeform 33"/>
            <p:cNvSpPr>
              <a:spLocks/>
            </p:cNvSpPr>
            <p:nvPr userDrawn="1"/>
          </p:nvSpPr>
          <p:spPr bwMode="auto">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auto">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6" name="Freeform 35"/>
            <p:cNvSpPr>
              <a:spLocks/>
            </p:cNvSpPr>
            <p:nvPr userDrawn="1"/>
          </p:nvSpPr>
          <p:spPr bwMode="auto">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auto">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8" name="Freeform 37"/>
            <p:cNvSpPr>
              <a:spLocks/>
            </p:cNvSpPr>
            <p:nvPr userDrawn="1"/>
          </p:nvSpPr>
          <p:spPr bwMode="auto">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9" name="Freeform 38"/>
            <p:cNvSpPr>
              <a:spLocks noEditPoints="1"/>
            </p:cNvSpPr>
            <p:nvPr userDrawn="1"/>
          </p:nvSpPr>
          <p:spPr bwMode="auto">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0" name="Freeform 39"/>
            <p:cNvSpPr>
              <a:spLocks/>
            </p:cNvSpPr>
            <p:nvPr userDrawn="1"/>
          </p:nvSpPr>
          <p:spPr bwMode="auto">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auto">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auto">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auto">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noEditPoints="1"/>
            </p:cNvSpPr>
            <p:nvPr userDrawn="1"/>
          </p:nvSpPr>
          <p:spPr bwMode="auto">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auto">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21" name="Picture 20" descr="Ipsos MORI Logo - WHIT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251520" y="251759"/>
            <a:ext cx="1218882" cy="241710"/>
          </a:xfrm>
          <a:prstGeom prst="rect">
            <a:avLst/>
          </a:prstGeom>
        </p:spPr>
      </p:pic>
    </p:spTree>
    <p:extLst>
      <p:ext uri="{BB962C8B-B14F-4D97-AF65-F5344CB8AC3E}">
        <p14:creationId xmlns:p14="http://schemas.microsoft.com/office/powerpoint/2010/main" val="953915418"/>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Divider ">
    <p:bg>
      <p:bgPr>
        <a:solidFill>
          <a:schemeClr val="tx1"/>
        </a:solidFill>
        <a:effectLst/>
      </p:bgPr>
    </p:bg>
    <p:spTree>
      <p:nvGrpSpPr>
        <p:cNvPr id="1" name=""/>
        <p:cNvGrpSpPr/>
        <p:nvPr/>
      </p:nvGrpSpPr>
      <p:grpSpPr>
        <a:xfrm>
          <a:off x="0" y="0"/>
          <a:ext cx="0" cy="0"/>
          <a:chOff x="0" y="0"/>
          <a:chExt cx="0" cy="0"/>
        </a:xfrm>
      </p:grpSpPr>
      <p:sp>
        <p:nvSpPr>
          <p:cNvPr id="41" name="Rectangle 40"/>
          <p:cNvSpPr/>
          <p:nvPr userDrawn="1"/>
        </p:nvSpPr>
        <p:spPr bwMode="auto">
          <a:xfrm>
            <a:off x="1"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 name="Title 1"/>
          <p:cNvSpPr>
            <a:spLocks noGrp="1"/>
          </p:cNvSpPr>
          <p:nvPr>
            <p:ph type="title" hasCustomPrompt="1"/>
          </p:nvPr>
        </p:nvSpPr>
        <p:spPr bwMode="ltGray">
          <a:xfrm>
            <a:off x="13" y="4643475"/>
            <a:ext cx="6945941" cy="952283"/>
          </a:xfrm>
          <a:noFill/>
        </p:spPr>
        <p:txBody>
          <a:bodyPr lIns="216000" rIns="360000" bIns="0" anchor="b" anchorCtr="0"/>
          <a:lstStyle>
            <a:lvl1pPr>
              <a:defRPr sz="2800" i="0" baseline="0">
                <a:solidFill>
                  <a:schemeClr val="bg1"/>
                </a:solidFill>
              </a:defRPr>
            </a:lvl1pPr>
          </a:lstStyle>
          <a:p>
            <a:r>
              <a:rPr lang="en-US" dirty="0" smtClean="0"/>
              <a:t>Click to edit main title Arial Bold size 28</a:t>
            </a:r>
            <a:endParaRPr lang="en-GB" dirty="0"/>
          </a:p>
        </p:txBody>
      </p:sp>
      <p:cxnSp>
        <p:nvCxnSpPr>
          <p:cNvPr id="26" name="Straight Connector 25"/>
          <p:cNvCxnSpPr/>
          <p:nvPr/>
        </p:nvCxnSpPr>
        <p:spPr bwMode="auto">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30" name="Text Placeholder 29"/>
          <p:cNvSpPr>
            <a:spLocks noGrp="1"/>
          </p:cNvSpPr>
          <p:nvPr>
            <p:ph type="body" sz="quarter" idx="10" hasCustomPrompt="1"/>
          </p:nvPr>
        </p:nvSpPr>
        <p:spPr bwMode="ltGray">
          <a:xfrm>
            <a:off x="1" y="5655366"/>
            <a:ext cx="5950927" cy="616226"/>
          </a:xfrm>
        </p:spPr>
        <p:txBody>
          <a:bodyPr lIns="216000" rIns="720000"/>
          <a:lstStyle>
            <a:lvl1pPr>
              <a:buNone/>
              <a:defRPr sz="2000" b="1">
                <a:solidFill>
                  <a:schemeClr val="tx2"/>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Subtitle Arial Bold size 20</a:t>
            </a:r>
          </a:p>
        </p:txBody>
      </p:sp>
      <p:cxnSp>
        <p:nvCxnSpPr>
          <p:cNvPr id="13" name="Straight Connector 12"/>
          <p:cNvCxnSpPr/>
          <p:nvPr userDrawn="1"/>
        </p:nvCxnSpPr>
        <p:spPr bwMode="ltGray">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31" name="Group 30"/>
          <p:cNvGrpSpPr>
            <a:grpSpLocks noChangeAspect="1"/>
          </p:cNvGrpSpPr>
          <p:nvPr userDrawn="1"/>
        </p:nvGrpSpPr>
        <p:grpSpPr bwMode="gray">
          <a:xfrm>
            <a:off x="8693088" y="6455027"/>
            <a:ext cx="225695" cy="224407"/>
            <a:chOff x="1020" y="346"/>
            <a:chExt cx="4114" cy="3756"/>
          </a:xfrm>
        </p:grpSpPr>
        <p:sp>
          <p:nvSpPr>
            <p:cNvPr id="33" name="Freeform 3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4" name="Freeform 3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6" name="Freeform 3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8" name="Freeform 3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9" name="Freeform 3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0" name="Freeform 3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42" name="Picture 41" descr="Ipsos SRI Logo - WHITE.png"/>
          <p:cNvPicPr>
            <a:picLocks noChangeAspect="1"/>
          </p:cNvPicPr>
          <p:nvPr userDrawn="1"/>
        </p:nvPicPr>
        <p:blipFill>
          <a:blip r:embed="rId2" cstate="print"/>
          <a:stretch>
            <a:fillRect/>
          </a:stretch>
        </p:blipFill>
        <p:spPr bwMode="white">
          <a:xfrm>
            <a:off x="228739" y="6453333"/>
            <a:ext cx="1077035" cy="226800"/>
          </a:xfrm>
          <a:prstGeom prst="rect">
            <a:avLst/>
          </a:prstGeom>
        </p:spPr>
      </p:pic>
    </p:spTree>
    <p:extLst>
      <p:ext uri="{BB962C8B-B14F-4D97-AF65-F5344CB8AC3E}">
        <p14:creationId xmlns:p14="http://schemas.microsoft.com/office/powerpoint/2010/main" val="928409691"/>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a:xfrm>
            <a:off x="227138" y="1135071"/>
            <a:ext cx="5723792" cy="5076825"/>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1" hasCustomPrompt="1"/>
          </p:nvPr>
        </p:nvSpPr>
        <p:spPr>
          <a:xfrm>
            <a:off x="6172200" y="1135071"/>
            <a:ext cx="2744666" cy="5076825"/>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8" name="Straight Connector 7"/>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6" name="Straight Connector 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4204686550"/>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Layout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US" dirty="0"/>
          </a:p>
        </p:txBody>
      </p:sp>
      <p:sp>
        <p:nvSpPr>
          <p:cNvPr id="9" name="Text Placeholder 8"/>
          <p:cNvSpPr>
            <a:spLocks noGrp="1"/>
          </p:cNvSpPr>
          <p:nvPr>
            <p:ph type="body" sz="quarter" idx="12" hasCustomPrompt="1"/>
          </p:nvPr>
        </p:nvSpPr>
        <p:spPr>
          <a:xfrm>
            <a:off x="227138" y="6032528"/>
            <a:ext cx="5723792" cy="349251"/>
          </a:xfrm>
          <a:prstGeom prst="rect">
            <a:avLst/>
          </a:prstGeom>
        </p:spPr>
        <p:txBody>
          <a:bodyPr anchor="ctr" anchorCtr="0"/>
          <a:lstStyle>
            <a:lvl1pPr marL="0" indent="0" algn="l">
              <a:buNone/>
              <a:defRPr sz="800">
                <a:solidFill>
                  <a:srgbClr val="424242"/>
                </a:solidFill>
              </a:defRPr>
            </a:lvl1pPr>
          </a:lstStyle>
          <a:p>
            <a:pPr lvl="0"/>
            <a:r>
              <a:rPr lang="en-US" dirty="0" smtClean="0"/>
              <a:t>Click to edit Base</a:t>
            </a:r>
          </a:p>
        </p:txBody>
      </p:sp>
      <p:sp>
        <p:nvSpPr>
          <p:cNvPr id="10" name="Text Placeholder 8"/>
          <p:cNvSpPr>
            <a:spLocks noGrp="1"/>
          </p:cNvSpPr>
          <p:nvPr>
            <p:ph type="body" sz="quarter" idx="13" hasCustomPrompt="1"/>
          </p:nvPr>
        </p:nvSpPr>
        <p:spPr>
          <a:xfrm>
            <a:off x="6172200" y="6039201"/>
            <a:ext cx="2744666" cy="346129"/>
          </a:xfrm>
          <a:prstGeom prst="rect">
            <a:avLst/>
          </a:prstGeom>
        </p:spPr>
        <p:txBody>
          <a:bodyPr anchor="ctr" anchorCtr="0"/>
          <a:lstStyle>
            <a:lvl1pPr marL="0" indent="0" algn="r">
              <a:buNone/>
              <a:defRPr sz="800">
                <a:solidFill>
                  <a:srgbClr val="424242"/>
                </a:solidFill>
              </a:defRPr>
            </a:lvl1pPr>
          </a:lstStyle>
          <a:p>
            <a:pPr lvl="0"/>
            <a:r>
              <a:rPr lang="en-US" dirty="0" smtClean="0"/>
              <a:t>Click to edit Source</a:t>
            </a:r>
          </a:p>
        </p:txBody>
      </p:sp>
      <p:cxnSp>
        <p:nvCxnSpPr>
          <p:cNvPr id="11" name="Straight Connector 10"/>
          <p:cNvCxnSpPr/>
          <p:nvPr/>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4" name="Straight Connector 13"/>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2" name="Content Placeholder 12"/>
          <p:cNvSpPr>
            <a:spLocks noGrp="1"/>
          </p:cNvSpPr>
          <p:nvPr>
            <p:ph sz="quarter" idx="10" hasCustomPrompt="1"/>
          </p:nvPr>
        </p:nvSpPr>
        <p:spPr>
          <a:xfrm>
            <a:off x="227138" y="1135063"/>
            <a:ext cx="5723792" cy="4741862"/>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1" hasCustomPrompt="1"/>
          </p:nvPr>
        </p:nvSpPr>
        <p:spPr>
          <a:xfrm>
            <a:off x="6172200" y="1135063"/>
            <a:ext cx="2744666" cy="4741862"/>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13" name="Straight Connector 12"/>
          <p:cNvCxnSpPr/>
          <p:nvPr userDrawn="1"/>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6" name="Straight Connector 1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6541062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Question and Content">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a:xfrm>
            <a:off x="0" y="829961"/>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GB" dirty="0"/>
          </a:p>
        </p:txBody>
      </p: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7" name="Content Placeholder 12"/>
          <p:cNvSpPr>
            <a:spLocks noGrp="1"/>
          </p:cNvSpPr>
          <p:nvPr>
            <p:ph sz="quarter" idx="10" hasCustomPrompt="1"/>
          </p:nvPr>
        </p:nvSpPr>
        <p:spPr>
          <a:xfrm>
            <a:off x="227138" y="1514481"/>
            <a:ext cx="5723792" cy="4697413"/>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8" name="Content Placeholder 14"/>
          <p:cNvSpPr>
            <a:spLocks noGrp="1"/>
          </p:cNvSpPr>
          <p:nvPr>
            <p:ph sz="quarter" idx="12" hasCustomPrompt="1"/>
          </p:nvPr>
        </p:nvSpPr>
        <p:spPr>
          <a:xfrm>
            <a:off x="6172200" y="1514481"/>
            <a:ext cx="2744666" cy="4697413"/>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9" name="Straight Connector 8"/>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4185898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Layout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US" dirty="0"/>
          </a:p>
        </p:txBody>
      </p:sp>
      <p:sp>
        <p:nvSpPr>
          <p:cNvPr id="9" name="Text Placeholder 8"/>
          <p:cNvSpPr>
            <a:spLocks noGrp="1"/>
          </p:cNvSpPr>
          <p:nvPr>
            <p:ph type="body" sz="quarter" idx="12" hasCustomPrompt="1"/>
          </p:nvPr>
        </p:nvSpPr>
        <p:spPr>
          <a:xfrm>
            <a:off x="227137" y="6032502"/>
            <a:ext cx="5723792" cy="349251"/>
          </a:xfrm>
          <a:prstGeom prst="rect">
            <a:avLst/>
          </a:prstGeom>
        </p:spPr>
        <p:txBody>
          <a:bodyPr anchor="ctr" anchorCtr="0"/>
          <a:lstStyle>
            <a:lvl1pPr marL="0" indent="0" algn="l">
              <a:buNone/>
              <a:defRPr sz="800">
                <a:solidFill>
                  <a:srgbClr val="424242"/>
                </a:solidFill>
              </a:defRPr>
            </a:lvl1pPr>
          </a:lstStyle>
          <a:p>
            <a:pPr lvl="0"/>
            <a:r>
              <a:rPr lang="en-US" dirty="0" smtClean="0"/>
              <a:t>Click to edit Base</a:t>
            </a:r>
          </a:p>
        </p:txBody>
      </p:sp>
      <p:sp>
        <p:nvSpPr>
          <p:cNvPr id="10" name="Text Placeholder 8"/>
          <p:cNvSpPr>
            <a:spLocks noGrp="1"/>
          </p:cNvSpPr>
          <p:nvPr>
            <p:ph type="body" sz="quarter" idx="13" hasCustomPrompt="1"/>
          </p:nvPr>
        </p:nvSpPr>
        <p:spPr>
          <a:xfrm>
            <a:off x="6172200" y="6039175"/>
            <a:ext cx="2744666" cy="346129"/>
          </a:xfrm>
          <a:prstGeom prst="rect">
            <a:avLst/>
          </a:prstGeom>
        </p:spPr>
        <p:txBody>
          <a:bodyPr anchor="ctr" anchorCtr="0"/>
          <a:lstStyle>
            <a:lvl1pPr marL="0" indent="0" algn="r">
              <a:buNone/>
              <a:defRPr sz="800">
                <a:solidFill>
                  <a:srgbClr val="424242"/>
                </a:solidFill>
              </a:defRPr>
            </a:lvl1pPr>
          </a:lstStyle>
          <a:p>
            <a:pPr lvl="0"/>
            <a:r>
              <a:rPr lang="en-US" dirty="0" smtClean="0"/>
              <a:t>Click to edit Source</a:t>
            </a:r>
          </a:p>
        </p:txBody>
      </p:sp>
      <p:cxnSp>
        <p:nvCxnSpPr>
          <p:cNvPr id="11" name="Straight Connector 10"/>
          <p:cNvCxnSpPr/>
          <p:nvPr/>
        </p:nvCxnSpPr>
        <p:spPr bwMode="auto">
          <a:xfrm>
            <a:off x="227136"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4" name="Straight Connector 13"/>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2" name="Content Placeholder 12"/>
          <p:cNvSpPr>
            <a:spLocks noGrp="1"/>
          </p:cNvSpPr>
          <p:nvPr>
            <p:ph sz="quarter" idx="10" hasCustomPrompt="1"/>
          </p:nvPr>
        </p:nvSpPr>
        <p:spPr>
          <a:xfrm>
            <a:off x="227137" y="1135063"/>
            <a:ext cx="5723792" cy="4741862"/>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1" hasCustomPrompt="1"/>
          </p:nvPr>
        </p:nvSpPr>
        <p:spPr>
          <a:xfrm>
            <a:off x="6172200" y="1135063"/>
            <a:ext cx="2744666" cy="4741862"/>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13" name="Straight Connector 12"/>
          <p:cNvCxnSpPr/>
          <p:nvPr userDrawn="1"/>
        </p:nvCxnSpPr>
        <p:spPr bwMode="auto">
          <a:xfrm>
            <a:off x="227136"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6" name="Straight Connector 1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426055094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Question and Content with Base/Source">
    <p:spTree>
      <p:nvGrpSpPr>
        <p:cNvPr id="1" name=""/>
        <p:cNvGrpSpPr/>
        <p:nvPr/>
      </p:nvGrpSpPr>
      <p:grpSpPr>
        <a:xfrm>
          <a:off x="0" y="0"/>
          <a:ext cx="0" cy="0"/>
          <a:chOff x="0" y="0"/>
          <a:chExt cx="0" cy="0"/>
        </a:xfrm>
      </p:grpSpPr>
      <p:sp>
        <p:nvSpPr>
          <p:cNvPr id="13" name="Text Placeholder 6"/>
          <p:cNvSpPr>
            <a:spLocks noGrp="1"/>
          </p:cNvSpPr>
          <p:nvPr>
            <p:ph type="body" sz="quarter" idx="11" hasCustomPrompt="1"/>
          </p:nvPr>
        </p:nvSpPr>
        <p:spPr>
          <a:xfrm>
            <a:off x="0" y="829816"/>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baseline="0"/>
            </a:lvl1pPr>
          </a:lstStyle>
          <a:p>
            <a:r>
              <a:rPr lang="en-US" dirty="0" smtClean="0"/>
              <a:t>Click to edit slide title Arial Bold size 24</a:t>
            </a:r>
            <a:endParaRPr lang="en-GB" dirty="0"/>
          </a:p>
        </p:txBody>
      </p:sp>
      <p:sp>
        <p:nvSpPr>
          <p:cNvPr id="10" name="Text Placeholder 8"/>
          <p:cNvSpPr>
            <a:spLocks noGrp="1"/>
          </p:cNvSpPr>
          <p:nvPr>
            <p:ph type="body" sz="quarter" idx="12" hasCustomPrompt="1"/>
          </p:nvPr>
        </p:nvSpPr>
        <p:spPr>
          <a:xfrm>
            <a:off x="227138" y="6032528"/>
            <a:ext cx="5723792" cy="349251"/>
          </a:xfrm>
          <a:prstGeom prst="rect">
            <a:avLst/>
          </a:prstGeom>
        </p:spPr>
        <p:txBody>
          <a:bodyPr anchor="ctr" anchorCtr="0"/>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Base</a:t>
            </a:r>
          </a:p>
        </p:txBody>
      </p:sp>
      <p:sp>
        <p:nvSpPr>
          <p:cNvPr id="11" name="Text Placeholder 8"/>
          <p:cNvSpPr>
            <a:spLocks noGrp="1"/>
          </p:cNvSpPr>
          <p:nvPr>
            <p:ph type="body" sz="quarter" idx="13" hasCustomPrompt="1"/>
          </p:nvPr>
        </p:nvSpPr>
        <p:spPr>
          <a:xfrm>
            <a:off x="6174494" y="6039201"/>
            <a:ext cx="2742372" cy="346129"/>
          </a:xfrm>
          <a:prstGeom prst="rect">
            <a:avLst/>
          </a:prstGeom>
        </p:spPr>
        <p:txBody>
          <a:bodyPr anchor="ctr" anchorCtr="0"/>
          <a:lstStyle>
            <a:lvl1pPr marL="0" marR="0" indent="0" algn="r"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r"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cxnSp>
        <p:nvCxnSpPr>
          <p:cNvPr id="8" name="Straight Connector 7"/>
          <p:cNvCxnSpPr/>
          <p:nvPr/>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4" name="Content Placeholder 12"/>
          <p:cNvSpPr>
            <a:spLocks noGrp="1"/>
          </p:cNvSpPr>
          <p:nvPr>
            <p:ph sz="quarter" idx="10" hasCustomPrompt="1"/>
          </p:nvPr>
        </p:nvSpPr>
        <p:spPr>
          <a:xfrm>
            <a:off x="227138" y="1514475"/>
            <a:ext cx="5723792" cy="4362450"/>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4" hasCustomPrompt="1"/>
          </p:nvPr>
        </p:nvSpPr>
        <p:spPr>
          <a:xfrm>
            <a:off x="6172200" y="1514475"/>
            <a:ext cx="2744666" cy="4362450"/>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16" name="Straight Connector 15"/>
          <p:cNvCxnSpPr/>
          <p:nvPr userDrawn="1"/>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7" name="Straight Connector 16"/>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1973157873"/>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Full Pag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a:xfrm>
            <a:off x="227139" y="1135071"/>
            <a:ext cx="8692662" cy="5076825"/>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8" name="Straight Connector 7"/>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5" name="Straight Connector 4"/>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877437613"/>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Full Page Layout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US" dirty="0"/>
          </a:p>
        </p:txBody>
      </p:sp>
      <p:sp>
        <p:nvSpPr>
          <p:cNvPr id="9" name="Text Placeholder 8"/>
          <p:cNvSpPr>
            <a:spLocks noGrp="1"/>
          </p:cNvSpPr>
          <p:nvPr>
            <p:ph type="body" sz="quarter" idx="12" hasCustomPrompt="1"/>
          </p:nvPr>
        </p:nvSpPr>
        <p:spPr>
          <a:xfrm>
            <a:off x="227138" y="6032528"/>
            <a:ext cx="5723792" cy="349251"/>
          </a:xfrm>
          <a:prstGeom prst="rect">
            <a:avLst/>
          </a:prstGeom>
        </p:spPr>
        <p:txBody>
          <a:bodyPr anchor="ctr" anchorCtr="0"/>
          <a:lstStyle>
            <a:lvl1pPr marL="0" indent="0" algn="l">
              <a:buNone/>
              <a:defRPr sz="800">
                <a:solidFill>
                  <a:srgbClr val="424242"/>
                </a:solidFill>
              </a:defRPr>
            </a:lvl1pPr>
          </a:lstStyle>
          <a:p>
            <a:pPr lvl="0"/>
            <a:r>
              <a:rPr lang="en-US" dirty="0" smtClean="0"/>
              <a:t>Click to edit Base</a:t>
            </a:r>
          </a:p>
        </p:txBody>
      </p:sp>
      <p:sp>
        <p:nvSpPr>
          <p:cNvPr id="10" name="Text Placeholder 8"/>
          <p:cNvSpPr>
            <a:spLocks noGrp="1"/>
          </p:cNvSpPr>
          <p:nvPr>
            <p:ph type="body" sz="quarter" idx="13" hasCustomPrompt="1"/>
          </p:nvPr>
        </p:nvSpPr>
        <p:spPr>
          <a:xfrm>
            <a:off x="6172200" y="6039201"/>
            <a:ext cx="2744666" cy="346129"/>
          </a:xfrm>
          <a:prstGeom prst="rect">
            <a:avLst/>
          </a:prstGeom>
        </p:spPr>
        <p:txBody>
          <a:bodyPr anchor="ctr" anchorCtr="0"/>
          <a:lstStyle>
            <a:lvl1pPr marL="0" indent="0" algn="r">
              <a:buNone/>
              <a:defRPr sz="800">
                <a:solidFill>
                  <a:srgbClr val="424242"/>
                </a:solidFill>
              </a:defRPr>
            </a:lvl1pPr>
          </a:lstStyle>
          <a:p>
            <a:pPr lvl="0"/>
            <a:r>
              <a:rPr lang="en-US" dirty="0" smtClean="0"/>
              <a:t>Click to edit Source</a:t>
            </a:r>
          </a:p>
        </p:txBody>
      </p:sp>
      <p:cxnSp>
        <p:nvCxnSpPr>
          <p:cNvPr id="11" name="Straight Connector 10"/>
          <p:cNvCxnSpPr/>
          <p:nvPr/>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4" name="Straight Connector 13"/>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2" name="Content Placeholder 12"/>
          <p:cNvSpPr>
            <a:spLocks noGrp="1"/>
          </p:cNvSpPr>
          <p:nvPr>
            <p:ph sz="quarter" idx="10" hasCustomPrompt="1"/>
          </p:nvPr>
        </p:nvSpPr>
        <p:spPr>
          <a:xfrm>
            <a:off x="227139" y="1135063"/>
            <a:ext cx="8692662" cy="4741862"/>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8" name="Straight Connector 7"/>
          <p:cNvCxnSpPr/>
          <p:nvPr userDrawn="1"/>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3" name="Straight Connector 12"/>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234918060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Question and Full Page Content">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a:xfrm>
            <a:off x="0" y="829961"/>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GB" dirty="0"/>
          </a:p>
        </p:txBody>
      </p: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7" name="Content Placeholder 12"/>
          <p:cNvSpPr>
            <a:spLocks noGrp="1"/>
          </p:cNvSpPr>
          <p:nvPr>
            <p:ph sz="quarter" idx="10" hasCustomPrompt="1"/>
          </p:nvPr>
        </p:nvSpPr>
        <p:spPr>
          <a:xfrm>
            <a:off x="227139" y="1514481"/>
            <a:ext cx="8692662" cy="4697413"/>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6" name="Straight Connector 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3120280207"/>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Question and Content Full Page with Base/Source">
    <p:spTree>
      <p:nvGrpSpPr>
        <p:cNvPr id="1" name=""/>
        <p:cNvGrpSpPr/>
        <p:nvPr/>
      </p:nvGrpSpPr>
      <p:grpSpPr>
        <a:xfrm>
          <a:off x="0" y="0"/>
          <a:ext cx="0" cy="0"/>
          <a:chOff x="0" y="0"/>
          <a:chExt cx="0" cy="0"/>
        </a:xfrm>
      </p:grpSpPr>
      <p:sp>
        <p:nvSpPr>
          <p:cNvPr id="13" name="Text Placeholder 6"/>
          <p:cNvSpPr>
            <a:spLocks noGrp="1"/>
          </p:cNvSpPr>
          <p:nvPr>
            <p:ph type="body" sz="quarter" idx="11" hasCustomPrompt="1"/>
          </p:nvPr>
        </p:nvSpPr>
        <p:spPr>
          <a:xfrm>
            <a:off x="0" y="829816"/>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baseline="0"/>
            </a:lvl1pPr>
          </a:lstStyle>
          <a:p>
            <a:r>
              <a:rPr lang="en-US" dirty="0" smtClean="0"/>
              <a:t>Click to edit slide title Arial Bold size 24</a:t>
            </a:r>
            <a:endParaRPr lang="en-GB" dirty="0"/>
          </a:p>
        </p:txBody>
      </p:sp>
      <p:sp>
        <p:nvSpPr>
          <p:cNvPr id="10" name="Text Placeholder 8"/>
          <p:cNvSpPr>
            <a:spLocks noGrp="1"/>
          </p:cNvSpPr>
          <p:nvPr>
            <p:ph type="body" sz="quarter" idx="12" hasCustomPrompt="1"/>
          </p:nvPr>
        </p:nvSpPr>
        <p:spPr>
          <a:xfrm>
            <a:off x="227138" y="6032528"/>
            <a:ext cx="5723792" cy="349251"/>
          </a:xfrm>
          <a:prstGeom prst="rect">
            <a:avLst/>
          </a:prstGeom>
        </p:spPr>
        <p:txBody>
          <a:bodyPr anchor="ctr" anchorCtr="0"/>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Base</a:t>
            </a:r>
          </a:p>
        </p:txBody>
      </p:sp>
      <p:sp>
        <p:nvSpPr>
          <p:cNvPr id="11" name="Text Placeholder 8"/>
          <p:cNvSpPr>
            <a:spLocks noGrp="1"/>
          </p:cNvSpPr>
          <p:nvPr>
            <p:ph type="body" sz="quarter" idx="13" hasCustomPrompt="1"/>
          </p:nvPr>
        </p:nvSpPr>
        <p:spPr>
          <a:xfrm>
            <a:off x="6174494" y="6039201"/>
            <a:ext cx="2742372" cy="346129"/>
          </a:xfrm>
          <a:prstGeom prst="rect">
            <a:avLst/>
          </a:prstGeom>
        </p:spPr>
        <p:txBody>
          <a:bodyPr anchor="ctr" anchorCtr="0"/>
          <a:lstStyle>
            <a:lvl1pPr marL="0" marR="0" indent="0" algn="r"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r"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cxnSp>
        <p:nvCxnSpPr>
          <p:cNvPr id="8" name="Straight Connector 7"/>
          <p:cNvCxnSpPr/>
          <p:nvPr/>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4" name="Content Placeholder 12"/>
          <p:cNvSpPr>
            <a:spLocks noGrp="1"/>
          </p:cNvSpPr>
          <p:nvPr>
            <p:ph sz="quarter" idx="10" hasCustomPrompt="1"/>
          </p:nvPr>
        </p:nvSpPr>
        <p:spPr>
          <a:xfrm>
            <a:off x="227139" y="1514475"/>
            <a:ext cx="8692662" cy="4362450"/>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9" name="Straight Connector 8"/>
          <p:cNvCxnSpPr/>
          <p:nvPr userDrawn="1"/>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5" name="Straight Connector 14"/>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2982989962"/>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cxnSp>
        <p:nvCxnSpPr>
          <p:cNvPr id="8" name="Straight Connector 7"/>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4" name="Straight Connector 3"/>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3014719191"/>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ontent Half Slide">
    <p:bg>
      <p:bgPr>
        <a:solidFill>
          <a:schemeClr val="tx1"/>
        </a:solidFill>
        <a:effectLst/>
      </p:bgPr>
    </p:bg>
    <p:spTree>
      <p:nvGrpSpPr>
        <p:cNvPr id="1" name=""/>
        <p:cNvGrpSpPr/>
        <p:nvPr/>
      </p:nvGrpSpPr>
      <p:grpSpPr>
        <a:xfrm>
          <a:off x="0" y="0"/>
          <a:ext cx="0" cy="0"/>
          <a:chOff x="0" y="0"/>
          <a:chExt cx="0" cy="0"/>
        </a:xfrm>
      </p:grpSpPr>
      <p:sp>
        <p:nvSpPr>
          <p:cNvPr id="14" name="Rectangle 13"/>
          <p:cNvSpPr/>
          <p:nvPr userDrawn="1"/>
        </p:nvSpPr>
        <p:spPr bwMode="auto">
          <a:xfrm>
            <a:off x="0" y="0"/>
            <a:ext cx="4572000"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4" name="Rectangle 111"/>
          <p:cNvSpPr>
            <a:spLocks noChangeArrowheads="1"/>
          </p:cNvSpPr>
          <p:nvPr/>
        </p:nvSpPr>
        <p:spPr bwMode="auto">
          <a:xfrm flipH="1">
            <a:off x="4572014" y="0"/>
            <a:ext cx="4570535" cy="685800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sp>
        <p:nvSpPr>
          <p:cNvPr id="3" name="Title 1"/>
          <p:cNvSpPr>
            <a:spLocks noGrp="1"/>
          </p:cNvSpPr>
          <p:nvPr>
            <p:ph type="title" hasCustomPrompt="1"/>
          </p:nvPr>
        </p:nvSpPr>
        <p:spPr>
          <a:xfrm>
            <a:off x="15" y="811217"/>
            <a:ext cx="4571999" cy="2117721"/>
          </a:xfrm>
        </p:spPr>
        <p:txBody>
          <a:bodyPr lIns="216000" tIns="216000" rIns="216000" anchor="b" anchorCtr="0"/>
          <a:lstStyle>
            <a:lvl1pPr>
              <a:defRPr sz="2400" i="0"/>
            </a:lvl1pPr>
          </a:lstStyle>
          <a:p>
            <a:r>
              <a:rPr lang="en-US" dirty="0" smtClean="0"/>
              <a:t>Click to edit title Arial Bold size 24</a:t>
            </a:r>
            <a:endParaRPr lang="en-GB" dirty="0"/>
          </a:p>
        </p:txBody>
      </p:sp>
      <p:cxnSp>
        <p:nvCxnSpPr>
          <p:cNvPr id="31" name="Straight Connector 30"/>
          <p:cNvCxnSpPr/>
          <p:nvPr/>
        </p:nvCxnSpPr>
        <p:spPr bwMode="auto">
          <a:xfrm flipV="1">
            <a:off x="0" y="4857760"/>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34" name="Straight Connector 33"/>
          <p:cNvCxnSpPr/>
          <p:nvPr/>
        </p:nvCxnSpPr>
        <p:spPr bwMode="auto">
          <a:xfrm flipV="1">
            <a:off x="0" y="810227"/>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22" name="Text Placeholder 21"/>
          <p:cNvSpPr>
            <a:spLocks noGrp="1"/>
          </p:cNvSpPr>
          <p:nvPr>
            <p:ph type="body" sz="quarter" idx="10" hasCustomPrompt="1"/>
          </p:nvPr>
        </p:nvSpPr>
        <p:spPr bwMode="white">
          <a:xfrm>
            <a:off x="1" y="2932046"/>
            <a:ext cx="4572000" cy="1925707"/>
          </a:xfrm>
        </p:spPr>
        <p:txBody>
          <a:bodyPr lIns="216000" tIns="72000" rIns="216000" bIns="216000"/>
          <a:lstStyle>
            <a:lvl1pPr>
              <a:buNone/>
              <a:defRPr sz="200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Subtitle Arial size 20</a:t>
            </a:r>
          </a:p>
        </p:txBody>
      </p:sp>
      <p:sp>
        <p:nvSpPr>
          <p:cNvPr id="9" name="Rectangle 111"/>
          <p:cNvSpPr>
            <a:spLocks noChangeArrowheads="1"/>
          </p:cNvSpPr>
          <p:nvPr userDrawn="1"/>
        </p:nvSpPr>
        <p:spPr bwMode="auto">
          <a:xfrm flipH="1">
            <a:off x="4572014" y="0"/>
            <a:ext cx="4570535" cy="685800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cxnSp>
        <p:nvCxnSpPr>
          <p:cNvPr id="10" name="Straight Connector 9"/>
          <p:cNvCxnSpPr/>
          <p:nvPr userDrawn="1"/>
        </p:nvCxnSpPr>
        <p:spPr bwMode="ltGray">
          <a:xfrm flipV="1">
            <a:off x="0" y="4857760"/>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13" name="Straight Connector 12"/>
          <p:cNvCxnSpPr/>
          <p:nvPr userDrawn="1"/>
        </p:nvCxnSpPr>
        <p:spPr bwMode="ltGray">
          <a:xfrm flipV="1">
            <a:off x="0" y="810227"/>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28" name="Group 27"/>
          <p:cNvGrpSpPr>
            <a:grpSpLocks noChangeAspect="1"/>
          </p:cNvGrpSpPr>
          <p:nvPr userDrawn="1"/>
        </p:nvGrpSpPr>
        <p:grpSpPr bwMode="gray">
          <a:xfrm>
            <a:off x="4123029" y="6455027"/>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0" name="Freeform 29"/>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2" name="Freeform 51"/>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3" name="Freeform 52"/>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4" name="Freeform 53"/>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5" name="Freeform 54"/>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6" name="Freeform 55"/>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36" name="Picture 35" descr="Ipsos SRI Logo - WHITE.png"/>
          <p:cNvPicPr>
            <a:picLocks noChangeAspect="1"/>
          </p:cNvPicPr>
          <p:nvPr userDrawn="1"/>
        </p:nvPicPr>
        <p:blipFill>
          <a:blip r:embed="rId2" cstate="print"/>
          <a:stretch>
            <a:fillRect/>
          </a:stretch>
        </p:blipFill>
        <p:spPr bwMode="white">
          <a:xfrm>
            <a:off x="228739" y="6453333"/>
            <a:ext cx="1077035" cy="226800"/>
          </a:xfrm>
          <a:prstGeom prst="rect">
            <a:avLst/>
          </a:prstGeom>
        </p:spPr>
      </p:pic>
    </p:spTree>
    <p:extLst>
      <p:ext uri="{BB962C8B-B14F-4D97-AF65-F5344CB8AC3E}">
        <p14:creationId xmlns:p14="http://schemas.microsoft.com/office/powerpoint/2010/main" val="2201658644"/>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with BG Colour">
    <p:bg>
      <p:bgPr>
        <a:solidFill>
          <a:schemeClr val="tx1"/>
        </a:solidFill>
        <a:effectLst/>
      </p:bgPr>
    </p:bg>
    <p:spTree>
      <p:nvGrpSpPr>
        <p:cNvPr id="1" name=""/>
        <p:cNvGrpSpPr/>
        <p:nvPr/>
      </p:nvGrpSpPr>
      <p:grpSpPr>
        <a:xfrm>
          <a:off x="0" y="0"/>
          <a:ext cx="0" cy="0"/>
          <a:chOff x="0" y="0"/>
          <a:chExt cx="0" cy="0"/>
        </a:xfrm>
      </p:grpSpPr>
      <p:sp>
        <p:nvSpPr>
          <p:cNvPr id="42" name="Rectangle 41"/>
          <p:cNvSpPr/>
          <p:nvPr userDrawn="1"/>
        </p:nvSpPr>
        <p:spPr bwMode="auto">
          <a:xfrm>
            <a:off x="1"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0" name="Text Placeholder 29"/>
          <p:cNvSpPr>
            <a:spLocks noGrp="1"/>
          </p:cNvSpPr>
          <p:nvPr>
            <p:ph type="body" sz="quarter" idx="10" hasCustomPrompt="1"/>
          </p:nvPr>
        </p:nvSpPr>
        <p:spPr bwMode="white">
          <a:xfrm>
            <a:off x="19630" y="902255"/>
            <a:ext cx="8932984" cy="347662"/>
          </a:xfrm>
        </p:spPr>
        <p:txBody>
          <a:bodyPr lIns="216000" rIns="720000"/>
          <a:lstStyle>
            <a:lvl1pPr>
              <a:buNone/>
              <a:defRPr sz="2000" b="1">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slide subtitle Arial Bold size 20</a:t>
            </a:r>
          </a:p>
        </p:txBody>
      </p:sp>
      <p:sp>
        <p:nvSpPr>
          <p:cNvPr id="36" name="TextBox 35"/>
          <p:cNvSpPr txBox="1"/>
          <p:nvPr userDrawn="1"/>
        </p:nvSpPr>
        <p:spPr>
          <a:xfrm>
            <a:off x="8227421" y="27624"/>
            <a:ext cx="910466" cy="553998"/>
          </a:xfrm>
          <a:prstGeom prst="rect">
            <a:avLst/>
          </a:prstGeom>
          <a:noFill/>
        </p:spPr>
        <p:txBody>
          <a:bodyPr wrap="square" lIns="0" tIns="0" rIns="0" bIns="0" rtlCol="0">
            <a:spAutoFit/>
          </a:bodyPr>
          <a:lstStyle/>
          <a:p>
            <a:pPr algn="ctr" eaLnBrk="0" fontAlgn="base" hangingPunct="0">
              <a:spcBef>
                <a:spcPct val="20000"/>
              </a:spcBef>
              <a:spcAft>
                <a:spcPct val="0"/>
              </a:spcAft>
            </a:pPr>
            <a:r>
              <a:rPr lang="en-US" sz="1200" b="1" dirty="0" smtClean="0">
                <a:solidFill>
                  <a:srgbClr val="292926"/>
                </a:solidFill>
              </a:rPr>
              <a:t>Paste co-brand logo here</a:t>
            </a:r>
          </a:p>
        </p:txBody>
      </p:sp>
      <p:sp>
        <p:nvSpPr>
          <p:cNvPr id="38" name="Content Placeholder 12"/>
          <p:cNvSpPr>
            <a:spLocks noGrp="1"/>
          </p:cNvSpPr>
          <p:nvPr>
            <p:ph sz="quarter" idx="15" hasCustomPrompt="1"/>
          </p:nvPr>
        </p:nvSpPr>
        <p:spPr bwMode="white">
          <a:xfrm>
            <a:off x="227136" y="1514475"/>
            <a:ext cx="2771042" cy="4700588"/>
          </a:xfrm>
        </p:spPr>
        <p:txBody>
          <a:bodyPr/>
          <a:lstStyle>
            <a:lvl1pPr>
              <a:defRPr>
                <a:solidFill>
                  <a:schemeClr val="bg1"/>
                </a:solidFill>
              </a:defRPr>
            </a:lvl1pPr>
            <a:lvl2pPr>
              <a:defRPr baseline="0">
                <a:solidFill>
                  <a:schemeClr val="bg1"/>
                </a:solidFill>
              </a:defRPr>
            </a:lvl2pPr>
            <a:lvl3pPr>
              <a:defRPr baseline="0">
                <a:solidFill>
                  <a:schemeClr val="bg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39" name="Content Placeholder 14"/>
          <p:cNvSpPr>
            <a:spLocks noGrp="1"/>
          </p:cNvSpPr>
          <p:nvPr>
            <p:ph sz="quarter" idx="12" hasCustomPrompt="1"/>
          </p:nvPr>
        </p:nvSpPr>
        <p:spPr bwMode="white">
          <a:xfrm>
            <a:off x="3219450" y="1514475"/>
            <a:ext cx="2744666" cy="4700588"/>
          </a:xfrm>
        </p:spPr>
        <p:txBody>
          <a:bodyPr/>
          <a:lstStyle>
            <a:lvl1pPr>
              <a:defRPr baseline="0">
                <a:solidFill>
                  <a:schemeClr val="bg1"/>
                </a:solidFill>
              </a:defRPr>
            </a:lvl1pPr>
            <a:lvl2pPr>
              <a:defRPr>
                <a:solidFill>
                  <a:schemeClr val="bg1"/>
                </a:solidFill>
              </a:defRPr>
            </a:lvl2pPr>
            <a:lvl3pPr>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40" name="Content Placeholder 14"/>
          <p:cNvSpPr>
            <a:spLocks noGrp="1"/>
          </p:cNvSpPr>
          <p:nvPr>
            <p:ph sz="quarter" idx="16" hasCustomPrompt="1"/>
          </p:nvPr>
        </p:nvSpPr>
        <p:spPr bwMode="white">
          <a:xfrm>
            <a:off x="6172200" y="1514475"/>
            <a:ext cx="2744666" cy="4700588"/>
          </a:xfrm>
        </p:spPr>
        <p:txBody>
          <a:bodyPr/>
          <a:lstStyle>
            <a:lvl1pPr>
              <a:defRPr baseline="0">
                <a:solidFill>
                  <a:schemeClr val="bg1"/>
                </a:solidFill>
              </a:defRPr>
            </a:lvl1pPr>
            <a:lvl2pPr>
              <a:defRPr>
                <a:solidFill>
                  <a:schemeClr val="bg1"/>
                </a:solidFill>
              </a:defRPr>
            </a:lvl2pPr>
            <a:lvl3pPr>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57" name="Text Placeholder 29"/>
          <p:cNvSpPr>
            <a:spLocks noGrp="1"/>
          </p:cNvSpPr>
          <p:nvPr>
            <p:ph type="body" sz="quarter" idx="17" hasCustomPrompt="1"/>
          </p:nvPr>
        </p:nvSpPr>
        <p:spPr bwMode="white">
          <a:xfrm>
            <a:off x="34405" y="221834"/>
            <a:ext cx="8060448" cy="616226"/>
          </a:xfrm>
        </p:spPr>
        <p:txBody>
          <a:bodyPr lIns="216000" rIns="720000"/>
          <a:lstStyle>
            <a:lvl1pPr marL="0" indent="0">
              <a:buNone/>
              <a:defRPr sz="2400" b="1" baseline="0">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slice title Arial Bold size 24</a:t>
            </a:r>
          </a:p>
        </p:txBody>
      </p:sp>
      <p:grpSp>
        <p:nvGrpSpPr>
          <p:cNvPr id="28" name="Group 27"/>
          <p:cNvGrpSpPr>
            <a:grpSpLocks noChangeAspect="1"/>
          </p:cNvGrpSpPr>
          <p:nvPr userDrawn="1"/>
        </p:nvGrpSpPr>
        <p:grpSpPr bwMode="gray">
          <a:xfrm>
            <a:off x="8693088" y="6455027"/>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43" name="Picture 42" descr="Ipsos SRI Logo - WHITE.png"/>
          <p:cNvPicPr>
            <a:picLocks noChangeAspect="1"/>
          </p:cNvPicPr>
          <p:nvPr userDrawn="1"/>
        </p:nvPicPr>
        <p:blipFill>
          <a:blip r:embed="rId2" cstate="print"/>
          <a:stretch>
            <a:fillRect/>
          </a:stretch>
        </p:blipFill>
        <p:spPr bwMode="white">
          <a:xfrm>
            <a:off x="228739" y="6453333"/>
            <a:ext cx="1077035" cy="226800"/>
          </a:xfrm>
          <a:prstGeom prst="rect">
            <a:avLst/>
          </a:prstGeom>
        </p:spPr>
      </p:pic>
    </p:spTree>
    <p:extLst>
      <p:ext uri="{BB962C8B-B14F-4D97-AF65-F5344CB8AC3E}">
        <p14:creationId xmlns:p14="http://schemas.microsoft.com/office/powerpoint/2010/main" val="3639584379"/>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Title/Divider ">
    <p:bg>
      <p:bgPr>
        <a:solidFill>
          <a:schemeClr val="tx1"/>
        </a:solidFill>
        <a:effectLst/>
      </p:bgPr>
    </p:bg>
    <p:spTree>
      <p:nvGrpSpPr>
        <p:cNvPr id="1" name=""/>
        <p:cNvGrpSpPr/>
        <p:nvPr/>
      </p:nvGrpSpPr>
      <p:grpSpPr>
        <a:xfrm>
          <a:off x="0" y="0"/>
          <a:ext cx="0" cy="0"/>
          <a:chOff x="0" y="0"/>
          <a:chExt cx="0" cy="0"/>
        </a:xfrm>
      </p:grpSpPr>
      <p:sp>
        <p:nvSpPr>
          <p:cNvPr id="41" name="Rectangle 40"/>
          <p:cNvSpPr/>
          <p:nvPr userDrawn="1"/>
        </p:nvSpPr>
        <p:spPr bwMode="auto">
          <a:xfrm>
            <a:off x="1"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 name="Title 1"/>
          <p:cNvSpPr>
            <a:spLocks noGrp="1"/>
          </p:cNvSpPr>
          <p:nvPr>
            <p:ph type="title" hasCustomPrompt="1"/>
          </p:nvPr>
        </p:nvSpPr>
        <p:spPr bwMode="ltGray">
          <a:xfrm>
            <a:off x="13" y="4643475"/>
            <a:ext cx="6945941" cy="952283"/>
          </a:xfrm>
          <a:noFill/>
        </p:spPr>
        <p:txBody>
          <a:bodyPr lIns="216000" rIns="360000" bIns="0" anchor="b" anchorCtr="0"/>
          <a:lstStyle>
            <a:lvl1pPr>
              <a:defRPr sz="2800" i="0" baseline="0">
                <a:solidFill>
                  <a:schemeClr val="bg1"/>
                </a:solidFill>
              </a:defRPr>
            </a:lvl1pPr>
          </a:lstStyle>
          <a:p>
            <a:r>
              <a:rPr lang="en-US" dirty="0" smtClean="0"/>
              <a:t>Click to edit main title Arial Bold size 28</a:t>
            </a:r>
            <a:endParaRPr lang="en-GB" dirty="0"/>
          </a:p>
        </p:txBody>
      </p:sp>
      <p:cxnSp>
        <p:nvCxnSpPr>
          <p:cNvPr id="26" name="Straight Connector 25"/>
          <p:cNvCxnSpPr/>
          <p:nvPr/>
        </p:nvCxnSpPr>
        <p:spPr bwMode="auto">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30" name="Text Placeholder 29"/>
          <p:cNvSpPr>
            <a:spLocks noGrp="1"/>
          </p:cNvSpPr>
          <p:nvPr>
            <p:ph type="body" sz="quarter" idx="10" hasCustomPrompt="1"/>
          </p:nvPr>
        </p:nvSpPr>
        <p:spPr bwMode="ltGray">
          <a:xfrm>
            <a:off x="1" y="5655366"/>
            <a:ext cx="5950927" cy="616226"/>
          </a:xfrm>
        </p:spPr>
        <p:txBody>
          <a:bodyPr lIns="216000" rIns="720000"/>
          <a:lstStyle>
            <a:lvl1pPr>
              <a:buNone/>
              <a:defRPr sz="2000" b="1">
                <a:solidFill>
                  <a:schemeClr val="tx2"/>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Subtitle Arial Bold size 20</a:t>
            </a:r>
          </a:p>
        </p:txBody>
      </p:sp>
      <p:sp>
        <p:nvSpPr>
          <p:cNvPr id="32" name="TextBox 31"/>
          <p:cNvSpPr txBox="1"/>
          <p:nvPr/>
        </p:nvSpPr>
        <p:spPr bwMode="ltGray">
          <a:xfrm>
            <a:off x="6682173" y="4691383"/>
            <a:ext cx="2461831" cy="642918"/>
          </a:xfrm>
          <a:prstGeom prst="rect">
            <a:avLst/>
          </a:prstGeom>
          <a:noFill/>
        </p:spPr>
        <p:txBody>
          <a:bodyPr wrap="square" lIns="0" tIns="36000" rIns="252000" bIns="0" rtlCol="0" anchor="t" anchorCtr="0">
            <a:noAutofit/>
          </a:bodyPr>
          <a:lstStyle/>
          <a:p>
            <a:pPr algn="r">
              <a:spcBef>
                <a:spcPct val="20000"/>
              </a:spcBef>
            </a:pPr>
            <a:r>
              <a:rPr lang="en-US" sz="700" dirty="0" smtClean="0">
                <a:solidFill>
                  <a:srgbClr val="FFFFFF"/>
                </a:solidFill>
              </a:rPr>
              <a:t>Version 1 | Public (DELETE CLASSIFICATION)</a:t>
            </a:r>
          </a:p>
          <a:p>
            <a:pPr algn="r">
              <a:spcBef>
                <a:spcPct val="20000"/>
              </a:spcBef>
            </a:pPr>
            <a:r>
              <a:rPr lang="en-US" sz="700" dirty="0" smtClean="0">
                <a:solidFill>
                  <a:srgbClr val="FFFFFF"/>
                </a:solidFill>
              </a:rPr>
              <a:t>Version 1 | Internal Use Only</a:t>
            </a:r>
          </a:p>
          <a:p>
            <a:pPr algn="r">
              <a:spcBef>
                <a:spcPct val="20000"/>
              </a:spcBef>
            </a:pPr>
            <a:r>
              <a:rPr lang="en-US" sz="700" dirty="0" smtClean="0">
                <a:solidFill>
                  <a:srgbClr val="FFFFFF"/>
                </a:solidFill>
              </a:rPr>
              <a:t>Version 1 | Confidential    </a:t>
            </a:r>
          </a:p>
          <a:p>
            <a:pPr algn="r">
              <a:spcBef>
                <a:spcPct val="20000"/>
              </a:spcBef>
            </a:pPr>
            <a:r>
              <a:rPr lang="en-US" sz="700" dirty="0" smtClean="0">
                <a:solidFill>
                  <a:srgbClr val="FFFFFF"/>
                </a:solidFill>
              </a:rPr>
              <a:t>Version 1 | Strictly  Confidential</a:t>
            </a:r>
            <a:endParaRPr lang="en-US" sz="700" dirty="0">
              <a:solidFill>
                <a:srgbClr val="FFFFFF"/>
              </a:solidFill>
            </a:endParaRPr>
          </a:p>
        </p:txBody>
      </p:sp>
      <p:sp>
        <p:nvSpPr>
          <p:cNvPr id="11" name="Text Placeholder 10"/>
          <p:cNvSpPr>
            <a:spLocks noGrp="1"/>
          </p:cNvSpPr>
          <p:nvPr>
            <p:ph type="body" sz="quarter" idx="11" hasCustomPrompt="1"/>
          </p:nvPr>
        </p:nvSpPr>
        <p:spPr bwMode="white">
          <a:xfrm>
            <a:off x="7605368" y="5794542"/>
            <a:ext cx="1311498" cy="237987"/>
          </a:xfrm>
        </p:spPr>
        <p:txBody>
          <a:bodyPr anchor="b" anchorCtr="0"/>
          <a:lstStyle>
            <a:lvl1pPr algn="r">
              <a:buNone/>
              <a:defRPr sz="1000" b="1">
                <a:solidFill>
                  <a:schemeClr val="tx2"/>
                </a:solidFill>
              </a:defRPr>
            </a:lvl1pPr>
          </a:lstStyle>
          <a:p>
            <a:pPr lvl="0"/>
            <a:r>
              <a:rPr lang="en-US" dirty="0" smtClean="0"/>
              <a:t>01/01/2012</a:t>
            </a:r>
            <a:endParaRPr lang="en-US" dirty="0"/>
          </a:p>
        </p:txBody>
      </p:sp>
      <p:sp>
        <p:nvSpPr>
          <p:cNvPr id="10" name="Picture Placeholder 9"/>
          <p:cNvSpPr>
            <a:spLocks noGrp="1"/>
          </p:cNvSpPr>
          <p:nvPr>
            <p:ph type="pic" sz="quarter" idx="12" hasCustomPrompt="1"/>
          </p:nvPr>
        </p:nvSpPr>
        <p:spPr>
          <a:xfrm>
            <a:off x="0" y="0"/>
            <a:ext cx="9136674" cy="4622800"/>
          </a:xfrm>
        </p:spPr>
        <p:txBody>
          <a:bodyPr lIns="1224000" tIns="0" anchor="ctr" anchorCtr="0"/>
          <a:lstStyle>
            <a:lvl1pPr>
              <a:buNone/>
              <a:defRPr>
                <a:sym typeface="Wingdings" pitchFamily="2" charset="2"/>
              </a:defRPr>
            </a:lvl1pPr>
          </a:lstStyle>
          <a:p>
            <a:r>
              <a:rPr lang="en-GB" dirty="0" smtClean="0"/>
              <a:t>Click here to insert cover image </a:t>
            </a:r>
            <a:endParaRPr lang="en-US" dirty="0"/>
          </a:p>
        </p:txBody>
      </p:sp>
      <p:sp>
        <p:nvSpPr>
          <p:cNvPr id="14" name="Rectangle 13"/>
          <p:cNvSpPr/>
          <p:nvPr/>
        </p:nvSpPr>
        <p:spPr bwMode="auto">
          <a:xfrm>
            <a:off x="8007734" y="3953579"/>
            <a:ext cx="914400" cy="603503"/>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US" dirty="0" smtClean="0">
              <a:solidFill>
                <a:srgbClr val="FFFFFF"/>
              </a:solidFill>
            </a:endParaRPr>
          </a:p>
        </p:txBody>
      </p:sp>
      <p:sp>
        <p:nvSpPr>
          <p:cNvPr id="15" name="TextBox 14"/>
          <p:cNvSpPr txBox="1"/>
          <p:nvPr/>
        </p:nvSpPr>
        <p:spPr>
          <a:xfrm>
            <a:off x="8001024" y="3977888"/>
            <a:ext cx="910466" cy="1384995"/>
          </a:xfrm>
          <a:prstGeom prst="rect">
            <a:avLst/>
          </a:prstGeom>
          <a:noFill/>
        </p:spPr>
        <p:txBody>
          <a:bodyPr wrap="square" lIns="0" tIns="0" rIns="0" bIns="0" rtlCol="0">
            <a:spAutoFit/>
          </a:bodyPr>
          <a:lstStyle/>
          <a:p>
            <a:pPr algn="ctr"/>
            <a:r>
              <a:rPr lang="en-US" b="1" dirty="0" smtClean="0">
                <a:solidFill>
                  <a:srgbClr val="292926"/>
                </a:solidFill>
              </a:rPr>
              <a:t>Paste co-brand logo here</a:t>
            </a:r>
          </a:p>
        </p:txBody>
      </p:sp>
      <p:cxnSp>
        <p:nvCxnSpPr>
          <p:cNvPr id="13" name="Straight Connector 12"/>
          <p:cNvCxnSpPr/>
          <p:nvPr userDrawn="1"/>
        </p:nvCxnSpPr>
        <p:spPr bwMode="ltGray">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pic>
        <p:nvPicPr>
          <p:cNvPr id="23" name="Picture 22" descr="Ipsos MORI Logo - WHITE.png"/>
          <p:cNvPicPr>
            <a:picLocks noChangeAspect="1"/>
          </p:cNvPicPr>
          <p:nvPr userDrawn="1"/>
        </p:nvPicPr>
        <p:blipFill>
          <a:blip r:embed="rId2" cstate="print"/>
          <a:stretch>
            <a:fillRect/>
          </a:stretch>
        </p:blipFill>
        <p:spPr bwMode="white">
          <a:xfrm>
            <a:off x="226499" y="6453333"/>
            <a:ext cx="829996" cy="164592"/>
          </a:xfrm>
          <a:prstGeom prst="rect">
            <a:avLst/>
          </a:prstGeom>
        </p:spPr>
      </p:pic>
      <p:grpSp>
        <p:nvGrpSpPr>
          <p:cNvPr id="2" name="Group 30"/>
          <p:cNvGrpSpPr>
            <a:grpSpLocks noChangeAspect="1"/>
          </p:cNvGrpSpPr>
          <p:nvPr userDrawn="1"/>
        </p:nvGrpSpPr>
        <p:grpSpPr bwMode="gray">
          <a:xfrm>
            <a:off x="8693088" y="6455027"/>
            <a:ext cx="225695" cy="224407"/>
            <a:chOff x="1020" y="346"/>
            <a:chExt cx="4114" cy="3756"/>
          </a:xfrm>
        </p:grpSpPr>
        <p:sp>
          <p:nvSpPr>
            <p:cNvPr id="33" name="Freeform 3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a:defRPr/>
              </a:pPr>
              <a:endParaRPr lang="en-US" dirty="0">
                <a:solidFill>
                  <a:srgbClr val="292926"/>
                </a:solidFill>
              </a:endParaRPr>
            </a:p>
          </p:txBody>
        </p:sp>
        <p:sp>
          <p:nvSpPr>
            <p:cNvPr id="34" name="Freeform 3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35" name="Freeform 3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36" name="Freeform 3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37" name="Freeform 3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38" name="Freeform 3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39" name="Freeform 3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40" name="Freeform 3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57" name="Freeform 56"/>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58" name="Freeform 57"/>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59" name="Freeform 58"/>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a:defRPr/>
              </a:pPr>
              <a:endParaRPr lang="en-US" dirty="0">
                <a:solidFill>
                  <a:srgbClr val="292926"/>
                </a:solidFill>
              </a:endParaRPr>
            </a:p>
          </p:txBody>
        </p:sp>
        <p:sp>
          <p:nvSpPr>
            <p:cNvPr id="60" name="Freeform 59"/>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a:defRPr/>
              </a:pPr>
              <a:endParaRPr lang="en-US" dirty="0">
                <a:solidFill>
                  <a:srgbClr val="292926"/>
                </a:solidFill>
              </a:endParaRPr>
            </a:p>
          </p:txBody>
        </p:sp>
        <p:sp>
          <p:nvSpPr>
            <p:cNvPr id="61" name="Freeform 60"/>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a:defRPr/>
              </a:pPr>
              <a:endParaRPr lang="en-US" dirty="0">
                <a:solidFill>
                  <a:srgbClr val="292926"/>
                </a:solidFill>
              </a:endParaRPr>
            </a:p>
          </p:txBody>
        </p:sp>
        <p:sp>
          <p:nvSpPr>
            <p:cNvPr id="62" name="Freeform 61"/>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a:defRPr/>
              </a:pPr>
              <a:endParaRPr lang="en-US" dirty="0">
                <a:solidFill>
                  <a:srgbClr val="292926"/>
                </a:solidFill>
              </a:endParaRPr>
            </a:p>
          </p:txBody>
        </p:sp>
        <p:sp>
          <p:nvSpPr>
            <p:cNvPr id="63" name="Freeform 62"/>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a:defRPr/>
              </a:pPr>
              <a:endParaRPr lang="en-US" dirty="0">
                <a:solidFill>
                  <a:srgbClr val="292926"/>
                </a:solidFill>
              </a:endParaRPr>
            </a:p>
          </p:txBody>
        </p:sp>
      </p:grpSp>
    </p:spTree>
    <p:extLst>
      <p:ext uri="{BB962C8B-B14F-4D97-AF65-F5344CB8AC3E}">
        <p14:creationId xmlns:p14="http://schemas.microsoft.com/office/powerpoint/2010/main" val="1831085152"/>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One Column Left Hand Page (EVEN NUMBE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bwMode="gray">
          <a:xfrm>
            <a:off x="251885" y="1135308"/>
            <a:ext cx="8640233" cy="533473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cxnSp>
        <p:nvCxnSpPr>
          <p:cNvPr id="5" name="Straight Connector 4"/>
          <p:cNvCxnSpPr/>
          <p:nvPr userDrawn="1"/>
        </p:nvCxnSpPr>
        <p:spPr bwMode="gray">
          <a:xfrm flipV="1">
            <a:off x="731573" y="6633694"/>
            <a:ext cx="8160544" cy="395"/>
          </a:xfrm>
          <a:prstGeom prst="line">
            <a:avLst/>
          </a:prstGeom>
          <a:solidFill>
            <a:schemeClr val="accent2"/>
          </a:solidFill>
          <a:ln w="12700" cap="flat" cmpd="sng" algn="ctr">
            <a:solidFill>
              <a:schemeClr val="bg2"/>
            </a:solidFill>
            <a:prstDash val="solid"/>
            <a:round/>
            <a:headEnd type="none" w="med" len="med"/>
            <a:tailEnd type="none" w="med" len="med"/>
          </a:ln>
          <a:effectLst/>
        </p:spPr>
      </p:cxnSp>
      <p:sp>
        <p:nvSpPr>
          <p:cNvPr id="35" name="Content Placeholder 36"/>
          <p:cNvSpPr>
            <a:spLocks noGrp="1"/>
          </p:cNvSpPr>
          <p:nvPr>
            <p:ph sz="quarter" idx="12"/>
          </p:nvPr>
        </p:nvSpPr>
        <p:spPr>
          <a:xfrm>
            <a:off x="268518" y="146546"/>
            <a:ext cx="7932373" cy="228635"/>
          </a:xfrm>
          <a:noFill/>
          <a:ln w="9525">
            <a:noFill/>
            <a:miter lim="800000"/>
            <a:headEnd/>
            <a:tailEnd/>
          </a:ln>
          <a:effectLst/>
        </p:spPr>
        <p:txBody>
          <a:bodyPr vert="horz" wrap="square" lIns="0" tIns="0" rIns="0" bIns="0" numCol="1" anchor="t" anchorCtr="0" compatLnSpc="1">
            <a:prstTxWarp prst="textNoShape">
              <a:avLst/>
            </a:prstTxWarp>
            <a:noAutofit/>
          </a:bodyPr>
          <a:lstStyle>
            <a:lvl1pPr>
              <a:defRPr lang="en-GB" sz="2200" b="1" dirty="0" smtClean="0">
                <a:solidFill>
                  <a:schemeClr val="bg1"/>
                </a:solidFill>
                <a:latin typeface="Arial" panose="020B0604020202020204" pitchFamily="34" charset="0"/>
                <a:ea typeface="+mn-ea"/>
                <a:cs typeface="Arial" panose="020B0604020202020204" pitchFamily="34" charset="0"/>
              </a:defRPr>
            </a:lvl1pPr>
          </a:lstStyle>
          <a:p>
            <a:pPr marL="0" lvl="0" indent="0" algn="l" rtl="0" eaLnBrk="1" fontAlgn="base" hangingPunct="1">
              <a:lnSpc>
                <a:spcPct val="110000"/>
              </a:lnSpc>
              <a:spcBef>
                <a:spcPts val="600"/>
              </a:spcBef>
              <a:spcAft>
                <a:spcPct val="0"/>
              </a:spcAft>
              <a:buFont typeface="Wingdings" pitchFamily="2" charset="2"/>
              <a:buNone/>
            </a:pPr>
            <a:r>
              <a:rPr lang="en-US" dirty="0" smtClean="0"/>
              <a:t>Click to edit Master text styles</a:t>
            </a:r>
          </a:p>
        </p:txBody>
      </p:sp>
      <p:pic>
        <p:nvPicPr>
          <p:cNvPr id="31" name="Picture 30" descr="Ipsos SRI Logo - WHITE.png"/>
          <p:cNvPicPr>
            <a:picLocks noChangeAspect="1"/>
          </p:cNvPicPr>
          <p:nvPr userDrawn="1"/>
        </p:nvPicPr>
        <p:blipFill>
          <a:blip r:embed="rId2" cstate="print"/>
          <a:stretch>
            <a:fillRect/>
          </a:stretch>
        </p:blipFill>
        <p:spPr bwMode="gray">
          <a:xfrm>
            <a:off x="304985" y="6656420"/>
            <a:ext cx="1436047" cy="170100"/>
          </a:xfrm>
          <a:prstGeom prst="rect">
            <a:avLst/>
          </a:prstGeom>
        </p:spPr>
      </p:pic>
      <p:sp>
        <p:nvSpPr>
          <p:cNvPr id="33" name="Slide Number Placeholder 1"/>
          <p:cNvSpPr>
            <a:spLocks noGrp="1"/>
          </p:cNvSpPr>
          <p:nvPr>
            <p:ph type="sldNum" sz="quarter" idx="4"/>
          </p:nvPr>
        </p:nvSpPr>
        <p:spPr bwMode="gray">
          <a:xfrm>
            <a:off x="7945113" y="6614397"/>
            <a:ext cx="959744" cy="249231"/>
          </a:xfrm>
          <a:prstGeom prst="rect">
            <a:avLst/>
          </a:prstGeom>
          <a:noFill/>
        </p:spPr>
        <p:txBody>
          <a:bodyPr anchor="ctr">
            <a:noAutofit/>
          </a:bodyPr>
          <a:lstStyle>
            <a:lvl1pPr>
              <a:defRPr sz="1200" b="1">
                <a:latin typeface="Arial" panose="020B0604020202020204" pitchFamily="34" charset="0"/>
                <a:cs typeface="Arial" panose="020B0604020202020204" pitchFamily="34" charset="0"/>
              </a:defRPr>
            </a:lvl1pPr>
          </a:lstStyle>
          <a:p>
            <a:pPr defTabSz="957454" fontAlgn="base"/>
            <a:r>
              <a:rPr lang="en-GB" dirty="0" smtClean="0">
                <a:solidFill>
                  <a:srgbClr val="FFFFFF"/>
                </a:solidFill>
              </a:rPr>
              <a:t> </a:t>
            </a:r>
            <a:fld id="{1978E7DF-B1C6-4C9E-A1BF-5A8E17110897}" type="slidenum">
              <a:rPr lang="en-GB" smtClean="0">
                <a:solidFill>
                  <a:srgbClr val="FFFFFF"/>
                </a:solidFill>
              </a:rPr>
              <a:pPr defTabSz="957454" fontAlgn="base"/>
              <a:t>‹#›</a:t>
            </a:fld>
            <a:r>
              <a:rPr lang="en-GB" dirty="0" smtClean="0">
                <a:solidFill>
                  <a:srgbClr val="FFFFFF"/>
                </a:solidFill>
              </a:rPr>
              <a:t> </a:t>
            </a:r>
            <a:endParaRPr lang="en-GB" dirty="0">
              <a:solidFill>
                <a:srgbClr val="FFFFFF"/>
              </a:solidFill>
            </a:endParaRPr>
          </a:p>
        </p:txBody>
      </p:sp>
    </p:spTree>
    <p:extLst>
      <p:ext uri="{BB962C8B-B14F-4D97-AF65-F5344CB8AC3E}">
        <p14:creationId xmlns:p14="http://schemas.microsoft.com/office/powerpoint/2010/main" val="2353235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Question and Content">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a:xfrm>
            <a:off x="0" y="829959"/>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GB" dirty="0"/>
          </a:p>
        </p:txBody>
      </p: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7" name="Content Placeholder 12"/>
          <p:cNvSpPr>
            <a:spLocks noGrp="1"/>
          </p:cNvSpPr>
          <p:nvPr>
            <p:ph sz="quarter" idx="10" hasCustomPrompt="1"/>
          </p:nvPr>
        </p:nvSpPr>
        <p:spPr>
          <a:xfrm>
            <a:off x="227137" y="1514478"/>
            <a:ext cx="5723792" cy="4697413"/>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8" name="Content Placeholder 14"/>
          <p:cNvSpPr>
            <a:spLocks noGrp="1"/>
          </p:cNvSpPr>
          <p:nvPr>
            <p:ph sz="quarter" idx="12" hasCustomPrompt="1"/>
          </p:nvPr>
        </p:nvSpPr>
        <p:spPr>
          <a:xfrm>
            <a:off x="6172200" y="1514478"/>
            <a:ext cx="2744666" cy="4697413"/>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9" name="Straight Connector 8"/>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1964031295"/>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smtClean="0"/>
              <a:t>Click to edit Master title style</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1821E42B-2C78-0246-9B7A-E1F89AE41E59}" type="datetimeFigureOut">
              <a:rPr lang="en-US" smtClean="0"/>
              <a:pPr/>
              <a:t>9/25/2014</a:t>
            </a:fld>
            <a:endParaRPr lang="en-US"/>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a:p>
        </p:txBody>
      </p:sp>
      <p:sp>
        <p:nvSpPr>
          <p:cNvPr id="6" name="Slide Number Placeholder 5"/>
          <p:cNvSpPr>
            <a:spLocks noGrp="1"/>
          </p:cNvSpPr>
          <p:nvPr>
            <p:ph type="sldNum" sz="quarter" idx="12"/>
          </p:nvPr>
        </p:nvSpPr>
        <p:spPr>
          <a:xfrm>
            <a:off x="612648" y="6356350"/>
            <a:ext cx="1981200" cy="365760"/>
          </a:xfrm>
          <a:prstGeom prst="rect">
            <a:avLst/>
          </a:prstGeom>
        </p:spPr>
        <p:txBody>
          <a:bodyPr/>
          <a:lstStyle/>
          <a:p>
            <a:fld id="{3BE33A76-55BC-DD42-9972-9C74EF4C25F4}" type="slidenum">
              <a:rPr lang="en-US" smtClean="0"/>
              <a:pPr/>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Tree>
    <p:extLst>
      <p:ext uri="{BB962C8B-B14F-4D97-AF65-F5344CB8AC3E}">
        <p14:creationId xmlns:p14="http://schemas.microsoft.com/office/powerpoint/2010/main" val="106576036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Divider Half Slide - Primary Colour">
    <p:bg>
      <p:bgPr>
        <a:solidFill>
          <a:schemeClr val="tx1"/>
        </a:solidFill>
        <a:effectLst/>
      </p:bgPr>
    </p:bg>
    <p:spTree>
      <p:nvGrpSpPr>
        <p:cNvPr id="1" name=""/>
        <p:cNvGrpSpPr/>
        <p:nvPr/>
      </p:nvGrpSpPr>
      <p:grpSpPr>
        <a:xfrm>
          <a:off x="0" y="0"/>
          <a:ext cx="0" cy="0"/>
          <a:chOff x="0" y="0"/>
          <a:chExt cx="0" cy="0"/>
        </a:xfrm>
      </p:grpSpPr>
      <p:sp>
        <p:nvSpPr>
          <p:cNvPr id="14" name="Rectangle 13"/>
          <p:cNvSpPr/>
          <p:nvPr userDrawn="1"/>
        </p:nvSpPr>
        <p:spPr bwMode="gray">
          <a:xfrm>
            <a:off x="0" y="0"/>
            <a:ext cx="4572000"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4D4D4D"/>
              </a:solidFill>
            </a:endParaRPr>
          </a:p>
        </p:txBody>
      </p:sp>
      <p:sp>
        <p:nvSpPr>
          <p:cNvPr id="4" name="Rectangle 111"/>
          <p:cNvSpPr>
            <a:spLocks noChangeArrowheads="1"/>
          </p:cNvSpPr>
          <p:nvPr/>
        </p:nvSpPr>
        <p:spPr bwMode="gray">
          <a:xfrm flipH="1">
            <a:off x="4572000" y="0"/>
            <a:ext cx="4570535" cy="685800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FFFFFF"/>
              </a:solidFill>
            </a:endParaRPr>
          </a:p>
        </p:txBody>
      </p:sp>
      <p:sp>
        <p:nvSpPr>
          <p:cNvPr id="3" name="Title 1"/>
          <p:cNvSpPr>
            <a:spLocks noGrp="1"/>
          </p:cNvSpPr>
          <p:nvPr>
            <p:ph type="title" hasCustomPrompt="1"/>
          </p:nvPr>
        </p:nvSpPr>
        <p:spPr bwMode="gray">
          <a:xfrm>
            <a:off x="1" y="811214"/>
            <a:ext cx="4571999" cy="2117721"/>
          </a:xfrm>
        </p:spPr>
        <p:txBody>
          <a:bodyPr lIns="216000" tIns="216000" rIns="216000" anchor="b" anchorCtr="0"/>
          <a:lstStyle>
            <a:lvl1pPr>
              <a:defRPr sz="2400" i="0"/>
            </a:lvl1pPr>
          </a:lstStyle>
          <a:p>
            <a:r>
              <a:rPr lang="en-US" dirty="0" smtClean="0"/>
              <a:t>Click to edit title Arial Bold size 24</a:t>
            </a:r>
            <a:endParaRPr lang="en-GB" dirty="0"/>
          </a:p>
        </p:txBody>
      </p:sp>
      <p:cxnSp>
        <p:nvCxnSpPr>
          <p:cNvPr id="31" name="Straight Connector 30"/>
          <p:cNvCxnSpPr/>
          <p:nvPr/>
        </p:nvCxnSpPr>
        <p:spPr bwMode="gray">
          <a:xfrm flipV="1">
            <a:off x="0" y="4857760"/>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34" name="Straight Connector 33"/>
          <p:cNvCxnSpPr/>
          <p:nvPr/>
        </p:nvCxnSpPr>
        <p:spPr bwMode="gray">
          <a:xfrm flipV="1">
            <a:off x="0" y="810227"/>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22" name="Text Placeholder 21"/>
          <p:cNvSpPr>
            <a:spLocks noGrp="1"/>
          </p:cNvSpPr>
          <p:nvPr>
            <p:ph type="body" sz="quarter" idx="10" hasCustomPrompt="1"/>
          </p:nvPr>
        </p:nvSpPr>
        <p:spPr bwMode="gray">
          <a:xfrm>
            <a:off x="1" y="2932044"/>
            <a:ext cx="4572000" cy="1925707"/>
          </a:xfrm>
        </p:spPr>
        <p:txBody>
          <a:bodyPr lIns="216000" tIns="72000" rIns="216000" bIns="216000"/>
          <a:lstStyle>
            <a:lvl1pPr marL="0" indent="0">
              <a:buNone/>
              <a:defRPr sz="200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Subtitle Arial size 20</a:t>
            </a:r>
          </a:p>
        </p:txBody>
      </p:sp>
      <p:sp>
        <p:nvSpPr>
          <p:cNvPr id="9" name="Rectangle 111"/>
          <p:cNvSpPr>
            <a:spLocks noChangeArrowheads="1"/>
          </p:cNvSpPr>
          <p:nvPr userDrawn="1"/>
        </p:nvSpPr>
        <p:spPr bwMode="gray">
          <a:xfrm flipH="1">
            <a:off x="4572000" y="0"/>
            <a:ext cx="4570535" cy="685800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FFFFFF"/>
              </a:solidFill>
            </a:endParaRPr>
          </a:p>
        </p:txBody>
      </p:sp>
      <p:cxnSp>
        <p:nvCxnSpPr>
          <p:cNvPr id="10" name="Straight Connector 9"/>
          <p:cNvCxnSpPr/>
          <p:nvPr userDrawn="1"/>
        </p:nvCxnSpPr>
        <p:spPr bwMode="gray">
          <a:xfrm flipV="1">
            <a:off x="0" y="4857760"/>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13" name="Straight Connector 12"/>
          <p:cNvCxnSpPr/>
          <p:nvPr userDrawn="1"/>
        </p:nvCxnSpPr>
        <p:spPr bwMode="gray">
          <a:xfrm flipV="1">
            <a:off x="0" y="810227"/>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28" name="Group 27"/>
          <p:cNvGrpSpPr>
            <a:grpSpLocks noChangeAspect="1"/>
          </p:cNvGrpSpPr>
          <p:nvPr userDrawn="1"/>
        </p:nvGrpSpPr>
        <p:grpSpPr bwMode="gray">
          <a:xfrm>
            <a:off x="4123015"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FFFFFF"/>
                </a:solidFill>
              </a:endParaRPr>
            </a:p>
          </p:txBody>
        </p:sp>
        <p:sp>
          <p:nvSpPr>
            <p:cNvPr id="30" name="Freeform 29"/>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FFFFFF"/>
                </a:solidFill>
              </a:endParaRPr>
            </a:p>
          </p:txBody>
        </p:sp>
        <p:sp>
          <p:nvSpPr>
            <p:cNvPr id="32" name="Freeform 31"/>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FFFFFF"/>
                </a:solidFill>
              </a:endParaRPr>
            </a:p>
          </p:txBody>
        </p:sp>
        <p:sp>
          <p:nvSpPr>
            <p:cNvPr id="33" name="Freeform 32"/>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FFFFFF"/>
                </a:solidFill>
              </a:endParaRPr>
            </a:p>
          </p:txBody>
        </p:sp>
        <p:sp>
          <p:nvSpPr>
            <p:cNvPr id="35" name="Freeform 34"/>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FFFFFF"/>
                </a:solidFill>
              </a:endParaRPr>
            </a:p>
          </p:txBody>
        </p:sp>
        <p:sp>
          <p:nvSpPr>
            <p:cNvPr id="52" name="Freeform 51"/>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FFFFFF"/>
                </a:solidFill>
              </a:endParaRPr>
            </a:p>
          </p:txBody>
        </p:sp>
        <p:sp>
          <p:nvSpPr>
            <p:cNvPr id="53" name="Freeform 52"/>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FFFFFF"/>
                </a:solidFill>
              </a:endParaRPr>
            </a:p>
          </p:txBody>
        </p:sp>
        <p:sp>
          <p:nvSpPr>
            <p:cNvPr id="54" name="Freeform 53"/>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FFFFFF"/>
                </a:solidFill>
              </a:endParaRPr>
            </a:p>
          </p:txBody>
        </p:sp>
        <p:sp>
          <p:nvSpPr>
            <p:cNvPr id="55" name="Freeform 54"/>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FFFFFF"/>
                </a:solidFill>
              </a:endParaRPr>
            </a:p>
          </p:txBody>
        </p:sp>
        <p:sp>
          <p:nvSpPr>
            <p:cNvPr id="56" name="Freeform 55"/>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FFFFFF"/>
                </a:solidFill>
              </a:endParaRPr>
            </a:p>
          </p:txBody>
        </p:sp>
        <p:sp>
          <p:nvSpPr>
            <p:cNvPr id="57" name="Freeform 56"/>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FFFFFF"/>
                </a:solidFill>
              </a:endParaRPr>
            </a:p>
          </p:txBody>
        </p:sp>
        <p:sp>
          <p:nvSpPr>
            <p:cNvPr id="58" name="Freeform 57"/>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FFFFFF"/>
                </a:solidFill>
              </a:endParaRPr>
            </a:p>
          </p:txBody>
        </p:sp>
        <p:sp>
          <p:nvSpPr>
            <p:cNvPr id="59" name="Freeform 58"/>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FFFFFF"/>
                </a:solidFill>
              </a:endParaRPr>
            </a:p>
          </p:txBody>
        </p:sp>
        <p:sp>
          <p:nvSpPr>
            <p:cNvPr id="60" name="Freeform 59"/>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FFFFFF"/>
                </a:solidFill>
              </a:endParaRPr>
            </a:p>
          </p:txBody>
        </p:sp>
        <p:sp>
          <p:nvSpPr>
            <p:cNvPr id="61" name="Freeform 60"/>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FFFFFF"/>
                </a:solidFill>
              </a:endParaRPr>
            </a:p>
          </p:txBody>
        </p:sp>
      </p:grpSp>
      <p:pic>
        <p:nvPicPr>
          <p:cNvPr id="39" name="Picture 38" descr="Ipsos SRI Logo - WHITE.png"/>
          <p:cNvPicPr>
            <a:picLocks noChangeAspect="1"/>
          </p:cNvPicPr>
          <p:nvPr userDrawn="1"/>
        </p:nvPicPr>
        <p:blipFill>
          <a:blip r:embed="rId2" cstate="print"/>
          <a:stretch>
            <a:fillRect/>
          </a:stretch>
        </p:blipFill>
        <p:spPr bwMode="gray">
          <a:xfrm>
            <a:off x="228736" y="6453333"/>
            <a:ext cx="1077035" cy="226800"/>
          </a:xfrm>
          <a:prstGeom prst="rect">
            <a:avLst/>
          </a:prstGeom>
        </p:spPr>
      </p:pic>
    </p:spTree>
    <p:extLst>
      <p:ext uri="{BB962C8B-B14F-4D97-AF65-F5344CB8AC3E}">
        <p14:creationId xmlns:p14="http://schemas.microsoft.com/office/powerpoint/2010/main" val="4106633307"/>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Title/Cover">
    <p:spTree>
      <p:nvGrpSpPr>
        <p:cNvPr id="1" name=""/>
        <p:cNvGrpSpPr/>
        <p:nvPr/>
      </p:nvGrpSpPr>
      <p:grpSpPr>
        <a:xfrm>
          <a:off x="0" y="0"/>
          <a:ext cx="0" cy="0"/>
          <a:chOff x="0" y="0"/>
          <a:chExt cx="0" cy="0"/>
        </a:xfrm>
      </p:grpSpPr>
      <p:sp>
        <p:nvSpPr>
          <p:cNvPr id="41" name="Rectangle 40"/>
          <p:cNvSpPr/>
          <p:nvPr userDrawn="1"/>
        </p:nvSpPr>
        <p:spPr bwMode="gray">
          <a:xfrm>
            <a:off x="0"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 name="Title 1"/>
          <p:cNvSpPr>
            <a:spLocks noGrp="1"/>
          </p:cNvSpPr>
          <p:nvPr>
            <p:ph type="title" hasCustomPrompt="1"/>
          </p:nvPr>
        </p:nvSpPr>
        <p:spPr bwMode="gray">
          <a:xfrm>
            <a:off x="-1" y="4643447"/>
            <a:ext cx="6945941" cy="952283"/>
          </a:xfrm>
          <a:noFill/>
        </p:spPr>
        <p:txBody>
          <a:bodyPr lIns="216000" rIns="360000" bIns="0" anchor="b" anchorCtr="0"/>
          <a:lstStyle>
            <a:lvl1pPr>
              <a:defRPr sz="2800" i="0" baseline="0">
                <a:solidFill>
                  <a:schemeClr val="bg1"/>
                </a:solidFill>
              </a:defRPr>
            </a:lvl1pPr>
          </a:lstStyle>
          <a:p>
            <a:r>
              <a:rPr lang="en-US" dirty="0" smtClean="0"/>
              <a:t>Click to edit main title Arial Bold size 28</a:t>
            </a:r>
            <a:endParaRPr lang="en-GB" dirty="0"/>
          </a:p>
        </p:txBody>
      </p:sp>
      <p:cxnSp>
        <p:nvCxnSpPr>
          <p:cNvPr id="26" name="Straight Connector 25"/>
          <p:cNvCxnSpPr/>
          <p:nvPr/>
        </p:nvCxnSpPr>
        <p:spPr bwMode="gray">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30" name="Text Placeholder 29"/>
          <p:cNvSpPr>
            <a:spLocks noGrp="1"/>
          </p:cNvSpPr>
          <p:nvPr>
            <p:ph type="body" sz="quarter" idx="10" hasCustomPrompt="1"/>
          </p:nvPr>
        </p:nvSpPr>
        <p:spPr bwMode="gray">
          <a:xfrm>
            <a:off x="1" y="5655366"/>
            <a:ext cx="5950927" cy="616226"/>
          </a:xfrm>
        </p:spPr>
        <p:txBody>
          <a:bodyPr lIns="216000" rIns="720000"/>
          <a:lstStyle>
            <a:lvl1pPr>
              <a:buNone/>
              <a:defRPr sz="2000" b="1">
                <a:solidFill>
                  <a:schemeClr val="tx2"/>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Subtitle Arial Bold size 20</a:t>
            </a:r>
          </a:p>
        </p:txBody>
      </p:sp>
      <p:sp>
        <p:nvSpPr>
          <p:cNvPr id="32" name="TextBox 31"/>
          <p:cNvSpPr txBox="1"/>
          <p:nvPr/>
        </p:nvSpPr>
        <p:spPr bwMode="gray">
          <a:xfrm>
            <a:off x="6682169" y="4691383"/>
            <a:ext cx="2461831" cy="642918"/>
          </a:xfrm>
          <a:prstGeom prst="rect">
            <a:avLst/>
          </a:prstGeom>
          <a:noFill/>
        </p:spPr>
        <p:txBody>
          <a:bodyPr wrap="square" lIns="0" tIns="36000" rIns="252000" bIns="0" rtlCol="0" anchor="t" anchorCtr="0">
            <a:noAutofit/>
          </a:bodyPr>
          <a:lstStyle/>
          <a:p>
            <a:pPr algn="r" eaLnBrk="0" fontAlgn="base" hangingPunct="0">
              <a:spcBef>
                <a:spcPct val="20000"/>
              </a:spcBef>
              <a:spcAft>
                <a:spcPct val="0"/>
              </a:spcAft>
            </a:pPr>
            <a:r>
              <a:rPr lang="en-US" sz="700" dirty="0" smtClean="0">
                <a:solidFill>
                  <a:srgbClr val="FFFFFF"/>
                </a:solidFill>
              </a:rPr>
              <a:t>Version 1 | Internal Use Only</a:t>
            </a:r>
          </a:p>
        </p:txBody>
      </p:sp>
      <p:sp>
        <p:nvSpPr>
          <p:cNvPr id="11" name="Text Placeholder 10"/>
          <p:cNvSpPr>
            <a:spLocks noGrp="1"/>
          </p:cNvSpPr>
          <p:nvPr>
            <p:ph type="body" sz="quarter" idx="11" hasCustomPrompt="1"/>
          </p:nvPr>
        </p:nvSpPr>
        <p:spPr bwMode="gray">
          <a:xfrm>
            <a:off x="7605368" y="5794514"/>
            <a:ext cx="1311498" cy="237987"/>
          </a:xfrm>
        </p:spPr>
        <p:txBody>
          <a:bodyPr anchor="b" anchorCtr="0"/>
          <a:lstStyle>
            <a:lvl1pPr algn="r">
              <a:buNone/>
              <a:defRPr sz="1000" b="1">
                <a:solidFill>
                  <a:schemeClr val="tx2"/>
                </a:solidFill>
              </a:defRPr>
            </a:lvl1pPr>
          </a:lstStyle>
          <a:p>
            <a:pPr lvl="0"/>
            <a:r>
              <a:rPr lang="en-US" dirty="0" smtClean="0"/>
              <a:t>14/02/2014</a:t>
            </a:r>
            <a:endParaRPr lang="en-US" dirty="0"/>
          </a:p>
        </p:txBody>
      </p:sp>
      <p:sp>
        <p:nvSpPr>
          <p:cNvPr id="10" name="Picture Placeholder 9"/>
          <p:cNvSpPr>
            <a:spLocks noGrp="1"/>
          </p:cNvSpPr>
          <p:nvPr>
            <p:ph type="pic" sz="quarter" idx="12" hasCustomPrompt="1"/>
          </p:nvPr>
        </p:nvSpPr>
        <p:spPr bwMode="gray">
          <a:xfrm>
            <a:off x="0" y="0"/>
            <a:ext cx="9136674" cy="4622800"/>
          </a:xfrm>
        </p:spPr>
        <p:txBody>
          <a:bodyPr lIns="1224000" tIns="0" anchor="ctr" anchorCtr="0"/>
          <a:lstStyle>
            <a:lvl1pPr>
              <a:buNone/>
              <a:defRPr>
                <a:sym typeface="Wingdings" pitchFamily="2" charset="2"/>
              </a:defRPr>
            </a:lvl1pPr>
          </a:lstStyle>
          <a:p>
            <a:r>
              <a:rPr lang="en-GB" dirty="0" smtClean="0"/>
              <a:t>Click here to insert cover image </a:t>
            </a:r>
            <a:endParaRPr lang="en-US" dirty="0"/>
          </a:p>
        </p:txBody>
      </p:sp>
      <p:cxnSp>
        <p:nvCxnSpPr>
          <p:cNvPr id="13" name="Straight Connector 12"/>
          <p:cNvCxnSpPr/>
          <p:nvPr userDrawn="1"/>
        </p:nvCxnSpPr>
        <p:spPr bwMode="gray">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31" name="Group 30"/>
          <p:cNvGrpSpPr>
            <a:grpSpLocks noChangeAspect="1"/>
          </p:cNvGrpSpPr>
          <p:nvPr userDrawn="1"/>
        </p:nvGrpSpPr>
        <p:grpSpPr bwMode="gray">
          <a:xfrm>
            <a:off x="8693074" y="6454999"/>
            <a:ext cx="225695" cy="224407"/>
            <a:chOff x="1020" y="346"/>
            <a:chExt cx="4114" cy="3756"/>
          </a:xfrm>
        </p:grpSpPr>
        <p:sp>
          <p:nvSpPr>
            <p:cNvPr id="33" name="Freeform 3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4" name="Freeform 3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6" name="Freeform 3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8" name="Freeform 3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9" name="Freeform 3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0" name="Freeform 3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28" name="Picture 27" descr="Ipsos SRI Logo - WHITE.png"/>
          <p:cNvPicPr>
            <a:picLocks noChangeAspect="1"/>
          </p:cNvPicPr>
          <p:nvPr userDrawn="1"/>
        </p:nvPicPr>
        <p:blipFill>
          <a:blip r:embed="rId2" cstate="print"/>
          <a:stretch>
            <a:fillRect/>
          </a:stretch>
        </p:blipFill>
        <p:spPr bwMode="gray">
          <a:xfrm>
            <a:off x="228736" y="6453333"/>
            <a:ext cx="1077035" cy="226800"/>
          </a:xfrm>
          <a:prstGeom prst="rect">
            <a:avLst/>
          </a:prstGeom>
        </p:spPr>
      </p:pic>
    </p:spTree>
    <p:extLst>
      <p:ext uri="{BB962C8B-B14F-4D97-AF65-F5344CB8AC3E}">
        <p14:creationId xmlns:p14="http://schemas.microsoft.com/office/powerpoint/2010/main" val="4260399202"/>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Cover">
    <p:spTree>
      <p:nvGrpSpPr>
        <p:cNvPr id="1" name=""/>
        <p:cNvGrpSpPr/>
        <p:nvPr/>
      </p:nvGrpSpPr>
      <p:grpSpPr>
        <a:xfrm>
          <a:off x="0" y="0"/>
          <a:ext cx="0" cy="0"/>
          <a:chOff x="0" y="0"/>
          <a:chExt cx="0" cy="0"/>
        </a:xfrm>
      </p:grpSpPr>
      <p:sp>
        <p:nvSpPr>
          <p:cNvPr id="41" name="Rectangle 40"/>
          <p:cNvSpPr/>
          <p:nvPr userDrawn="1"/>
        </p:nvSpPr>
        <p:spPr bwMode="gray">
          <a:xfrm>
            <a:off x="0"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 name="Title 1"/>
          <p:cNvSpPr>
            <a:spLocks noGrp="1"/>
          </p:cNvSpPr>
          <p:nvPr>
            <p:ph type="title" hasCustomPrompt="1"/>
          </p:nvPr>
        </p:nvSpPr>
        <p:spPr bwMode="gray">
          <a:xfrm>
            <a:off x="-1" y="4643447"/>
            <a:ext cx="6945941" cy="952283"/>
          </a:xfrm>
          <a:noFill/>
        </p:spPr>
        <p:txBody>
          <a:bodyPr lIns="216000" rIns="360000" bIns="0" anchor="b" anchorCtr="0"/>
          <a:lstStyle>
            <a:lvl1pPr>
              <a:defRPr sz="2800" i="0" baseline="0">
                <a:solidFill>
                  <a:schemeClr val="bg1"/>
                </a:solidFill>
              </a:defRPr>
            </a:lvl1pPr>
          </a:lstStyle>
          <a:p>
            <a:r>
              <a:rPr lang="en-US" dirty="0" smtClean="0"/>
              <a:t>Click to edit main title Arial Bold size 28</a:t>
            </a:r>
            <a:endParaRPr lang="en-GB" dirty="0"/>
          </a:p>
        </p:txBody>
      </p:sp>
      <p:cxnSp>
        <p:nvCxnSpPr>
          <p:cNvPr id="26" name="Straight Connector 25"/>
          <p:cNvCxnSpPr/>
          <p:nvPr/>
        </p:nvCxnSpPr>
        <p:spPr bwMode="gray">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30" name="Text Placeholder 29"/>
          <p:cNvSpPr>
            <a:spLocks noGrp="1"/>
          </p:cNvSpPr>
          <p:nvPr>
            <p:ph type="body" sz="quarter" idx="10" hasCustomPrompt="1"/>
          </p:nvPr>
        </p:nvSpPr>
        <p:spPr bwMode="gray">
          <a:xfrm>
            <a:off x="1" y="5655366"/>
            <a:ext cx="5950927" cy="616226"/>
          </a:xfrm>
        </p:spPr>
        <p:txBody>
          <a:bodyPr lIns="216000" rIns="720000"/>
          <a:lstStyle>
            <a:lvl1pPr>
              <a:buNone/>
              <a:defRPr sz="2000" b="1">
                <a:solidFill>
                  <a:schemeClr val="tx2"/>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Subtitle Arial Bold size 20</a:t>
            </a:r>
          </a:p>
        </p:txBody>
      </p:sp>
      <p:sp>
        <p:nvSpPr>
          <p:cNvPr id="32" name="TextBox 31"/>
          <p:cNvSpPr txBox="1"/>
          <p:nvPr/>
        </p:nvSpPr>
        <p:spPr bwMode="gray">
          <a:xfrm>
            <a:off x="6682169" y="4691383"/>
            <a:ext cx="2461831" cy="642918"/>
          </a:xfrm>
          <a:prstGeom prst="rect">
            <a:avLst/>
          </a:prstGeom>
          <a:noFill/>
        </p:spPr>
        <p:txBody>
          <a:bodyPr wrap="square" lIns="0" tIns="36000" rIns="252000" bIns="0" rtlCol="0" anchor="t" anchorCtr="0">
            <a:noAutofit/>
          </a:bodyPr>
          <a:lstStyle/>
          <a:p>
            <a:pPr algn="r" eaLnBrk="0" fontAlgn="base" hangingPunct="0">
              <a:spcBef>
                <a:spcPct val="20000"/>
              </a:spcBef>
              <a:spcAft>
                <a:spcPct val="0"/>
              </a:spcAft>
            </a:pPr>
            <a:r>
              <a:rPr lang="en-US" sz="700" dirty="0" smtClean="0">
                <a:solidFill>
                  <a:srgbClr val="FFFFFF"/>
                </a:solidFill>
              </a:rPr>
              <a:t>Version 1 | Internal Use Only</a:t>
            </a:r>
          </a:p>
        </p:txBody>
      </p:sp>
      <p:sp>
        <p:nvSpPr>
          <p:cNvPr id="11" name="Text Placeholder 10"/>
          <p:cNvSpPr>
            <a:spLocks noGrp="1"/>
          </p:cNvSpPr>
          <p:nvPr>
            <p:ph type="body" sz="quarter" idx="11" hasCustomPrompt="1"/>
          </p:nvPr>
        </p:nvSpPr>
        <p:spPr bwMode="gray">
          <a:xfrm>
            <a:off x="7605368" y="5794514"/>
            <a:ext cx="1311498" cy="237987"/>
          </a:xfrm>
        </p:spPr>
        <p:txBody>
          <a:bodyPr anchor="b" anchorCtr="0"/>
          <a:lstStyle>
            <a:lvl1pPr algn="r">
              <a:buNone/>
              <a:defRPr sz="1000" b="1">
                <a:solidFill>
                  <a:schemeClr val="tx2"/>
                </a:solidFill>
              </a:defRPr>
            </a:lvl1pPr>
          </a:lstStyle>
          <a:p>
            <a:pPr lvl="0"/>
            <a:r>
              <a:rPr lang="en-US" dirty="0" smtClean="0"/>
              <a:t>14/02/2014</a:t>
            </a:r>
            <a:endParaRPr lang="en-US" dirty="0"/>
          </a:p>
        </p:txBody>
      </p:sp>
      <p:sp>
        <p:nvSpPr>
          <p:cNvPr id="10" name="Picture Placeholder 9"/>
          <p:cNvSpPr>
            <a:spLocks noGrp="1"/>
          </p:cNvSpPr>
          <p:nvPr>
            <p:ph type="pic" sz="quarter" idx="12" hasCustomPrompt="1"/>
          </p:nvPr>
        </p:nvSpPr>
        <p:spPr bwMode="gray">
          <a:xfrm>
            <a:off x="0" y="0"/>
            <a:ext cx="9136674" cy="4622800"/>
          </a:xfrm>
        </p:spPr>
        <p:txBody>
          <a:bodyPr lIns="1224000" tIns="0" anchor="ctr" anchorCtr="0"/>
          <a:lstStyle>
            <a:lvl1pPr>
              <a:buNone/>
              <a:defRPr>
                <a:sym typeface="Wingdings" pitchFamily="2" charset="2"/>
              </a:defRPr>
            </a:lvl1pPr>
          </a:lstStyle>
          <a:p>
            <a:r>
              <a:rPr lang="en-GB" dirty="0" smtClean="0"/>
              <a:t>Click here to insert cover image </a:t>
            </a:r>
            <a:endParaRPr lang="en-US" dirty="0"/>
          </a:p>
        </p:txBody>
      </p:sp>
      <p:cxnSp>
        <p:nvCxnSpPr>
          <p:cNvPr id="13" name="Straight Connector 12"/>
          <p:cNvCxnSpPr/>
          <p:nvPr userDrawn="1"/>
        </p:nvCxnSpPr>
        <p:spPr bwMode="gray">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31" name="Group 30"/>
          <p:cNvGrpSpPr>
            <a:grpSpLocks noChangeAspect="1"/>
          </p:cNvGrpSpPr>
          <p:nvPr userDrawn="1"/>
        </p:nvGrpSpPr>
        <p:grpSpPr bwMode="gray">
          <a:xfrm>
            <a:off x="8693074" y="6454999"/>
            <a:ext cx="225695" cy="224407"/>
            <a:chOff x="1020" y="346"/>
            <a:chExt cx="4114" cy="3756"/>
          </a:xfrm>
        </p:grpSpPr>
        <p:sp>
          <p:nvSpPr>
            <p:cNvPr id="33" name="Freeform 3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4" name="Freeform 3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6" name="Freeform 3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8" name="Freeform 3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9" name="Freeform 3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0" name="Freeform 3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28" name="Picture 27" descr="Ipsos SRI Logo - WHITE.png"/>
          <p:cNvPicPr>
            <a:picLocks noChangeAspect="1"/>
          </p:cNvPicPr>
          <p:nvPr userDrawn="1"/>
        </p:nvPicPr>
        <p:blipFill>
          <a:blip r:embed="rId2" cstate="print"/>
          <a:stretch>
            <a:fillRect/>
          </a:stretch>
        </p:blipFill>
        <p:spPr bwMode="gray">
          <a:xfrm>
            <a:off x="228736" y="6453333"/>
            <a:ext cx="1077035" cy="226800"/>
          </a:xfrm>
          <a:prstGeom prst="rect">
            <a:avLst/>
          </a:prstGeom>
        </p:spPr>
      </p:pic>
    </p:spTree>
    <p:extLst>
      <p:ext uri="{BB962C8B-B14F-4D97-AF65-F5344CB8AC3E}">
        <p14:creationId xmlns:p14="http://schemas.microsoft.com/office/powerpoint/2010/main" val="232454636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ullets -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bwMode="gray">
          <a:xfrm>
            <a:off x="227135" y="1125539"/>
            <a:ext cx="5758962" cy="5086350"/>
          </a:xfrm>
        </p:spPr>
        <p:txBody>
          <a:bodyPr/>
          <a:lstStyle>
            <a:lvl1pPr>
              <a:buClr>
                <a:schemeClr val="tx1"/>
              </a:buClr>
              <a:defRPr>
                <a:solidFill>
                  <a:schemeClr val="tx1"/>
                </a:solidFill>
              </a:defRPr>
            </a:lvl1pPr>
            <a:lvl2pPr>
              <a:buClr>
                <a:schemeClr val="tx1"/>
              </a:buClr>
              <a:defRPr baseline="0">
                <a:solidFill>
                  <a:schemeClr val="tx1"/>
                </a:solidFill>
              </a:defRPr>
            </a:lvl2pPr>
            <a:lvl3pPr>
              <a:buClr>
                <a:schemeClr val="tx1"/>
              </a:buClr>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1" hasCustomPrompt="1"/>
          </p:nvPr>
        </p:nvSpPr>
        <p:spPr bwMode="gray">
          <a:xfrm>
            <a:off x="6169269" y="1125539"/>
            <a:ext cx="2790092" cy="5086350"/>
          </a:xfrm>
        </p:spPr>
        <p:txBody>
          <a:bodyPr/>
          <a:lstStyle>
            <a:lvl1pPr>
              <a:buClr>
                <a:schemeClr val="tx1"/>
              </a:buClr>
              <a:defRPr baseline="0">
                <a:solidFill>
                  <a:schemeClr val="tx1"/>
                </a:solidFill>
              </a:defRPr>
            </a:lvl1pPr>
            <a:lvl2pPr>
              <a:buClr>
                <a:schemeClr val="tx1"/>
              </a:buClr>
              <a:defRPr>
                <a:solidFill>
                  <a:schemeClr val="tx1"/>
                </a:solidFill>
              </a:defRPr>
            </a:lvl2pPr>
            <a:lvl3pPr>
              <a:buClr>
                <a:schemeClr val="tx1"/>
              </a:buClr>
              <a:defRPr>
                <a:solidFill>
                  <a:schemeClr val="tx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8" name="Straight Connector 7"/>
          <p:cNvCxnSpPr/>
          <p:nvPr/>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6" name="Straight Connector 5"/>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2987803882"/>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ullets - Title and Content (Base &amp;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dirty="0" smtClean="0"/>
              <a:t>Click to edit slide title Arial Bold size 24</a:t>
            </a:r>
            <a:endParaRPr lang="en-US" dirty="0"/>
          </a:p>
        </p:txBody>
      </p:sp>
      <p:sp>
        <p:nvSpPr>
          <p:cNvPr id="9" name="Text Placeholder 8"/>
          <p:cNvSpPr>
            <a:spLocks noGrp="1"/>
          </p:cNvSpPr>
          <p:nvPr>
            <p:ph type="body" sz="quarter" idx="12" hasCustomPrompt="1"/>
          </p:nvPr>
        </p:nvSpPr>
        <p:spPr bwMode="gray">
          <a:xfrm>
            <a:off x="227135" y="6039172"/>
            <a:ext cx="5769219" cy="342578"/>
          </a:xfrm>
          <a:prstGeom prst="rect">
            <a:avLst/>
          </a:prstGeom>
        </p:spPr>
        <p:txBody>
          <a:bodyPr anchor="ctr" anchorCtr="0"/>
          <a:lstStyle>
            <a:lvl1pPr marL="0" indent="0" algn="l">
              <a:buNone/>
              <a:defRPr sz="800">
                <a:solidFill>
                  <a:schemeClr val="tx1"/>
                </a:solidFill>
              </a:defRPr>
            </a:lvl1pPr>
          </a:lstStyle>
          <a:p>
            <a:pPr lvl="0"/>
            <a:r>
              <a:rPr lang="en-US" dirty="0" smtClean="0"/>
              <a:t>Click to edit Base</a:t>
            </a:r>
          </a:p>
        </p:txBody>
      </p:sp>
      <p:sp>
        <p:nvSpPr>
          <p:cNvPr id="10" name="Text Placeholder 8"/>
          <p:cNvSpPr>
            <a:spLocks noGrp="1"/>
          </p:cNvSpPr>
          <p:nvPr>
            <p:ph type="body" sz="quarter" idx="13" hasCustomPrompt="1"/>
          </p:nvPr>
        </p:nvSpPr>
        <p:spPr bwMode="gray">
          <a:xfrm>
            <a:off x="6172199" y="6039750"/>
            <a:ext cx="2787162" cy="342000"/>
          </a:xfrm>
          <a:prstGeom prst="rect">
            <a:avLst/>
          </a:prstGeom>
        </p:spPr>
        <p:txBody>
          <a:bodyPr anchor="ctr" anchorCtr="0"/>
          <a:lstStyle>
            <a:lvl1pPr marL="0" indent="0" algn="r">
              <a:buNone/>
              <a:defRPr sz="800">
                <a:solidFill>
                  <a:schemeClr val="tx1"/>
                </a:solidFill>
              </a:defRPr>
            </a:lvl1pPr>
          </a:lstStyle>
          <a:p>
            <a:pPr lvl="0"/>
            <a:r>
              <a:rPr lang="en-US" dirty="0" smtClean="0"/>
              <a:t>Click to edit Source</a:t>
            </a:r>
          </a:p>
        </p:txBody>
      </p:sp>
      <p:cxnSp>
        <p:nvCxnSpPr>
          <p:cNvPr id="14" name="Straight Connector 13"/>
          <p:cNvCxnSpPr/>
          <p:nvPr/>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16" name="Straight Connector 15"/>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7" name="Content Placeholder 12"/>
          <p:cNvSpPr>
            <a:spLocks noGrp="1"/>
          </p:cNvSpPr>
          <p:nvPr>
            <p:ph sz="quarter" idx="10" hasCustomPrompt="1"/>
          </p:nvPr>
        </p:nvSpPr>
        <p:spPr bwMode="gray">
          <a:xfrm>
            <a:off x="227135" y="1125539"/>
            <a:ext cx="5758962" cy="4895849"/>
          </a:xfrm>
        </p:spPr>
        <p:txBody>
          <a:bodyPr/>
          <a:lstStyle>
            <a:lvl1pPr>
              <a:buClr>
                <a:schemeClr val="tx1"/>
              </a:buClr>
              <a:defRPr>
                <a:solidFill>
                  <a:schemeClr val="tx1"/>
                </a:solidFill>
              </a:defRPr>
            </a:lvl1pPr>
            <a:lvl2pPr>
              <a:buClr>
                <a:schemeClr val="tx1"/>
              </a:buClr>
              <a:defRPr baseline="0">
                <a:solidFill>
                  <a:schemeClr val="tx1"/>
                </a:solidFill>
              </a:defRPr>
            </a:lvl2pPr>
            <a:lvl3pPr>
              <a:buClr>
                <a:schemeClr val="tx1"/>
              </a:buClr>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8" name="Content Placeholder 14"/>
          <p:cNvSpPr>
            <a:spLocks noGrp="1"/>
          </p:cNvSpPr>
          <p:nvPr>
            <p:ph sz="quarter" idx="11" hasCustomPrompt="1"/>
          </p:nvPr>
        </p:nvSpPr>
        <p:spPr bwMode="gray">
          <a:xfrm>
            <a:off x="6169269" y="1125539"/>
            <a:ext cx="2790092" cy="4895849"/>
          </a:xfrm>
        </p:spPr>
        <p:txBody>
          <a:bodyPr/>
          <a:lstStyle>
            <a:lvl1pPr>
              <a:buClr>
                <a:schemeClr val="tx1"/>
              </a:buClr>
              <a:defRPr baseline="0">
                <a:solidFill>
                  <a:schemeClr val="tx1"/>
                </a:solidFill>
              </a:defRPr>
            </a:lvl1pPr>
            <a:lvl2pPr>
              <a:buClr>
                <a:schemeClr val="tx1"/>
              </a:buClr>
              <a:defRPr>
                <a:solidFill>
                  <a:schemeClr val="tx1"/>
                </a:solidFill>
              </a:defRPr>
            </a:lvl2pPr>
            <a:lvl3pPr>
              <a:buClr>
                <a:schemeClr val="tx1"/>
              </a:buClr>
              <a:defRPr>
                <a:solidFill>
                  <a:schemeClr val="tx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19" name="Straight Connector 18"/>
          <p:cNvCxnSpPr/>
          <p:nvPr userDrawn="1"/>
        </p:nvCxnSpPr>
        <p:spPr bwMode="gray">
          <a:xfrm>
            <a:off x="234462" y="6039172"/>
            <a:ext cx="8736623"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1826666255"/>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ullets - Title and Content (Question)">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bwMode="gray">
          <a:xfrm>
            <a:off x="0" y="829958"/>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bwMode="gray"/>
        <p:txBody>
          <a:bodyPr/>
          <a:lstStyle>
            <a:lvl1pPr>
              <a:defRPr/>
            </a:lvl1pPr>
          </a:lstStyle>
          <a:p>
            <a:r>
              <a:rPr lang="en-US" dirty="0" smtClean="0"/>
              <a:t>Click to edit slide title Arial Bold size 24</a:t>
            </a:r>
            <a:endParaRPr lang="en-GB" dirty="0"/>
          </a:p>
        </p:txBody>
      </p:sp>
      <p:cxnSp>
        <p:nvCxnSpPr>
          <p:cNvPr id="12" name="Straight Connector 11"/>
          <p:cNvCxnSpPr/>
          <p:nvPr/>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9" name="Straight Connector 8"/>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0" name="Content Placeholder 12"/>
          <p:cNvSpPr>
            <a:spLocks noGrp="1"/>
          </p:cNvSpPr>
          <p:nvPr>
            <p:ph sz="quarter" idx="10" hasCustomPrompt="1"/>
          </p:nvPr>
        </p:nvSpPr>
        <p:spPr bwMode="gray">
          <a:xfrm>
            <a:off x="227135" y="1484313"/>
            <a:ext cx="5758962" cy="4727576"/>
          </a:xfrm>
        </p:spPr>
        <p:txBody>
          <a:bodyPr/>
          <a:lstStyle>
            <a:lvl1pPr>
              <a:buClr>
                <a:schemeClr val="tx1"/>
              </a:buClr>
              <a:defRPr>
                <a:solidFill>
                  <a:schemeClr val="tx1"/>
                </a:solidFill>
              </a:defRPr>
            </a:lvl1pPr>
            <a:lvl2pPr>
              <a:buClr>
                <a:schemeClr val="tx1"/>
              </a:buClr>
              <a:defRPr baseline="0">
                <a:solidFill>
                  <a:schemeClr val="tx1"/>
                </a:solidFill>
              </a:defRPr>
            </a:lvl2pPr>
            <a:lvl3pPr>
              <a:buClr>
                <a:schemeClr val="tx1"/>
              </a:buClr>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1" name="Content Placeholder 14"/>
          <p:cNvSpPr>
            <a:spLocks noGrp="1"/>
          </p:cNvSpPr>
          <p:nvPr>
            <p:ph sz="quarter" idx="12" hasCustomPrompt="1"/>
          </p:nvPr>
        </p:nvSpPr>
        <p:spPr bwMode="gray">
          <a:xfrm>
            <a:off x="6169269" y="1484313"/>
            <a:ext cx="2790092" cy="4727576"/>
          </a:xfrm>
        </p:spPr>
        <p:txBody>
          <a:bodyPr/>
          <a:lstStyle>
            <a:lvl1pPr>
              <a:buClr>
                <a:schemeClr val="tx1"/>
              </a:buClr>
              <a:defRPr baseline="0">
                <a:solidFill>
                  <a:schemeClr val="tx1"/>
                </a:solidFill>
              </a:defRPr>
            </a:lvl1pPr>
            <a:lvl2pPr>
              <a:buClr>
                <a:schemeClr val="tx1"/>
              </a:buClr>
              <a:defRPr>
                <a:solidFill>
                  <a:schemeClr val="tx1"/>
                </a:solidFill>
              </a:defRPr>
            </a:lvl2pPr>
            <a:lvl3pPr>
              <a:buClr>
                <a:schemeClr val="tx1"/>
              </a:buClr>
              <a:defRPr>
                <a:solidFill>
                  <a:schemeClr val="tx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Tree>
    <p:extLst>
      <p:ext uri="{BB962C8B-B14F-4D97-AF65-F5344CB8AC3E}">
        <p14:creationId xmlns:p14="http://schemas.microsoft.com/office/powerpoint/2010/main" val="1474460495"/>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ullets - Title and Content (Question, Base &amp; Source)">
    <p:spTree>
      <p:nvGrpSpPr>
        <p:cNvPr id="1" name=""/>
        <p:cNvGrpSpPr/>
        <p:nvPr/>
      </p:nvGrpSpPr>
      <p:grpSpPr>
        <a:xfrm>
          <a:off x="0" y="0"/>
          <a:ext cx="0" cy="0"/>
          <a:chOff x="0" y="0"/>
          <a:chExt cx="0" cy="0"/>
        </a:xfrm>
      </p:grpSpPr>
      <p:sp>
        <p:nvSpPr>
          <p:cNvPr id="13" name="Text Placeholder 6"/>
          <p:cNvSpPr>
            <a:spLocks noGrp="1"/>
          </p:cNvSpPr>
          <p:nvPr>
            <p:ph type="body" sz="quarter" idx="11" hasCustomPrompt="1"/>
          </p:nvPr>
        </p:nvSpPr>
        <p:spPr bwMode="gray">
          <a:xfrm>
            <a:off x="0" y="829814"/>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bwMode="gray"/>
        <p:txBody>
          <a:bodyPr/>
          <a:lstStyle>
            <a:lvl1pPr>
              <a:defRPr baseline="0"/>
            </a:lvl1pPr>
          </a:lstStyle>
          <a:p>
            <a:r>
              <a:rPr lang="en-US" dirty="0" smtClean="0"/>
              <a:t>Click to edit slide title Arial Bold size 24</a:t>
            </a:r>
            <a:endParaRPr lang="en-GB" dirty="0"/>
          </a:p>
        </p:txBody>
      </p:sp>
      <p:cxnSp>
        <p:nvCxnSpPr>
          <p:cNvPr id="12" name="Straight Connector 11"/>
          <p:cNvCxnSpPr/>
          <p:nvPr/>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17" name="Straight Connector 16"/>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8" name="Content Placeholder 12"/>
          <p:cNvSpPr>
            <a:spLocks noGrp="1"/>
          </p:cNvSpPr>
          <p:nvPr>
            <p:ph sz="quarter" idx="10" hasCustomPrompt="1"/>
          </p:nvPr>
        </p:nvSpPr>
        <p:spPr bwMode="gray">
          <a:xfrm>
            <a:off x="227135" y="1484314"/>
            <a:ext cx="5758962" cy="4537075"/>
          </a:xfrm>
        </p:spPr>
        <p:txBody>
          <a:bodyPr/>
          <a:lstStyle>
            <a:lvl1pPr>
              <a:buClr>
                <a:schemeClr val="tx1"/>
              </a:buClr>
              <a:defRPr>
                <a:solidFill>
                  <a:schemeClr val="tx1"/>
                </a:solidFill>
              </a:defRPr>
            </a:lvl1pPr>
            <a:lvl2pPr>
              <a:buClr>
                <a:schemeClr val="tx1"/>
              </a:buClr>
              <a:defRPr baseline="0">
                <a:solidFill>
                  <a:schemeClr val="tx1"/>
                </a:solidFill>
              </a:defRPr>
            </a:lvl2pPr>
            <a:lvl3pPr>
              <a:buClr>
                <a:schemeClr val="tx1"/>
              </a:buClr>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9" name="Content Placeholder 14"/>
          <p:cNvSpPr>
            <a:spLocks noGrp="1"/>
          </p:cNvSpPr>
          <p:nvPr>
            <p:ph sz="quarter" idx="14" hasCustomPrompt="1"/>
          </p:nvPr>
        </p:nvSpPr>
        <p:spPr bwMode="gray">
          <a:xfrm>
            <a:off x="6169269" y="1484314"/>
            <a:ext cx="2790092" cy="4537075"/>
          </a:xfrm>
        </p:spPr>
        <p:txBody>
          <a:bodyPr/>
          <a:lstStyle>
            <a:lvl1pPr>
              <a:buClr>
                <a:schemeClr val="tx1"/>
              </a:buClr>
              <a:defRPr baseline="0">
                <a:solidFill>
                  <a:schemeClr val="tx1"/>
                </a:solidFill>
              </a:defRPr>
            </a:lvl1pPr>
            <a:lvl2pPr>
              <a:buClr>
                <a:schemeClr val="tx1"/>
              </a:buClr>
              <a:defRPr>
                <a:solidFill>
                  <a:schemeClr val="tx1"/>
                </a:solidFill>
              </a:defRPr>
            </a:lvl2pPr>
            <a:lvl3pPr>
              <a:buClr>
                <a:schemeClr val="tx1"/>
              </a:buClr>
              <a:defRPr>
                <a:solidFill>
                  <a:schemeClr val="tx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20" name="Text Placeholder 8"/>
          <p:cNvSpPr>
            <a:spLocks noGrp="1"/>
          </p:cNvSpPr>
          <p:nvPr>
            <p:ph type="body" sz="quarter" idx="12" hasCustomPrompt="1"/>
          </p:nvPr>
        </p:nvSpPr>
        <p:spPr bwMode="gray">
          <a:xfrm>
            <a:off x="227135" y="6039172"/>
            <a:ext cx="5769219" cy="342578"/>
          </a:xfrm>
          <a:prstGeom prst="rect">
            <a:avLst/>
          </a:prstGeom>
        </p:spPr>
        <p:txBody>
          <a:bodyPr anchor="ctr" anchorCtr="0"/>
          <a:lstStyle>
            <a:lvl1pPr marL="0" indent="0" algn="l">
              <a:buNone/>
              <a:defRPr sz="800">
                <a:solidFill>
                  <a:schemeClr val="tx1"/>
                </a:solidFill>
              </a:defRPr>
            </a:lvl1pPr>
          </a:lstStyle>
          <a:p>
            <a:pPr lvl="0"/>
            <a:r>
              <a:rPr lang="en-US" dirty="0" smtClean="0"/>
              <a:t>Click to edit Base</a:t>
            </a:r>
          </a:p>
        </p:txBody>
      </p:sp>
      <p:sp>
        <p:nvSpPr>
          <p:cNvPr id="21" name="Text Placeholder 8"/>
          <p:cNvSpPr>
            <a:spLocks noGrp="1"/>
          </p:cNvSpPr>
          <p:nvPr>
            <p:ph type="body" sz="quarter" idx="13" hasCustomPrompt="1"/>
          </p:nvPr>
        </p:nvSpPr>
        <p:spPr bwMode="gray">
          <a:xfrm>
            <a:off x="6172199" y="6039750"/>
            <a:ext cx="2787162" cy="342000"/>
          </a:xfrm>
          <a:prstGeom prst="rect">
            <a:avLst/>
          </a:prstGeom>
        </p:spPr>
        <p:txBody>
          <a:bodyPr anchor="ctr" anchorCtr="0"/>
          <a:lstStyle>
            <a:lvl1pPr marL="0" indent="0" algn="r">
              <a:buNone/>
              <a:defRPr sz="800">
                <a:solidFill>
                  <a:schemeClr val="tx1"/>
                </a:solidFill>
              </a:defRPr>
            </a:lvl1pPr>
          </a:lstStyle>
          <a:p>
            <a:pPr lvl="0"/>
            <a:r>
              <a:rPr lang="en-US" dirty="0" smtClean="0"/>
              <a:t>Click to edit Source</a:t>
            </a:r>
          </a:p>
        </p:txBody>
      </p:sp>
      <p:cxnSp>
        <p:nvCxnSpPr>
          <p:cNvPr id="22" name="Straight Connector 21"/>
          <p:cNvCxnSpPr/>
          <p:nvPr userDrawn="1"/>
        </p:nvCxnSpPr>
        <p:spPr bwMode="gray">
          <a:xfrm>
            <a:off x="234462" y="6039172"/>
            <a:ext cx="8736623"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2733083455"/>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ullets - Title and 2 Column Content">
    <p:spTree>
      <p:nvGrpSpPr>
        <p:cNvPr id="1" name=""/>
        <p:cNvGrpSpPr/>
        <p:nvPr/>
      </p:nvGrpSpPr>
      <p:grpSpPr>
        <a:xfrm>
          <a:off x="0" y="0"/>
          <a:ext cx="0" cy="0"/>
          <a:chOff x="0" y="0"/>
          <a:chExt cx="0" cy="0"/>
        </a:xfrm>
      </p:grpSpPr>
      <p:sp>
        <p:nvSpPr>
          <p:cNvPr id="34" name="TextBox 33"/>
          <p:cNvSpPr txBox="1"/>
          <p:nvPr userDrawn="1"/>
        </p:nvSpPr>
        <p:spPr bwMode="gray">
          <a:xfrm>
            <a:off x="8229601" y="601842"/>
            <a:ext cx="914400" cy="217166"/>
          </a:xfrm>
          <a:prstGeom prst="rect">
            <a:avLst/>
          </a:prstGeom>
          <a:solidFill>
            <a:schemeClr val="tx2"/>
          </a:solid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FFFFFF"/>
                </a:solidFill>
              </a:rPr>
              <a:pPr algn="ctr" eaLnBrk="0" fontAlgn="base" hangingPunct="0">
                <a:spcBef>
                  <a:spcPct val="20000"/>
                </a:spcBef>
                <a:spcAft>
                  <a:spcPct val="0"/>
                </a:spcAft>
              </a:pPr>
              <a:t>‹#›</a:t>
            </a:fld>
            <a:endParaRPr lang="en-GB" sz="1000" b="1" dirty="0">
              <a:solidFill>
                <a:srgbClr val="FFFFFF"/>
              </a:solidFill>
            </a:endParaRPr>
          </a:p>
        </p:txBody>
      </p:sp>
      <p:grpSp>
        <p:nvGrpSpPr>
          <p:cNvPr id="2" name="Group 27"/>
          <p:cNvGrpSpPr>
            <a:grpSpLocks noChangeAspect="1"/>
          </p:cNvGrpSpPr>
          <p:nvPr userDrawn="1"/>
        </p:nvGrpSpPr>
        <p:grpSpPr bwMode="gray">
          <a:xfrm>
            <a:off x="8693074"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cxnSp>
        <p:nvCxnSpPr>
          <p:cNvPr id="27" name="Straight Connector 26"/>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28" name="Straight Connector 27"/>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40" name="Title 1"/>
          <p:cNvSpPr>
            <a:spLocks noGrp="1"/>
          </p:cNvSpPr>
          <p:nvPr>
            <p:ph type="title" hasCustomPrompt="1"/>
          </p:nvPr>
        </p:nvSpPr>
        <p:spPr bwMode="gray">
          <a:xfrm>
            <a:off x="227136" y="0"/>
            <a:ext cx="7444175" cy="785794"/>
          </a:xfrm>
        </p:spPr>
        <p:txBody>
          <a:bodyPr/>
          <a:lstStyle>
            <a:lvl1pPr>
              <a:defRPr baseline="0"/>
            </a:lvl1pPr>
          </a:lstStyle>
          <a:p>
            <a:r>
              <a:rPr lang="en-US" dirty="0" smtClean="0"/>
              <a:t>Click to edit slide title Arial Bold size 24</a:t>
            </a:r>
            <a:endParaRPr lang="en-GB" dirty="0"/>
          </a:p>
        </p:txBody>
      </p:sp>
      <p:sp>
        <p:nvSpPr>
          <p:cNvPr id="30" name="Content Placeholder 12"/>
          <p:cNvSpPr>
            <a:spLocks noGrp="1"/>
          </p:cNvSpPr>
          <p:nvPr>
            <p:ph sz="quarter" idx="10" hasCustomPrompt="1"/>
          </p:nvPr>
        </p:nvSpPr>
        <p:spPr bwMode="gray">
          <a:xfrm>
            <a:off x="227135" y="1125539"/>
            <a:ext cx="4253538" cy="5086350"/>
          </a:xfrm>
        </p:spPr>
        <p:txBody>
          <a:bodyPr/>
          <a:lstStyle>
            <a:lvl1pPr>
              <a:buClr>
                <a:schemeClr val="tx1"/>
              </a:buClr>
              <a:defRPr>
                <a:solidFill>
                  <a:schemeClr val="tx1"/>
                </a:solidFill>
              </a:defRPr>
            </a:lvl1pPr>
            <a:lvl2pPr>
              <a:buClr>
                <a:schemeClr val="tx1"/>
              </a:buClr>
              <a:defRPr baseline="0">
                <a:solidFill>
                  <a:schemeClr val="tx1"/>
                </a:solidFill>
              </a:defRPr>
            </a:lvl2pPr>
            <a:lvl3pPr>
              <a:buClr>
                <a:schemeClr val="tx1"/>
              </a:buClr>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42" name="Content Placeholder 14"/>
          <p:cNvSpPr>
            <a:spLocks noGrp="1"/>
          </p:cNvSpPr>
          <p:nvPr>
            <p:ph sz="quarter" idx="11" hasCustomPrompt="1"/>
          </p:nvPr>
        </p:nvSpPr>
        <p:spPr bwMode="gray">
          <a:xfrm>
            <a:off x="4705823" y="1125539"/>
            <a:ext cx="4253538" cy="5086350"/>
          </a:xfrm>
        </p:spPr>
        <p:txBody>
          <a:bodyPr/>
          <a:lstStyle>
            <a:lvl1pPr>
              <a:buClr>
                <a:schemeClr val="tx1"/>
              </a:buClr>
              <a:defRPr baseline="0">
                <a:solidFill>
                  <a:schemeClr val="tx1"/>
                </a:solidFill>
              </a:defRPr>
            </a:lvl1pPr>
            <a:lvl2pPr>
              <a:buClr>
                <a:schemeClr val="tx1"/>
              </a:buClr>
              <a:defRPr>
                <a:solidFill>
                  <a:schemeClr val="tx1"/>
                </a:solidFill>
              </a:defRPr>
            </a:lvl2pPr>
            <a:lvl3pPr>
              <a:buClr>
                <a:schemeClr val="tx1"/>
              </a:buClr>
              <a:defRPr>
                <a:solidFill>
                  <a:schemeClr val="tx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Tree>
    <p:extLst>
      <p:ext uri="{BB962C8B-B14F-4D97-AF65-F5344CB8AC3E}">
        <p14:creationId xmlns:p14="http://schemas.microsoft.com/office/powerpoint/2010/main" val="3017713301"/>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ullets - Title and 2 Column Content (Base &amp; Source)">
    <p:spTree>
      <p:nvGrpSpPr>
        <p:cNvPr id="1" name=""/>
        <p:cNvGrpSpPr/>
        <p:nvPr/>
      </p:nvGrpSpPr>
      <p:grpSpPr>
        <a:xfrm>
          <a:off x="0" y="0"/>
          <a:ext cx="0" cy="0"/>
          <a:chOff x="0" y="0"/>
          <a:chExt cx="0" cy="0"/>
        </a:xfrm>
      </p:grpSpPr>
      <p:sp>
        <p:nvSpPr>
          <p:cNvPr id="34" name="TextBox 33"/>
          <p:cNvSpPr txBox="1"/>
          <p:nvPr userDrawn="1"/>
        </p:nvSpPr>
        <p:spPr bwMode="gray">
          <a:xfrm>
            <a:off x="8229601" y="601842"/>
            <a:ext cx="914400" cy="217166"/>
          </a:xfrm>
          <a:prstGeom prst="rect">
            <a:avLst/>
          </a:prstGeom>
          <a:solidFill>
            <a:schemeClr val="tx2"/>
          </a:solid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FFFFFF"/>
                </a:solidFill>
              </a:rPr>
              <a:pPr algn="ctr" eaLnBrk="0" fontAlgn="base" hangingPunct="0">
                <a:spcBef>
                  <a:spcPct val="20000"/>
                </a:spcBef>
                <a:spcAft>
                  <a:spcPct val="0"/>
                </a:spcAft>
              </a:pPr>
              <a:t>‹#›</a:t>
            </a:fld>
            <a:endParaRPr lang="en-GB" sz="1000" b="1" dirty="0">
              <a:solidFill>
                <a:srgbClr val="FFFFFF"/>
              </a:solidFill>
            </a:endParaRPr>
          </a:p>
        </p:txBody>
      </p:sp>
      <p:grpSp>
        <p:nvGrpSpPr>
          <p:cNvPr id="2" name="Group 27"/>
          <p:cNvGrpSpPr>
            <a:grpSpLocks noChangeAspect="1"/>
          </p:cNvGrpSpPr>
          <p:nvPr userDrawn="1"/>
        </p:nvGrpSpPr>
        <p:grpSpPr bwMode="gray">
          <a:xfrm>
            <a:off x="8693074"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cxnSp>
        <p:nvCxnSpPr>
          <p:cNvPr id="43" name="Straight Connector 42"/>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44" name="Title 1"/>
          <p:cNvSpPr>
            <a:spLocks noGrp="1"/>
          </p:cNvSpPr>
          <p:nvPr>
            <p:ph type="title" hasCustomPrompt="1"/>
          </p:nvPr>
        </p:nvSpPr>
        <p:spPr bwMode="gray">
          <a:xfrm>
            <a:off x="227136" y="0"/>
            <a:ext cx="7444175" cy="785794"/>
          </a:xfrm>
        </p:spPr>
        <p:txBody>
          <a:bodyPr/>
          <a:lstStyle>
            <a:lvl1pPr>
              <a:defRPr baseline="0"/>
            </a:lvl1pPr>
          </a:lstStyle>
          <a:p>
            <a:r>
              <a:rPr lang="en-US" dirty="0" smtClean="0"/>
              <a:t>Click to edit slide title Arial Bold size 24</a:t>
            </a:r>
            <a:endParaRPr lang="en-GB" dirty="0"/>
          </a:p>
        </p:txBody>
      </p:sp>
      <p:sp>
        <p:nvSpPr>
          <p:cNvPr id="30" name="Content Placeholder 12"/>
          <p:cNvSpPr>
            <a:spLocks noGrp="1"/>
          </p:cNvSpPr>
          <p:nvPr>
            <p:ph sz="quarter" idx="10" hasCustomPrompt="1"/>
          </p:nvPr>
        </p:nvSpPr>
        <p:spPr bwMode="gray">
          <a:xfrm>
            <a:off x="227135" y="1125539"/>
            <a:ext cx="4253538" cy="4895849"/>
          </a:xfrm>
        </p:spPr>
        <p:txBody>
          <a:bodyPr/>
          <a:lstStyle>
            <a:lvl1pPr>
              <a:buClr>
                <a:schemeClr val="tx1"/>
              </a:buClr>
              <a:defRPr>
                <a:solidFill>
                  <a:schemeClr val="tx1"/>
                </a:solidFill>
              </a:defRPr>
            </a:lvl1pPr>
            <a:lvl2pPr>
              <a:buClr>
                <a:schemeClr val="tx1"/>
              </a:buClr>
              <a:defRPr baseline="0">
                <a:solidFill>
                  <a:schemeClr val="tx1"/>
                </a:solidFill>
              </a:defRPr>
            </a:lvl2pPr>
            <a:lvl3pPr>
              <a:buClr>
                <a:schemeClr val="tx1"/>
              </a:buClr>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45" name="Content Placeholder 14"/>
          <p:cNvSpPr>
            <a:spLocks noGrp="1"/>
          </p:cNvSpPr>
          <p:nvPr>
            <p:ph sz="quarter" idx="11" hasCustomPrompt="1"/>
          </p:nvPr>
        </p:nvSpPr>
        <p:spPr bwMode="gray">
          <a:xfrm>
            <a:off x="4705823" y="1125539"/>
            <a:ext cx="4253538" cy="4895849"/>
          </a:xfrm>
        </p:spPr>
        <p:txBody>
          <a:bodyPr/>
          <a:lstStyle>
            <a:lvl1pPr>
              <a:buClr>
                <a:schemeClr val="tx1"/>
              </a:buClr>
              <a:defRPr baseline="0">
                <a:solidFill>
                  <a:schemeClr val="tx1"/>
                </a:solidFill>
              </a:defRPr>
            </a:lvl1pPr>
            <a:lvl2pPr>
              <a:buClr>
                <a:schemeClr val="tx1"/>
              </a:buClr>
              <a:defRPr>
                <a:solidFill>
                  <a:schemeClr val="tx1"/>
                </a:solidFill>
              </a:defRPr>
            </a:lvl2pPr>
            <a:lvl3pPr>
              <a:buClr>
                <a:schemeClr val="tx1"/>
              </a:buClr>
              <a:defRPr>
                <a:solidFill>
                  <a:schemeClr val="tx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46" name="Text Placeholder 8"/>
          <p:cNvSpPr>
            <a:spLocks noGrp="1"/>
          </p:cNvSpPr>
          <p:nvPr>
            <p:ph type="body" sz="quarter" idx="12" hasCustomPrompt="1"/>
          </p:nvPr>
        </p:nvSpPr>
        <p:spPr bwMode="gray">
          <a:xfrm>
            <a:off x="227134" y="6039172"/>
            <a:ext cx="4253538" cy="342578"/>
          </a:xfrm>
          <a:prstGeom prst="rect">
            <a:avLst/>
          </a:prstGeom>
        </p:spPr>
        <p:txBody>
          <a:bodyPr anchor="ctr" anchorCtr="0"/>
          <a:lstStyle>
            <a:lvl1pPr marL="0" indent="0" algn="l">
              <a:buNone/>
              <a:defRPr sz="800">
                <a:solidFill>
                  <a:schemeClr val="tx1"/>
                </a:solidFill>
              </a:defRPr>
            </a:lvl1pPr>
          </a:lstStyle>
          <a:p>
            <a:pPr lvl="0"/>
            <a:r>
              <a:rPr lang="en-US" dirty="0" smtClean="0"/>
              <a:t>Click to edit Base</a:t>
            </a:r>
          </a:p>
        </p:txBody>
      </p:sp>
      <p:sp>
        <p:nvSpPr>
          <p:cNvPr id="48" name="Text Placeholder 8"/>
          <p:cNvSpPr>
            <a:spLocks noGrp="1"/>
          </p:cNvSpPr>
          <p:nvPr>
            <p:ph type="body" sz="quarter" idx="13" hasCustomPrompt="1"/>
          </p:nvPr>
        </p:nvSpPr>
        <p:spPr bwMode="gray">
          <a:xfrm>
            <a:off x="4705822" y="6039172"/>
            <a:ext cx="4253538" cy="342578"/>
          </a:xfrm>
          <a:prstGeom prst="rect">
            <a:avLst/>
          </a:prstGeom>
        </p:spPr>
        <p:txBody>
          <a:bodyPr anchor="ctr" anchorCtr="0"/>
          <a:lstStyle>
            <a:lvl1pPr marL="0" indent="0" algn="r">
              <a:buNone/>
              <a:defRPr sz="800">
                <a:solidFill>
                  <a:schemeClr val="tx1"/>
                </a:solidFill>
              </a:defRPr>
            </a:lvl1pPr>
          </a:lstStyle>
          <a:p>
            <a:pPr lvl="0"/>
            <a:r>
              <a:rPr lang="en-US" dirty="0" smtClean="0"/>
              <a:t>Click to edit Base</a:t>
            </a:r>
          </a:p>
        </p:txBody>
      </p:sp>
      <p:cxnSp>
        <p:nvCxnSpPr>
          <p:cNvPr id="49" name="Straight Connector 48"/>
          <p:cNvCxnSpPr/>
          <p:nvPr userDrawn="1"/>
        </p:nvCxnSpPr>
        <p:spPr bwMode="gray">
          <a:xfrm>
            <a:off x="234462" y="6039172"/>
            <a:ext cx="4253538"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50" name="Straight Connector 49"/>
          <p:cNvCxnSpPr/>
          <p:nvPr userDrawn="1"/>
        </p:nvCxnSpPr>
        <p:spPr bwMode="gray">
          <a:xfrm>
            <a:off x="4705822" y="6039172"/>
            <a:ext cx="4253538"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1193267663"/>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Question and Content with Base/Source">
    <p:spTree>
      <p:nvGrpSpPr>
        <p:cNvPr id="1" name=""/>
        <p:cNvGrpSpPr/>
        <p:nvPr/>
      </p:nvGrpSpPr>
      <p:grpSpPr>
        <a:xfrm>
          <a:off x="0" y="0"/>
          <a:ext cx="0" cy="0"/>
          <a:chOff x="0" y="0"/>
          <a:chExt cx="0" cy="0"/>
        </a:xfrm>
      </p:grpSpPr>
      <p:sp>
        <p:nvSpPr>
          <p:cNvPr id="13" name="Text Placeholder 6"/>
          <p:cNvSpPr>
            <a:spLocks noGrp="1"/>
          </p:cNvSpPr>
          <p:nvPr>
            <p:ph type="body" sz="quarter" idx="11" hasCustomPrompt="1"/>
          </p:nvPr>
        </p:nvSpPr>
        <p:spPr>
          <a:xfrm>
            <a:off x="0" y="829814"/>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baseline="0"/>
            </a:lvl1pPr>
          </a:lstStyle>
          <a:p>
            <a:r>
              <a:rPr lang="en-US" dirty="0" smtClean="0"/>
              <a:t>Click to edit slide title Arial Bold size 24</a:t>
            </a:r>
            <a:endParaRPr lang="en-GB" dirty="0"/>
          </a:p>
        </p:txBody>
      </p:sp>
      <p:sp>
        <p:nvSpPr>
          <p:cNvPr id="10" name="Text Placeholder 8"/>
          <p:cNvSpPr>
            <a:spLocks noGrp="1"/>
          </p:cNvSpPr>
          <p:nvPr>
            <p:ph type="body" sz="quarter" idx="12" hasCustomPrompt="1"/>
          </p:nvPr>
        </p:nvSpPr>
        <p:spPr>
          <a:xfrm>
            <a:off x="227137" y="6032502"/>
            <a:ext cx="5723792" cy="349251"/>
          </a:xfrm>
          <a:prstGeom prst="rect">
            <a:avLst/>
          </a:prstGeom>
        </p:spPr>
        <p:txBody>
          <a:bodyPr anchor="ctr" anchorCtr="0"/>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Base</a:t>
            </a:r>
          </a:p>
        </p:txBody>
      </p:sp>
      <p:sp>
        <p:nvSpPr>
          <p:cNvPr id="11" name="Text Placeholder 8"/>
          <p:cNvSpPr>
            <a:spLocks noGrp="1"/>
          </p:cNvSpPr>
          <p:nvPr>
            <p:ph type="body" sz="quarter" idx="13" hasCustomPrompt="1"/>
          </p:nvPr>
        </p:nvSpPr>
        <p:spPr>
          <a:xfrm>
            <a:off x="6174494" y="6039175"/>
            <a:ext cx="2742372" cy="346129"/>
          </a:xfrm>
          <a:prstGeom prst="rect">
            <a:avLst/>
          </a:prstGeom>
        </p:spPr>
        <p:txBody>
          <a:bodyPr anchor="ctr" anchorCtr="0"/>
          <a:lstStyle>
            <a:lvl1pPr marL="0" marR="0" indent="0" algn="r"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r"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cxnSp>
        <p:nvCxnSpPr>
          <p:cNvPr id="8" name="Straight Connector 7"/>
          <p:cNvCxnSpPr/>
          <p:nvPr/>
        </p:nvCxnSpPr>
        <p:spPr bwMode="auto">
          <a:xfrm>
            <a:off x="227136"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4" name="Content Placeholder 12"/>
          <p:cNvSpPr>
            <a:spLocks noGrp="1"/>
          </p:cNvSpPr>
          <p:nvPr>
            <p:ph sz="quarter" idx="10" hasCustomPrompt="1"/>
          </p:nvPr>
        </p:nvSpPr>
        <p:spPr>
          <a:xfrm>
            <a:off x="227137" y="1514475"/>
            <a:ext cx="5723792" cy="4362450"/>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4" hasCustomPrompt="1"/>
          </p:nvPr>
        </p:nvSpPr>
        <p:spPr>
          <a:xfrm>
            <a:off x="6172200" y="1514475"/>
            <a:ext cx="2744666" cy="4362450"/>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16" name="Straight Connector 15"/>
          <p:cNvCxnSpPr/>
          <p:nvPr userDrawn="1"/>
        </p:nvCxnSpPr>
        <p:spPr bwMode="auto">
          <a:xfrm>
            <a:off x="227136"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7" name="Straight Connector 16"/>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192980125"/>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ullets - Title and 2 Column Content (Question)">
    <p:spTree>
      <p:nvGrpSpPr>
        <p:cNvPr id="1" name=""/>
        <p:cNvGrpSpPr/>
        <p:nvPr/>
      </p:nvGrpSpPr>
      <p:grpSpPr>
        <a:xfrm>
          <a:off x="0" y="0"/>
          <a:ext cx="0" cy="0"/>
          <a:chOff x="0" y="0"/>
          <a:chExt cx="0" cy="0"/>
        </a:xfrm>
      </p:grpSpPr>
      <p:sp>
        <p:nvSpPr>
          <p:cNvPr id="34" name="TextBox 33"/>
          <p:cNvSpPr txBox="1"/>
          <p:nvPr userDrawn="1"/>
        </p:nvSpPr>
        <p:spPr bwMode="gray">
          <a:xfrm>
            <a:off x="8229601" y="601842"/>
            <a:ext cx="914400" cy="217166"/>
          </a:xfrm>
          <a:prstGeom prst="rect">
            <a:avLst/>
          </a:prstGeom>
          <a:solidFill>
            <a:schemeClr val="tx2"/>
          </a:solid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FFFFFF"/>
                </a:solidFill>
              </a:rPr>
              <a:pPr algn="ctr" eaLnBrk="0" fontAlgn="base" hangingPunct="0">
                <a:spcBef>
                  <a:spcPct val="20000"/>
                </a:spcBef>
                <a:spcAft>
                  <a:spcPct val="0"/>
                </a:spcAft>
              </a:pPr>
              <a:t>‹#›</a:t>
            </a:fld>
            <a:endParaRPr lang="en-GB" sz="1000" b="1" dirty="0">
              <a:solidFill>
                <a:srgbClr val="FFFFFF"/>
              </a:solidFill>
            </a:endParaRPr>
          </a:p>
        </p:txBody>
      </p:sp>
      <p:grpSp>
        <p:nvGrpSpPr>
          <p:cNvPr id="2" name="Group 27"/>
          <p:cNvGrpSpPr>
            <a:grpSpLocks noChangeAspect="1"/>
          </p:cNvGrpSpPr>
          <p:nvPr userDrawn="1"/>
        </p:nvGrpSpPr>
        <p:grpSpPr bwMode="gray">
          <a:xfrm>
            <a:off x="8693074"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sp>
        <p:nvSpPr>
          <p:cNvPr id="26" name="Text Placeholder 6"/>
          <p:cNvSpPr>
            <a:spLocks noGrp="1"/>
          </p:cNvSpPr>
          <p:nvPr>
            <p:ph type="body" sz="quarter" idx="11" hasCustomPrompt="1"/>
          </p:nvPr>
        </p:nvSpPr>
        <p:spPr bwMode="gray">
          <a:xfrm>
            <a:off x="0" y="829814"/>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cxnSp>
        <p:nvCxnSpPr>
          <p:cNvPr id="27" name="Straight Connector 26"/>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28" name="Straight Connector 27"/>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40" name="Title 1"/>
          <p:cNvSpPr>
            <a:spLocks noGrp="1"/>
          </p:cNvSpPr>
          <p:nvPr>
            <p:ph type="title" hasCustomPrompt="1"/>
          </p:nvPr>
        </p:nvSpPr>
        <p:spPr bwMode="gray">
          <a:xfrm>
            <a:off x="227136" y="0"/>
            <a:ext cx="7444175" cy="785794"/>
          </a:xfrm>
        </p:spPr>
        <p:txBody>
          <a:bodyPr/>
          <a:lstStyle>
            <a:lvl1pPr>
              <a:defRPr baseline="0"/>
            </a:lvl1pPr>
          </a:lstStyle>
          <a:p>
            <a:r>
              <a:rPr lang="en-US" dirty="0" smtClean="0"/>
              <a:t>Click to edit slide title Arial Bold size 24</a:t>
            </a:r>
            <a:endParaRPr lang="en-GB" dirty="0"/>
          </a:p>
        </p:txBody>
      </p:sp>
      <p:sp>
        <p:nvSpPr>
          <p:cNvPr id="30" name="Content Placeholder 12"/>
          <p:cNvSpPr>
            <a:spLocks noGrp="1"/>
          </p:cNvSpPr>
          <p:nvPr>
            <p:ph sz="quarter" idx="10" hasCustomPrompt="1"/>
          </p:nvPr>
        </p:nvSpPr>
        <p:spPr bwMode="gray">
          <a:xfrm>
            <a:off x="227135" y="1484313"/>
            <a:ext cx="4253538" cy="4727576"/>
          </a:xfrm>
        </p:spPr>
        <p:txBody>
          <a:bodyPr/>
          <a:lstStyle>
            <a:lvl1pPr>
              <a:buClr>
                <a:schemeClr val="tx1"/>
              </a:buClr>
              <a:defRPr>
                <a:solidFill>
                  <a:schemeClr val="tx1"/>
                </a:solidFill>
              </a:defRPr>
            </a:lvl1pPr>
            <a:lvl2pPr>
              <a:buClr>
                <a:schemeClr val="tx1"/>
              </a:buClr>
              <a:defRPr baseline="0">
                <a:solidFill>
                  <a:schemeClr val="tx1"/>
                </a:solidFill>
              </a:defRPr>
            </a:lvl2pPr>
            <a:lvl3pPr>
              <a:buClr>
                <a:schemeClr val="tx1"/>
              </a:buClr>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42" name="Content Placeholder 14"/>
          <p:cNvSpPr>
            <a:spLocks noGrp="1"/>
          </p:cNvSpPr>
          <p:nvPr>
            <p:ph sz="quarter" idx="12" hasCustomPrompt="1"/>
          </p:nvPr>
        </p:nvSpPr>
        <p:spPr bwMode="gray">
          <a:xfrm>
            <a:off x="4705823" y="1484313"/>
            <a:ext cx="4253538" cy="4727576"/>
          </a:xfrm>
        </p:spPr>
        <p:txBody>
          <a:bodyPr/>
          <a:lstStyle>
            <a:lvl1pPr>
              <a:buClr>
                <a:schemeClr val="tx1"/>
              </a:buClr>
              <a:defRPr baseline="0">
                <a:solidFill>
                  <a:schemeClr val="tx1"/>
                </a:solidFill>
              </a:defRPr>
            </a:lvl1pPr>
            <a:lvl2pPr>
              <a:buClr>
                <a:schemeClr val="tx1"/>
              </a:buClr>
              <a:defRPr>
                <a:solidFill>
                  <a:schemeClr val="tx1"/>
                </a:solidFill>
              </a:defRPr>
            </a:lvl2pPr>
            <a:lvl3pPr>
              <a:buClr>
                <a:schemeClr val="tx1"/>
              </a:buClr>
              <a:defRPr>
                <a:solidFill>
                  <a:schemeClr val="tx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Tree>
    <p:extLst>
      <p:ext uri="{BB962C8B-B14F-4D97-AF65-F5344CB8AC3E}">
        <p14:creationId xmlns:p14="http://schemas.microsoft.com/office/powerpoint/2010/main" val="744100833"/>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ullets - Title and 2 Column Content (Question, Base &amp; Source)">
    <p:spTree>
      <p:nvGrpSpPr>
        <p:cNvPr id="1" name=""/>
        <p:cNvGrpSpPr/>
        <p:nvPr/>
      </p:nvGrpSpPr>
      <p:grpSpPr>
        <a:xfrm>
          <a:off x="0" y="0"/>
          <a:ext cx="0" cy="0"/>
          <a:chOff x="0" y="0"/>
          <a:chExt cx="0" cy="0"/>
        </a:xfrm>
      </p:grpSpPr>
      <p:sp>
        <p:nvSpPr>
          <p:cNvPr id="34" name="TextBox 33"/>
          <p:cNvSpPr txBox="1"/>
          <p:nvPr userDrawn="1"/>
        </p:nvSpPr>
        <p:spPr bwMode="gray">
          <a:xfrm>
            <a:off x="8229601" y="601842"/>
            <a:ext cx="914400" cy="217166"/>
          </a:xfrm>
          <a:prstGeom prst="rect">
            <a:avLst/>
          </a:prstGeom>
          <a:solidFill>
            <a:schemeClr val="tx2"/>
          </a:solid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FFFFFF"/>
                </a:solidFill>
              </a:rPr>
              <a:pPr algn="ctr" eaLnBrk="0" fontAlgn="base" hangingPunct="0">
                <a:spcBef>
                  <a:spcPct val="20000"/>
                </a:spcBef>
                <a:spcAft>
                  <a:spcPct val="0"/>
                </a:spcAft>
              </a:pPr>
              <a:t>‹#›</a:t>
            </a:fld>
            <a:endParaRPr lang="en-GB" sz="1000" b="1" dirty="0">
              <a:solidFill>
                <a:srgbClr val="FFFFFF"/>
              </a:solidFill>
            </a:endParaRPr>
          </a:p>
        </p:txBody>
      </p:sp>
      <p:grpSp>
        <p:nvGrpSpPr>
          <p:cNvPr id="2" name="Group 27"/>
          <p:cNvGrpSpPr>
            <a:grpSpLocks noChangeAspect="1"/>
          </p:cNvGrpSpPr>
          <p:nvPr userDrawn="1"/>
        </p:nvGrpSpPr>
        <p:grpSpPr bwMode="gray">
          <a:xfrm>
            <a:off x="8693074"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sp>
        <p:nvSpPr>
          <p:cNvPr id="43" name="Text Placeholder 6"/>
          <p:cNvSpPr>
            <a:spLocks noGrp="1"/>
          </p:cNvSpPr>
          <p:nvPr>
            <p:ph type="body" sz="quarter" idx="11" hasCustomPrompt="1"/>
          </p:nvPr>
        </p:nvSpPr>
        <p:spPr bwMode="gray">
          <a:xfrm>
            <a:off x="0" y="829814"/>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cxnSp>
        <p:nvCxnSpPr>
          <p:cNvPr id="44" name="Straight Connector 43"/>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45" name="Straight Connector 44"/>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46" name="Title 1"/>
          <p:cNvSpPr>
            <a:spLocks noGrp="1"/>
          </p:cNvSpPr>
          <p:nvPr>
            <p:ph type="title" hasCustomPrompt="1"/>
          </p:nvPr>
        </p:nvSpPr>
        <p:spPr bwMode="gray">
          <a:xfrm>
            <a:off x="227136" y="0"/>
            <a:ext cx="7444175" cy="785794"/>
          </a:xfrm>
        </p:spPr>
        <p:txBody>
          <a:bodyPr/>
          <a:lstStyle>
            <a:lvl1pPr>
              <a:defRPr baseline="0"/>
            </a:lvl1pPr>
          </a:lstStyle>
          <a:p>
            <a:r>
              <a:rPr lang="en-US" dirty="0" smtClean="0"/>
              <a:t>Click to edit slide title Arial Bold size 24</a:t>
            </a:r>
            <a:endParaRPr lang="en-GB" dirty="0"/>
          </a:p>
        </p:txBody>
      </p:sp>
      <p:sp>
        <p:nvSpPr>
          <p:cNvPr id="47" name="Content Placeholder 12"/>
          <p:cNvSpPr>
            <a:spLocks noGrp="1"/>
          </p:cNvSpPr>
          <p:nvPr>
            <p:ph sz="quarter" idx="10" hasCustomPrompt="1"/>
          </p:nvPr>
        </p:nvSpPr>
        <p:spPr bwMode="gray">
          <a:xfrm>
            <a:off x="227135" y="1484314"/>
            <a:ext cx="4253538" cy="4537075"/>
          </a:xfrm>
        </p:spPr>
        <p:txBody>
          <a:bodyPr/>
          <a:lstStyle>
            <a:lvl1pPr>
              <a:buClr>
                <a:schemeClr val="tx1"/>
              </a:buClr>
              <a:defRPr>
                <a:solidFill>
                  <a:schemeClr val="tx1"/>
                </a:solidFill>
              </a:defRPr>
            </a:lvl1pPr>
            <a:lvl2pPr>
              <a:buClr>
                <a:schemeClr val="tx1"/>
              </a:buClr>
              <a:defRPr baseline="0">
                <a:solidFill>
                  <a:schemeClr val="tx1"/>
                </a:solidFill>
              </a:defRPr>
            </a:lvl2pPr>
            <a:lvl3pPr>
              <a:buClr>
                <a:schemeClr val="tx1"/>
              </a:buClr>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48" name="Content Placeholder 14"/>
          <p:cNvSpPr>
            <a:spLocks noGrp="1"/>
          </p:cNvSpPr>
          <p:nvPr>
            <p:ph sz="quarter" idx="20" hasCustomPrompt="1"/>
          </p:nvPr>
        </p:nvSpPr>
        <p:spPr bwMode="gray">
          <a:xfrm>
            <a:off x="4705823" y="1484314"/>
            <a:ext cx="4253538" cy="4537075"/>
          </a:xfrm>
        </p:spPr>
        <p:txBody>
          <a:bodyPr/>
          <a:lstStyle>
            <a:lvl1pPr>
              <a:buClr>
                <a:schemeClr val="tx1"/>
              </a:buClr>
              <a:defRPr baseline="0">
                <a:solidFill>
                  <a:schemeClr val="tx1"/>
                </a:solidFill>
              </a:defRPr>
            </a:lvl1pPr>
            <a:lvl2pPr>
              <a:buClr>
                <a:schemeClr val="tx1"/>
              </a:buClr>
              <a:defRPr>
                <a:solidFill>
                  <a:schemeClr val="tx1"/>
                </a:solidFill>
              </a:defRPr>
            </a:lvl2pPr>
            <a:lvl3pPr>
              <a:buClr>
                <a:schemeClr val="tx1"/>
              </a:buClr>
              <a:defRPr>
                <a:solidFill>
                  <a:schemeClr val="tx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49" name="Text Placeholder 8"/>
          <p:cNvSpPr>
            <a:spLocks noGrp="1"/>
          </p:cNvSpPr>
          <p:nvPr>
            <p:ph type="body" sz="quarter" idx="12" hasCustomPrompt="1"/>
          </p:nvPr>
        </p:nvSpPr>
        <p:spPr bwMode="gray">
          <a:xfrm>
            <a:off x="227134" y="6039172"/>
            <a:ext cx="4253538" cy="342578"/>
          </a:xfrm>
          <a:prstGeom prst="rect">
            <a:avLst/>
          </a:prstGeom>
        </p:spPr>
        <p:txBody>
          <a:bodyPr anchor="ctr" anchorCtr="0"/>
          <a:lstStyle>
            <a:lvl1pPr marL="0" indent="0" algn="l">
              <a:buNone/>
              <a:defRPr sz="800">
                <a:solidFill>
                  <a:schemeClr val="tx1"/>
                </a:solidFill>
              </a:defRPr>
            </a:lvl1pPr>
          </a:lstStyle>
          <a:p>
            <a:pPr lvl="0"/>
            <a:r>
              <a:rPr lang="en-US" dirty="0" smtClean="0"/>
              <a:t>Click to edit Base</a:t>
            </a:r>
          </a:p>
        </p:txBody>
      </p:sp>
      <p:sp>
        <p:nvSpPr>
          <p:cNvPr id="50" name="Text Placeholder 8"/>
          <p:cNvSpPr>
            <a:spLocks noGrp="1"/>
          </p:cNvSpPr>
          <p:nvPr>
            <p:ph type="body" sz="quarter" idx="13" hasCustomPrompt="1"/>
          </p:nvPr>
        </p:nvSpPr>
        <p:spPr bwMode="gray">
          <a:xfrm>
            <a:off x="4705822" y="6039172"/>
            <a:ext cx="4253538" cy="342578"/>
          </a:xfrm>
          <a:prstGeom prst="rect">
            <a:avLst/>
          </a:prstGeom>
        </p:spPr>
        <p:txBody>
          <a:bodyPr anchor="ctr" anchorCtr="0"/>
          <a:lstStyle>
            <a:lvl1pPr marL="0" indent="0" algn="r">
              <a:buNone/>
              <a:defRPr sz="800">
                <a:solidFill>
                  <a:schemeClr val="tx1"/>
                </a:solidFill>
              </a:defRPr>
            </a:lvl1pPr>
          </a:lstStyle>
          <a:p>
            <a:pPr lvl="0"/>
            <a:r>
              <a:rPr lang="en-US" dirty="0" smtClean="0"/>
              <a:t>Click to edit Base</a:t>
            </a:r>
          </a:p>
        </p:txBody>
      </p:sp>
      <p:cxnSp>
        <p:nvCxnSpPr>
          <p:cNvPr id="52" name="Straight Connector 51"/>
          <p:cNvCxnSpPr/>
          <p:nvPr userDrawn="1"/>
        </p:nvCxnSpPr>
        <p:spPr bwMode="gray">
          <a:xfrm>
            <a:off x="234462" y="6039172"/>
            <a:ext cx="4253538"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53" name="Straight Connector 52"/>
          <p:cNvCxnSpPr/>
          <p:nvPr userDrawn="1"/>
        </p:nvCxnSpPr>
        <p:spPr bwMode="gray">
          <a:xfrm>
            <a:off x="4705822" y="6039172"/>
            <a:ext cx="4253538"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2900535567"/>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ullets - Title and 3 Column Content (Question)">
    <p:spTree>
      <p:nvGrpSpPr>
        <p:cNvPr id="1" name=""/>
        <p:cNvGrpSpPr/>
        <p:nvPr/>
      </p:nvGrpSpPr>
      <p:grpSpPr>
        <a:xfrm>
          <a:off x="0" y="0"/>
          <a:ext cx="0" cy="0"/>
          <a:chOff x="0" y="0"/>
          <a:chExt cx="0" cy="0"/>
        </a:xfrm>
      </p:grpSpPr>
      <p:sp>
        <p:nvSpPr>
          <p:cNvPr id="34" name="TextBox 33"/>
          <p:cNvSpPr txBox="1"/>
          <p:nvPr userDrawn="1"/>
        </p:nvSpPr>
        <p:spPr bwMode="gray">
          <a:xfrm>
            <a:off x="8229601" y="601842"/>
            <a:ext cx="914400" cy="217166"/>
          </a:xfrm>
          <a:prstGeom prst="rect">
            <a:avLst/>
          </a:prstGeom>
          <a:solidFill>
            <a:schemeClr val="tx2"/>
          </a:solid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FFFFFF"/>
                </a:solidFill>
              </a:rPr>
              <a:pPr algn="ctr" eaLnBrk="0" fontAlgn="base" hangingPunct="0">
                <a:spcBef>
                  <a:spcPct val="20000"/>
                </a:spcBef>
                <a:spcAft>
                  <a:spcPct val="0"/>
                </a:spcAft>
              </a:pPr>
              <a:t>‹#›</a:t>
            </a:fld>
            <a:endParaRPr lang="en-GB" sz="1000" b="1" dirty="0">
              <a:solidFill>
                <a:srgbClr val="FFFFFF"/>
              </a:solidFill>
            </a:endParaRPr>
          </a:p>
        </p:txBody>
      </p:sp>
      <p:sp>
        <p:nvSpPr>
          <p:cNvPr id="38" name="Content Placeholder 12"/>
          <p:cNvSpPr>
            <a:spLocks noGrp="1"/>
          </p:cNvSpPr>
          <p:nvPr>
            <p:ph sz="quarter" idx="15" hasCustomPrompt="1"/>
          </p:nvPr>
        </p:nvSpPr>
        <p:spPr bwMode="gray">
          <a:xfrm>
            <a:off x="227136" y="1484314"/>
            <a:ext cx="2791556" cy="4727575"/>
          </a:xfrm>
        </p:spPr>
        <p:txBody>
          <a:bodyPr/>
          <a:lstStyle>
            <a:lvl1pPr>
              <a:defRPr>
                <a:solidFill>
                  <a:schemeClr val="tx1"/>
                </a:solidFill>
              </a:defRPr>
            </a:lvl1pPr>
            <a:lvl2pPr>
              <a:defRPr baseline="0">
                <a:solidFill>
                  <a:schemeClr val="tx1"/>
                </a:solidFill>
              </a:defRPr>
            </a:lvl2pPr>
            <a:lvl3pPr>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grpSp>
        <p:nvGrpSpPr>
          <p:cNvPr id="2" name="Group 27"/>
          <p:cNvGrpSpPr>
            <a:grpSpLocks noChangeAspect="1"/>
          </p:cNvGrpSpPr>
          <p:nvPr userDrawn="1"/>
        </p:nvGrpSpPr>
        <p:grpSpPr bwMode="gray">
          <a:xfrm>
            <a:off x="8693074"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sp>
        <p:nvSpPr>
          <p:cNvPr id="27" name="Text Placeholder 6"/>
          <p:cNvSpPr>
            <a:spLocks noGrp="1"/>
          </p:cNvSpPr>
          <p:nvPr>
            <p:ph type="body" sz="quarter" idx="11" hasCustomPrompt="1"/>
          </p:nvPr>
        </p:nvSpPr>
        <p:spPr bwMode="gray">
          <a:xfrm>
            <a:off x="0" y="829814"/>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cxnSp>
        <p:nvCxnSpPr>
          <p:cNvPr id="28" name="Straight Connector 27"/>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42" name="Straight Connector 41"/>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43" name="Title 1"/>
          <p:cNvSpPr>
            <a:spLocks noGrp="1"/>
          </p:cNvSpPr>
          <p:nvPr>
            <p:ph type="title" hasCustomPrompt="1"/>
          </p:nvPr>
        </p:nvSpPr>
        <p:spPr bwMode="gray">
          <a:xfrm>
            <a:off x="227136" y="0"/>
            <a:ext cx="7444175" cy="785794"/>
          </a:xfrm>
        </p:spPr>
        <p:txBody>
          <a:bodyPr/>
          <a:lstStyle>
            <a:lvl1pPr>
              <a:defRPr baseline="0"/>
            </a:lvl1pPr>
          </a:lstStyle>
          <a:p>
            <a:r>
              <a:rPr lang="en-US" dirty="0" smtClean="0"/>
              <a:t>Click to edit slide title Arial Bold size 24</a:t>
            </a:r>
            <a:endParaRPr lang="en-GB" dirty="0"/>
          </a:p>
        </p:txBody>
      </p:sp>
      <p:sp>
        <p:nvSpPr>
          <p:cNvPr id="30" name="Content Placeholder 12"/>
          <p:cNvSpPr>
            <a:spLocks noGrp="1"/>
          </p:cNvSpPr>
          <p:nvPr>
            <p:ph sz="quarter" idx="16" hasCustomPrompt="1"/>
          </p:nvPr>
        </p:nvSpPr>
        <p:spPr bwMode="gray">
          <a:xfrm>
            <a:off x="3176222" y="1484314"/>
            <a:ext cx="2791556" cy="4727575"/>
          </a:xfrm>
        </p:spPr>
        <p:txBody>
          <a:bodyPr/>
          <a:lstStyle>
            <a:lvl1pPr>
              <a:defRPr>
                <a:solidFill>
                  <a:schemeClr val="tx1"/>
                </a:solidFill>
              </a:defRPr>
            </a:lvl1pPr>
            <a:lvl2pPr>
              <a:defRPr baseline="0">
                <a:solidFill>
                  <a:schemeClr val="tx1"/>
                </a:solidFill>
              </a:defRPr>
            </a:lvl2pPr>
            <a:lvl3pPr>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44" name="Content Placeholder 12"/>
          <p:cNvSpPr>
            <a:spLocks noGrp="1"/>
          </p:cNvSpPr>
          <p:nvPr>
            <p:ph sz="quarter" idx="17" hasCustomPrompt="1"/>
          </p:nvPr>
        </p:nvSpPr>
        <p:spPr bwMode="gray">
          <a:xfrm>
            <a:off x="6167805" y="1484314"/>
            <a:ext cx="2791556" cy="4727575"/>
          </a:xfrm>
        </p:spPr>
        <p:txBody>
          <a:bodyPr/>
          <a:lstStyle>
            <a:lvl1pPr>
              <a:defRPr>
                <a:solidFill>
                  <a:schemeClr val="tx1"/>
                </a:solidFill>
              </a:defRPr>
            </a:lvl1pPr>
            <a:lvl2pPr>
              <a:defRPr baseline="0">
                <a:solidFill>
                  <a:schemeClr val="tx1"/>
                </a:solidFill>
              </a:defRPr>
            </a:lvl2pPr>
            <a:lvl3pPr>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Tree>
    <p:extLst>
      <p:ext uri="{BB962C8B-B14F-4D97-AF65-F5344CB8AC3E}">
        <p14:creationId xmlns:p14="http://schemas.microsoft.com/office/powerpoint/2010/main" val="948495283"/>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ullets - Title and 3 Column Content (Question, Base &amp; Source)">
    <p:spTree>
      <p:nvGrpSpPr>
        <p:cNvPr id="1" name=""/>
        <p:cNvGrpSpPr/>
        <p:nvPr/>
      </p:nvGrpSpPr>
      <p:grpSpPr>
        <a:xfrm>
          <a:off x="0" y="0"/>
          <a:ext cx="0" cy="0"/>
          <a:chOff x="0" y="0"/>
          <a:chExt cx="0" cy="0"/>
        </a:xfrm>
      </p:grpSpPr>
      <p:sp>
        <p:nvSpPr>
          <p:cNvPr id="34" name="TextBox 33"/>
          <p:cNvSpPr txBox="1"/>
          <p:nvPr userDrawn="1"/>
        </p:nvSpPr>
        <p:spPr bwMode="gray">
          <a:xfrm>
            <a:off x="8229601" y="601842"/>
            <a:ext cx="914400" cy="217166"/>
          </a:xfrm>
          <a:prstGeom prst="rect">
            <a:avLst/>
          </a:prstGeom>
          <a:solidFill>
            <a:schemeClr val="tx2"/>
          </a:solid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FFFFFF"/>
                </a:solidFill>
              </a:rPr>
              <a:pPr algn="ctr" eaLnBrk="0" fontAlgn="base" hangingPunct="0">
                <a:spcBef>
                  <a:spcPct val="20000"/>
                </a:spcBef>
                <a:spcAft>
                  <a:spcPct val="0"/>
                </a:spcAft>
              </a:pPr>
              <a:t>‹#›</a:t>
            </a:fld>
            <a:endParaRPr lang="en-GB" sz="1000" b="1" dirty="0">
              <a:solidFill>
                <a:srgbClr val="FFFFFF"/>
              </a:solidFill>
            </a:endParaRPr>
          </a:p>
        </p:txBody>
      </p:sp>
      <p:grpSp>
        <p:nvGrpSpPr>
          <p:cNvPr id="2" name="Group 27"/>
          <p:cNvGrpSpPr>
            <a:grpSpLocks noChangeAspect="1"/>
          </p:cNvGrpSpPr>
          <p:nvPr userDrawn="1"/>
        </p:nvGrpSpPr>
        <p:grpSpPr bwMode="gray">
          <a:xfrm>
            <a:off x="8693074"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sp>
        <p:nvSpPr>
          <p:cNvPr id="27" name="Text Placeholder 8"/>
          <p:cNvSpPr>
            <a:spLocks noGrp="1"/>
          </p:cNvSpPr>
          <p:nvPr>
            <p:ph type="body" sz="quarter" idx="18" hasCustomPrompt="1"/>
          </p:nvPr>
        </p:nvSpPr>
        <p:spPr bwMode="gray">
          <a:xfrm>
            <a:off x="227135" y="6032500"/>
            <a:ext cx="2791385" cy="349251"/>
          </a:xfrm>
          <a:prstGeom prst="rect">
            <a:avLst/>
          </a:prstGeom>
        </p:spPr>
        <p:txBody>
          <a:bodyPr anchor="t" anchorCtr="0"/>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sz="800">
                <a:solidFill>
                  <a:schemeClr val="tx1"/>
                </a:solidFill>
              </a:defRPr>
            </a:lvl1pPr>
          </a:lstStyle>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Base</a:t>
            </a:r>
          </a:p>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sp>
        <p:nvSpPr>
          <p:cNvPr id="49" name="Text Placeholder 8"/>
          <p:cNvSpPr>
            <a:spLocks noGrp="1"/>
          </p:cNvSpPr>
          <p:nvPr>
            <p:ph type="body" sz="quarter" idx="19" hasCustomPrompt="1"/>
          </p:nvPr>
        </p:nvSpPr>
        <p:spPr bwMode="gray">
          <a:xfrm>
            <a:off x="3176222" y="6032500"/>
            <a:ext cx="2791385" cy="349251"/>
          </a:xfrm>
          <a:prstGeom prst="rect">
            <a:avLst/>
          </a:prstGeom>
        </p:spPr>
        <p:txBody>
          <a:bodyPr anchor="t" anchorCtr="0"/>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sz="800">
                <a:solidFill>
                  <a:schemeClr val="tx1"/>
                </a:solidFill>
              </a:defRPr>
            </a:lvl1pPr>
          </a:lstStyle>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Base</a:t>
            </a:r>
          </a:p>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sp>
        <p:nvSpPr>
          <p:cNvPr id="51" name="Text Placeholder 8"/>
          <p:cNvSpPr>
            <a:spLocks noGrp="1"/>
          </p:cNvSpPr>
          <p:nvPr>
            <p:ph type="body" sz="quarter" idx="20" hasCustomPrompt="1"/>
          </p:nvPr>
        </p:nvSpPr>
        <p:spPr bwMode="gray">
          <a:xfrm>
            <a:off x="6167805" y="6032500"/>
            <a:ext cx="2791385" cy="349251"/>
          </a:xfrm>
          <a:prstGeom prst="rect">
            <a:avLst/>
          </a:prstGeom>
        </p:spPr>
        <p:txBody>
          <a:bodyPr anchor="t" anchorCtr="0"/>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sz="800">
                <a:solidFill>
                  <a:schemeClr val="tx1"/>
                </a:solidFill>
              </a:defRPr>
            </a:lvl1pPr>
          </a:lstStyle>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Base</a:t>
            </a:r>
          </a:p>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sp>
        <p:nvSpPr>
          <p:cNvPr id="42" name="Text Placeholder 6"/>
          <p:cNvSpPr>
            <a:spLocks noGrp="1"/>
          </p:cNvSpPr>
          <p:nvPr>
            <p:ph type="body" sz="quarter" idx="11" hasCustomPrompt="1"/>
          </p:nvPr>
        </p:nvSpPr>
        <p:spPr bwMode="gray">
          <a:xfrm>
            <a:off x="0" y="829814"/>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cxnSp>
        <p:nvCxnSpPr>
          <p:cNvPr id="43" name="Straight Connector 42"/>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44" name="Straight Connector 43"/>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45" name="Title 1"/>
          <p:cNvSpPr>
            <a:spLocks noGrp="1"/>
          </p:cNvSpPr>
          <p:nvPr>
            <p:ph type="title" hasCustomPrompt="1"/>
          </p:nvPr>
        </p:nvSpPr>
        <p:spPr bwMode="gray">
          <a:xfrm>
            <a:off x="227136" y="0"/>
            <a:ext cx="7444175" cy="785794"/>
          </a:xfrm>
        </p:spPr>
        <p:txBody>
          <a:bodyPr/>
          <a:lstStyle>
            <a:lvl1pPr>
              <a:defRPr baseline="0"/>
            </a:lvl1pPr>
          </a:lstStyle>
          <a:p>
            <a:r>
              <a:rPr lang="en-US" dirty="0" smtClean="0"/>
              <a:t>Click to edit slide title Arial Bold size 24</a:t>
            </a:r>
            <a:endParaRPr lang="en-GB" dirty="0"/>
          </a:p>
        </p:txBody>
      </p:sp>
      <p:sp>
        <p:nvSpPr>
          <p:cNvPr id="46" name="Content Placeholder 12"/>
          <p:cNvSpPr>
            <a:spLocks noGrp="1"/>
          </p:cNvSpPr>
          <p:nvPr>
            <p:ph sz="quarter" idx="15" hasCustomPrompt="1"/>
          </p:nvPr>
        </p:nvSpPr>
        <p:spPr bwMode="gray">
          <a:xfrm>
            <a:off x="227135" y="1484314"/>
            <a:ext cx="2791556" cy="4537075"/>
          </a:xfrm>
        </p:spPr>
        <p:txBody>
          <a:bodyPr/>
          <a:lstStyle>
            <a:lvl1pPr>
              <a:defRPr>
                <a:solidFill>
                  <a:schemeClr val="tx1"/>
                </a:solidFill>
              </a:defRPr>
            </a:lvl1pPr>
            <a:lvl2pPr>
              <a:defRPr baseline="0">
                <a:solidFill>
                  <a:schemeClr val="tx1"/>
                </a:solidFill>
              </a:defRPr>
            </a:lvl2pPr>
            <a:lvl3pPr>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47" name="Content Placeholder 12"/>
          <p:cNvSpPr>
            <a:spLocks noGrp="1"/>
          </p:cNvSpPr>
          <p:nvPr>
            <p:ph sz="quarter" idx="16" hasCustomPrompt="1"/>
          </p:nvPr>
        </p:nvSpPr>
        <p:spPr bwMode="gray">
          <a:xfrm>
            <a:off x="3176222" y="1484314"/>
            <a:ext cx="2791556" cy="4537075"/>
          </a:xfrm>
        </p:spPr>
        <p:txBody>
          <a:bodyPr/>
          <a:lstStyle>
            <a:lvl1pPr>
              <a:defRPr>
                <a:solidFill>
                  <a:schemeClr val="tx1"/>
                </a:solidFill>
              </a:defRPr>
            </a:lvl1pPr>
            <a:lvl2pPr>
              <a:defRPr baseline="0">
                <a:solidFill>
                  <a:schemeClr val="tx1"/>
                </a:solidFill>
              </a:defRPr>
            </a:lvl2pPr>
            <a:lvl3pPr>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48" name="Content Placeholder 12"/>
          <p:cNvSpPr>
            <a:spLocks noGrp="1"/>
          </p:cNvSpPr>
          <p:nvPr>
            <p:ph sz="quarter" idx="17" hasCustomPrompt="1"/>
          </p:nvPr>
        </p:nvSpPr>
        <p:spPr bwMode="gray">
          <a:xfrm>
            <a:off x="6167805" y="1484314"/>
            <a:ext cx="2791556" cy="4537075"/>
          </a:xfrm>
        </p:spPr>
        <p:txBody>
          <a:bodyPr/>
          <a:lstStyle>
            <a:lvl1pPr>
              <a:defRPr>
                <a:solidFill>
                  <a:schemeClr val="tx1"/>
                </a:solidFill>
              </a:defRPr>
            </a:lvl1pPr>
            <a:lvl2pPr>
              <a:defRPr baseline="0">
                <a:solidFill>
                  <a:schemeClr val="tx1"/>
                </a:solidFill>
              </a:defRPr>
            </a:lvl2pPr>
            <a:lvl3pPr>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54" name="Straight Connector 53"/>
          <p:cNvCxnSpPr/>
          <p:nvPr userDrawn="1"/>
        </p:nvCxnSpPr>
        <p:spPr bwMode="gray">
          <a:xfrm>
            <a:off x="227135" y="6039172"/>
            <a:ext cx="2791385"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55" name="Straight Connector 54"/>
          <p:cNvCxnSpPr/>
          <p:nvPr userDrawn="1"/>
        </p:nvCxnSpPr>
        <p:spPr bwMode="gray">
          <a:xfrm>
            <a:off x="3176222" y="6039172"/>
            <a:ext cx="2791385"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56" name="Straight Connector 55"/>
          <p:cNvCxnSpPr/>
          <p:nvPr userDrawn="1"/>
        </p:nvCxnSpPr>
        <p:spPr bwMode="gray">
          <a:xfrm>
            <a:off x="6167805" y="6039172"/>
            <a:ext cx="2791385"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1544426472"/>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ullets - Title and Full Pag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bwMode="gray">
          <a:xfrm>
            <a:off x="227135" y="1125540"/>
            <a:ext cx="8743950" cy="5086349"/>
          </a:xfrm>
        </p:spPr>
        <p:txBody>
          <a:bodyPr/>
          <a:lstStyle>
            <a:lvl1pPr>
              <a:buClr>
                <a:schemeClr val="tx1"/>
              </a:buClr>
              <a:defRPr>
                <a:solidFill>
                  <a:schemeClr val="tx1"/>
                </a:solidFill>
              </a:defRPr>
            </a:lvl1pPr>
            <a:lvl2pPr>
              <a:buClr>
                <a:schemeClr val="tx1"/>
              </a:buClr>
              <a:defRPr baseline="0">
                <a:solidFill>
                  <a:schemeClr val="tx1"/>
                </a:solidFill>
              </a:defRPr>
            </a:lvl2pPr>
            <a:lvl3pPr>
              <a:buClr>
                <a:schemeClr val="tx1"/>
              </a:buClr>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8" name="Straight Connector 7"/>
          <p:cNvCxnSpPr/>
          <p:nvPr/>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5" name="Straight Connector 4"/>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2084888844"/>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ullets - Title and Full Page Content (With Base &amp;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dirty="0" smtClean="0"/>
              <a:t>Click to edit slide title Arial Bold size 24</a:t>
            </a:r>
            <a:endParaRPr lang="en-US" dirty="0"/>
          </a:p>
        </p:txBody>
      </p:sp>
      <p:sp>
        <p:nvSpPr>
          <p:cNvPr id="9" name="Text Placeholder 8"/>
          <p:cNvSpPr>
            <a:spLocks noGrp="1"/>
          </p:cNvSpPr>
          <p:nvPr>
            <p:ph type="body" sz="quarter" idx="12" hasCustomPrompt="1"/>
          </p:nvPr>
        </p:nvSpPr>
        <p:spPr bwMode="gray">
          <a:xfrm>
            <a:off x="227135" y="6032500"/>
            <a:ext cx="5758962" cy="349251"/>
          </a:xfrm>
          <a:prstGeom prst="rect">
            <a:avLst/>
          </a:prstGeom>
        </p:spPr>
        <p:txBody>
          <a:bodyPr anchor="ctr" anchorCtr="0"/>
          <a:lstStyle>
            <a:lvl1pPr marL="0" indent="0" algn="l">
              <a:buNone/>
              <a:defRPr sz="800">
                <a:solidFill>
                  <a:schemeClr val="tx1"/>
                </a:solidFill>
              </a:defRPr>
            </a:lvl1pPr>
          </a:lstStyle>
          <a:p>
            <a:pPr lvl="0"/>
            <a:r>
              <a:rPr lang="en-US" dirty="0" smtClean="0"/>
              <a:t>Click to edit Base</a:t>
            </a:r>
          </a:p>
        </p:txBody>
      </p:sp>
      <p:sp>
        <p:nvSpPr>
          <p:cNvPr id="10" name="Text Placeholder 8"/>
          <p:cNvSpPr>
            <a:spLocks noGrp="1"/>
          </p:cNvSpPr>
          <p:nvPr>
            <p:ph type="body" sz="quarter" idx="13" hasCustomPrompt="1"/>
          </p:nvPr>
        </p:nvSpPr>
        <p:spPr bwMode="gray">
          <a:xfrm>
            <a:off x="6179700" y="6039173"/>
            <a:ext cx="2791385" cy="346129"/>
          </a:xfrm>
          <a:prstGeom prst="rect">
            <a:avLst/>
          </a:prstGeom>
        </p:spPr>
        <p:txBody>
          <a:bodyPr anchor="ctr" anchorCtr="0"/>
          <a:lstStyle>
            <a:lvl1pPr marL="0" indent="0" algn="r">
              <a:buNone/>
              <a:defRPr sz="800">
                <a:solidFill>
                  <a:schemeClr val="tx1"/>
                </a:solidFill>
              </a:defRPr>
            </a:lvl1pPr>
          </a:lstStyle>
          <a:p>
            <a:pPr lvl="0"/>
            <a:r>
              <a:rPr lang="en-US" dirty="0" smtClean="0"/>
              <a:t>Click to edit Source</a:t>
            </a:r>
          </a:p>
        </p:txBody>
      </p:sp>
      <p:cxnSp>
        <p:nvCxnSpPr>
          <p:cNvPr id="14" name="Straight Connector 13"/>
          <p:cNvCxnSpPr/>
          <p:nvPr/>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13" name="Straight Connector 12"/>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5" name="Content Placeholder 12"/>
          <p:cNvSpPr>
            <a:spLocks noGrp="1"/>
          </p:cNvSpPr>
          <p:nvPr>
            <p:ph sz="quarter" idx="10" hasCustomPrompt="1"/>
          </p:nvPr>
        </p:nvSpPr>
        <p:spPr bwMode="gray">
          <a:xfrm>
            <a:off x="227135" y="1125539"/>
            <a:ext cx="8743950" cy="4895849"/>
          </a:xfrm>
        </p:spPr>
        <p:txBody>
          <a:bodyPr/>
          <a:lstStyle>
            <a:lvl1pPr>
              <a:buClr>
                <a:schemeClr val="tx1"/>
              </a:buClr>
              <a:defRPr>
                <a:solidFill>
                  <a:schemeClr val="tx1"/>
                </a:solidFill>
              </a:defRPr>
            </a:lvl1pPr>
            <a:lvl2pPr>
              <a:buClr>
                <a:schemeClr val="tx1"/>
              </a:buClr>
              <a:defRPr baseline="0">
                <a:solidFill>
                  <a:schemeClr val="tx1"/>
                </a:solidFill>
              </a:defRPr>
            </a:lvl2pPr>
            <a:lvl3pPr>
              <a:buClr>
                <a:schemeClr val="tx1"/>
              </a:buClr>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16" name="Straight Connector 15"/>
          <p:cNvCxnSpPr/>
          <p:nvPr userDrawn="1"/>
        </p:nvCxnSpPr>
        <p:spPr bwMode="gray">
          <a:xfrm>
            <a:off x="234462" y="6039172"/>
            <a:ext cx="8736623"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2745520471"/>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ullets - Title and Full Page Content (With Question)">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bwMode="gray">
          <a:xfrm>
            <a:off x="0" y="829958"/>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bwMode="gray"/>
        <p:txBody>
          <a:bodyPr/>
          <a:lstStyle>
            <a:lvl1pPr>
              <a:defRPr/>
            </a:lvl1pPr>
          </a:lstStyle>
          <a:p>
            <a:r>
              <a:rPr lang="en-US" dirty="0" smtClean="0"/>
              <a:t>Click to edit slide title Arial Bold size 24</a:t>
            </a:r>
            <a:endParaRPr lang="en-GB" dirty="0"/>
          </a:p>
        </p:txBody>
      </p:sp>
      <p:cxnSp>
        <p:nvCxnSpPr>
          <p:cNvPr id="12" name="Straight Connector 11"/>
          <p:cNvCxnSpPr/>
          <p:nvPr/>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6" name="Straight Connector 5"/>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8" name="Content Placeholder 12"/>
          <p:cNvSpPr>
            <a:spLocks noGrp="1"/>
          </p:cNvSpPr>
          <p:nvPr>
            <p:ph sz="quarter" idx="10" hasCustomPrompt="1"/>
          </p:nvPr>
        </p:nvSpPr>
        <p:spPr bwMode="gray">
          <a:xfrm>
            <a:off x="227135" y="1484314"/>
            <a:ext cx="8743950" cy="4727575"/>
          </a:xfrm>
        </p:spPr>
        <p:txBody>
          <a:bodyPr/>
          <a:lstStyle>
            <a:lvl1pPr>
              <a:buClr>
                <a:schemeClr val="tx1"/>
              </a:buClr>
              <a:defRPr>
                <a:solidFill>
                  <a:schemeClr val="tx1"/>
                </a:solidFill>
              </a:defRPr>
            </a:lvl1pPr>
            <a:lvl2pPr>
              <a:buClr>
                <a:schemeClr val="tx1"/>
              </a:buClr>
              <a:defRPr baseline="0">
                <a:solidFill>
                  <a:schemeClr val="tx1"/>
                </a:solidFill>
              </a:defRPr>
            </a:lvl2pPr>
            <a:lvl3pPr>
              <a:buClr>
                <a:schemeClr val="tx1"/>
              </a:buClr>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Tree>
    <p:extLst>
      <p:ext uri="{BB962C8B-B14F-4D97-AF65-F5344CB8AC3E}">
        <p14:creationId xmlns:p14="http://schemas.microsoft.com/office/powerpoint/2010/main" val="2697924272"/>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ullets - Title and Full Page Content (With Question, Base &amp; Source)">
    <p:spTree>
      <p:nvGrpSpPr>
        <p:cNvPr id="1" name=""/>
        <p:cNvGrpSpPr/>
        <p:nvPr/>
      </p:nvGrpSpPr>
      <p:grpSpPr>
        <a:xfrm>
          <a:off x="0" y="0"/>
          <a:ext cx="0" cy="0"/>
          <a:chOff x="0" y="0"/>
          <a:chExt cx="0" cy="0"/>
        </a:xfrm>
      </p:grpSpPr>
      <p:sp>
        <p:nvSpPr>
          <p:cNvPr id="13" name="Text Placeholder 6"/>
          <p:cNvSpPr>
            <a:spLocks noGrp="1"/>
          </p:cNvSpPr>
          <p:nvPr>
            <p:ph type="body" sz="quarter" idx="11" hasCustomPrompt="1"/>
          </p:nvPr>
        </p:nvSpPr>
        <p:spPr bwMode="gray">
          <a:xfrm>
            <a:off x="0" y="831509"/>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bwMode="gray"/>
        <p:txBody>
          <a:bodyPr/>
          <a:lstStyle>
            <a:lvl1pPr>
              <a:defRPr baseline="0"/>
            </a:lvl1pPr>
          </a:lstStyle>
          <a:p>
            <a:r>
              <a:rPr lang="en-US" dirty="0" smtClean="0"/>
              <a:t>Click to edit slide title Arial Bold size 24</a:t>
            </a:r>
            <a:endParaRPr lang="en-GB" dirty="0"/>
          </a:p>
        </p:txBody>
      </p:sp>
      <p:cxnSp>
        <p:nvCxnSpPr>
          <p:cNvPr id="12" name="Straight Connector 11"/>
          <p:cNvCxnSpPr/>
          <p:nvPr/>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15" name="Straight Connector 14"/>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8" name="Content Placeholder 12"/>
          <p:cNvSpPr>
            <a:spLocks noGrp="1"/>
          </p:cNvSpPr>
          <p:nvPr>
            <p:ph sz="quarter" idx="10" hasCustomPrompt="1"/>
          </p:nvPr>
        </p:nvSpPr>
        <p:spPr bwMode="gray">
          <a:xfrm>
            <a:off x="227135" y="1484314"/>
            <a:ext cx="8743950" cy="4537075"/>
          </a:xfrm>
        </p:spPr>
        <p:txBody>
          <a:bodyPr/>
          <a:lstStyle>
            <a:lvl1pPr>
              <a:buClr>
                <a:schemeClr val="tx1"/>
              </a:buClr>
              <a:defRPr>
                <a:solidFill>
                  <a:schemeClr val="tx1"/>
                </a:solidFill>
              </a:defRPr>
            </a:lvl1pPr>
            <a:lvl2pPr>
              <a:buClr>
                <a:schemeClr val="tx1"/>
              </a:buClr>
              <a:defRPr baseline="0">
                <a:solidFill>
                  <a:schemeClr val="tx1"/>
                </a:solidFill>
              </a:defRPr>
            </a:lvl2pPr>
            <a:lvl3pPr>
              <a:buClr>
                <a:schemeClr val="tx1"/>
              </a:buClr>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9" name="Text Placeholder 8"/>
          <p:cNvSpPr>
            <a:spLocks noGrp="1"/>
          </p:cNvSpPr>
          <p:nvPr>
            <p:ph type="body" sz="quarter" idx="12" hasCustomPrompt="1"/>
          </p:nvPr>
        </p:nvSpPr>
        <p:spPr bwMode="gray">
          <a:xfrm>
            <a:off x="227135" y="6032500"/>
            <a:ext cx="5758962" cy="349251"/>
          </a:xfrm>
          <a:prstGeom prst="rect">
            <a:avLst/>
          </a:prstGeom>
        </p:spPr>
        <p:txBody>
          <a:bodyPr anchor="ctr" anchorCtr="0"/>
          <a:lstStyle>
            <a:lvl1pPr marL="0" indent="0" algn="l">
              <a:buNone/>
              <a:defRPr sz="800">
                <a:solidFill>
                  <a:schemeClr val="tx1"/>
                </a:solidFill>
              </a:defRPr>
            </a:lvl1pPr>
          </a:lstStyle>
          <a:p>
            <a:pPr lvl="0"/>
            <a:r>
              <a:rPr lang="en-US" dirty="0" smtClean="0"/>
              <a:t>Click to edit Base</a:t>
            </a:r>
          </a:p>
        </p:txBody>
      </p:sp>
      <p:sp>
        <p:nvSpPr>
          <p:cNvPr id="20" name="Text Placeholder 8"/>
          <p:cNvSpPr>
            <a:spLocks noGrp="1"/>
          </p:cNvSpPr>
          <p:nvPr>
            <p:ph type="body" sz="quarter" idx="13" hasCustomPrompt="1"/>
          </p:nvPr>
        </p:nvSpPr>
        <p:spPr bwMode="gray">
          <a:xfrm>
            <a:off x="6179700" y="6039173"/>
            <a:ext cx="2791385" cy="346129"/>
          </a:xfrm>
          <a:prstGeom prst="rect">
            <a:avLst/>
          </a:prstGeom>
        </p:spPr>
        <p:txBody>
          <a:bodyPr anchor="ctr" anchorCtr="0"/>
          <a:lstStyle>
            <a:lvl1pPr marL="0" indent="0" algn="r">
              <a:buNone/>
              <a:defRPr sz="800">
                <a:solidFill>
                  <a:schemeClr val="tx1"/>
                </a:solidFill>
              </a:defRPr>
            </a:lvl1pPr>
          </a:lstStyle>
          <a:p>
            <a:pPr lvl="0"/>
            <a:r>
              <a:rPr lang="en-US" dirty="0" smtClean="0"/>
              <a:t>Click to edit Source</a:t>
            </a:r>
          </a:p>
        </p:txBody>
      </p:sp>
      <p:cxnSp>
        <p:nvCxnSpPr>
          <p:cNvPr id="21" name="Straight Connector 20"/>
          <p:cNvCxnSpPr/>
          <p:nvPr userDrawn="1"/>
        </p:nvCxnSpPr>
        <p:spPr bwMode="gray">
          <a:xfrm>
            <a:off x="234462" y="6039172"/>
            <a:ext cx="8736623"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2695194078"/>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lIns="0" tIns="0" rIns="0" bIns="0"/>
          <a:lstStyle>
            <a:lvl1pPr>
              <a:defRPr baseline="0"/>
            </a:lvl1pPr>
          </a:lstStyle>
          <a:p>
            <a:r>
              <a:rPr lang="en-US" dirty="0" smtClean="0"/>
              <a:t>Click to edit slide title Arial Bold size 24</a:t>
            </a:r>
            <a:endParaRPr lang="en-GB" dirty="0"/>
          </a:p>
        </p:txBody>
      </p:sp>
      <p:cxnSp>
        <p:nvCxnSpPr>
          <p:cNvPr id="8" name="Straight Connector 7"/>
          <p:cNvCxnSpPr/>
          <p:nvPr/>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4" name="Straight Connector 3"/>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232234169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Numbered -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bwMode="gray">
          <a:xfrm>
            <a:off x="227135" y="1125539"/>
            <a:ext cx="5758962" cy="5092700"/>
          </a:xfrm>
        </p:spPr>
        <p:txBody>
          <a:bodyPr/>
          <a:lstStyle>
            <a:lvl1pPr marL="342900" indent="-342900">
              <a:buClr>
                <a:schemeClr val="tx1"/>
              </a:buClr>
              <a:buFont typeface="+mj-lt"/>
              <a:buAutoNum type="arabicPeriod"/>
              <a:defRPr>
                <a:solidFill>
                  <a:schemeClr val="tx1"/>
                </a:solidFill>
              </a:defRPr>
            </a:lvl1pPr>
            <a:lvl2pPr marL="517525" indent="-342900">
              <a:buClr>
                <a:schemeClr val="tx1"/>
              </a:buClr>
              <a:buFont typeface="+mj-lt"/>
              <a:buAutoNum type="romanLcPeriod"/>
              <a:defRPr baseline="0">
                <a:solidFill>
                  <a:schemeClr val="tx1"/>
                </a:solidFill>
              </a:defRPr>
            </a:lvl2pPr>
            <a:lvl3pPr marL="834300" indent="-342900">
              <a:buClr>
                <a:schemeClr val="tx1"/>
              </a:buClr>
              <a:buFont typeface="+mj-lt"/>
              <a:buAutoNum type="romanLcPeriod"/>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1" hasCustomPrompt="1"/>
          </p:nvPr>
        </p:nvSpPr>
        <p:spPr bwMode="gray">
          <a:xfrm>
            <a:off x="6172199" y="1125538"/>
            <a:ext cx="2798885" cy="5092699"/>
          </a:xfrm>
        </p:spPr>
        <p:txBody>
          <a:bodyPr/>
          <a:lstStyle>
            <a:lvl1pPr marL="342900" indent="-342900">
              <a:buClr>
                <a:schemeClr val="tx1"/>
              </a:buClr>
              <a:buFont typeface="+mj-lt"/>
              <a:buAutoNum type="arabicPeriod"/>
              <a:defRPr baseline="0">
                <a:solidFill>
                  <a:schemeClr val="tx1"/>
                </a:solidFill>
              </a:defRPr>
            </a:lvl1pPr>
            <a:lvl2pPr marL="517525" indent="-342900">
              <a:buClr>
                <a:schemeClr val="tx1"/>
              </a:buClr>
              <a:buFont typeface="+mj-lt"/>
              <a:buAutoNum type="romanLcPeriod"/>
              <a:defRPr>
                <a:solidFill>
                  <a:schemeClr val="tx1"/>
                </a:solidFill>
              </a:defRPr>
            </a:lvl2pPr>
            <a:lvl3pPr marL="834300" indent="-342900">
              <a:buClr>
                <a:schemeClr val="tx1"/>
              </a:buClr>
              <a:buFont typeface="+mj-lt"/>
              <a:buAutoNum type="romanLcPeriod"/>
              <a:defRPr>
                <a:solidFill>
                  <a:schemeClr val="tx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8" name="Straight Connector 7"/>
          <p:cNvCxnSpPr/>
          <p:nvPr/>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6" name="Straight Connector 5"/>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4191555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Full Pag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a:xfrm>
            <a:off x="227136" y="1135066"/>
            <a:ext cx="8692662" cy="5076825"/>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8" name="Straight Connector 7"/>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5" name="Straight Connector 4"/>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2222148472"/>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Numbered - Title and Content (Base &amp;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dirty="0" smtClean="0"/>
              <a:t>Click to edit slide title Arial Bold size 24</a:t>
            </a:r>
            <a:endParaRPr lang="en-US" dirty="0"/>
          </a:p>
        </p:txBody>
      </p:sp>
      <p:cxnSp>
        <p:nvCxnSpPr>
          <p:cNvPr id="14" name="Straight Connector 13"/>
          <p:cNvCxnSpPr/>
          <p:nvPr/>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16" name="Straight Connector 15"/>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7" name="Content Placeholder 12"/>
          <p:cNvSpPr>
            <a:spLocks noGrp="1"/>
          </p:cNvSpPr>
          <p:nvPr>
            <p:ph sz="quarter" idx="10" hasCustomPrompt="1"/>
          </p:nvPr>
        </p:nvSpPr>
        <p:spPr bwMode="gray">
          <a:xfrm>
            <a:off x="227135" y="1125539"/>
            <a:ext cx="5758962" cy="4895849"/>
          </a:xfrm>
        </p:spPr>
        <p:txBody>
          <a:bodyPr/>
          <a:lstStyle>
            <a:lvl1pPr marL="342900" indent="-342900">
              <a:buClr>
                <a:schemeClr val="tx1"/>
              </a:buClr>
              <a:buFont typeface="+mj-lt"/>
              <a:buAutoNum type="arabicPeriod"/>
              <a:defRPr>
                <a:solidFill>
                  <a:schemeClr val="tx1"/>
                </a:solidFill>
              </a:defRPr>
            </a:lvl1pPr>
            <a:lvl2pPr marL="517525" indent="-342900">
              <a:buClr>
                <a:schemeClr val="tx1"/>
              </a:buClr>
              <a:buFont typeface="+mj-lt"/>
              <a:buAutoNum type="romanLcPeriod"/>
              <a:defRPr baseline="0">
                <a:solidFill>
                  <a:schemeClr val="tx1"/>
                </a:solidFill>
              </a:defRPr>
            </a:lvl2pPr>
            <a:lvl3pPr marL="834300" indent="-342900">
              <a:buClr>
                <a:schemeClr val="tx1"/>
              </a:buClr>
              <a:buFont typeface="+mj-lt"/>
              <a:buAutoNum type="romanLcPeriod"/>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8" name="Content Placeholder 14"/>
          <p:cNvSpPr>
            <a:spLocks noGrp="1"/>
          </p:cNvSpPr>
          <p:nvPr>
            <p:ph sz="quarter" idx="11" hasCustomPrompt="1"/>
          </p:nvPr>
        </p:nvSpPr>
        <p:spPr bwMode="gray">
          <a:xfrm>
            <a:off x="6172199" y="1125539"/>
            <a:ext cx="2798885" cy="4895848"/>
          </a:xfrm>
        </p:spPr>
        <p:txBody>
          <a:bodyPr/>
          <a:lstStyle>
            <a:lvl1pPr marL="342900" indent="-342900">
              <a:buClr>
                <a:schemeClr val="tx1"/>
              </a:buClr>
              <a:buFont typeface="+mj-lt"/>
              <a:buAutoNum type="arabicPeriod"/>
              <a:defRPr baseline="0">
                <a:solidFill>
                  <a:schemeClr val="tx1"/>
                </a:solidFill>
              </a:defRPr>
            </a:lvl1pPr>
            <a:lvl2pPr marL="517525" indent="-342900">
              <a:buClr>
                <a:schemeClr val="tx1"/>
              </a:buClr>
              <a:buFont typeface="+mj-lt"/>
              <a:buAutoNum type="romanLcPeriod"/>
              <a:defRPr>
                <a:solidFill>
                  <a:schemeClr val="tx1"/>
                </a:solidFill>
              </a:defRPr>
            </a:lvl2pPr>
            <a:lvl3pPr marL="834300" indent="-342900">
              <a:buClr>
                <a:schemeClr val="tx1"/>
              </a:buClr>
              <a:buFont typeface="+mj-lt"/>
              <a:buAutoNum type="romanLcPeriod"/>
              <a:defRPr>
                <a:solidFill>
                  <a:schemeClr val="tx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19" name="Text Placeholder 8"/>
          <p:cNvSpPr>
            <a:spLocks noGrp="1"/>
          </p:cNvSpPr>
          <p:nvPr>
            <p:ph type="body" sz="quarter" idx="12" hasCustomPrompt="1"/>
          </p:nvPr>
        </p:nvSpPr>
        <p:spPr bwMode="gray">
          <a:xfrm>
            <a:off x="227135" y="6039172"/>
            <a:ext cx="5769219" cy="342578"/>
          </a:xfrm>
          <a:prstGeom prst="rect">
            <a:avLst/>
          </a:prstGeom>
        </p:spPr>
        <p:txBody>
          <a:bodyPr anchor="ctr" anchorCtr="0"/>
          <a:lstStyle>
            <a:lvl1pPr marL="0" indent="0" algn="l">
              <a:buNone/>
              <a:defRPr sz="800">
                <a:solidFill>
                  <a:schemeClr val="tx1"/>
                </a:solidFill>
              </a:defRPr>
            </a:lvl1pPr>
          </a:lstStyle>
          <a:p>
            <a:pPr lvl="0"/>
            <a:r>
              <a:rPr lang="en-US" dirty="0" smtClean="0"/>
              <a:t>Click to edit Base</a:t>
            </a:r>
          </a:p>
        </p:txBody>
      </p:sp>
      <p:sp>
        <p:nvSpPr>
          <p:cNvPr id="20" name="Text Placeholder 8"/>
          <p:cNvSpPr>
            <a:spLocks noGrp="1"/>
          </p:cNvSpPr>
          <p:nvPr>
            <p:ph type="body" sz="quarter" idx="13" hasCustomPrompt="1"/>
          </p:nvPr>
        </p:nvSpPr>
        <p:spPr bwMode="gray">
          <a:xfrm>
            <a:off x="6172199" y="6039750"/>
            <a:ext cx="2787162" cy="342000"/>
          </a:xfrm>
          <a:prstGeom prst="rect">
            <a:avLst/>
          </a:prstGeom>
        </p:spPr>
        <p:txBody>
          <a:bodyPr anchor="ctr" anchorCtr="0"/>
          <a:lstStyle>
            <a:lvl1pPr marL="0" indent="0" algn="r">
              <a:buNone/>
              <a:defRPr sz="800">
                <a:solidFill>
                  <a:schemeClr val="tx1"/>
                </a:solidFill>
              </a:defRPr>
            </a:lvl1pPr>
          </a:lstStyle>
          <a:p>
            <a:pPr lvl="0"/>
            <a:r>
              <a:rPr lang="en-US" dirty="0" smtClean="0"/>
              <a:t>Click to edit Source</a:t>
            </a:r>
          </a:p>
        </p:txBody>
      </p:sp>
      <p:cxnSp>
        <p:nvCxnSpPr>
          <p:cNvPr id="21" name="Straight Connector 20"/>
          <p:cNvCxnSpPr/>
          <p:nvPr userDrawn="1"/>
        </p:nvCxnSpPr>
        <p:spPr bwMode="gray">
          <a:xfrm>
            <a:off x="234462" y="6039172"/>
            <a:ext cx="8736623"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19211829"/>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Numbered - Title and Content (Question)">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bwMode="gray">
          <a:xfrm>
            <a:off x="0" y="829958"/>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bwMode="gray"/>
        <p:txBody>
          <a:bodyPr/>
          <a:lstStyle>
            <a:lvl1pPr>
              <a:defRPr/>
            </a:lvl1pPr>
          </a:lstStyle>
          <a:p>
            <a:r>
              <a:rPr lang="en-US" dirty="0" smtClean="0"/>
              <a:t>Click to edit slide title Arial Bold size 24</a:t>
            </a:r>
            <a:endParaRPr lang="en-GB" dirty="0"/>
          </a:p>
        </p:txBody>
      </p:sp>
      <p:cxnSp>
        <p:nvCxnSpPr>
          <p:cNvPr id="12" name="Straight Connector 11"/>
          <p:cNvCxnSpPr/>
          <p:nvPr/>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9" name="Straight Connector 8"/>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0" name="Content Placeholder 12"/>
          <p:cNvSpPr>
            <a:spLocks noGrp="1"/>
          </p:cNvSpPr>
          <p:nvPr>
            <p:ph sz="quarter" idx="10" hasCustomPrompt="1"/>
          </p:nvPr>
        </p:nvSpPr>
        <p:spPr bwMode="gray">
          <a:xfrm>
            <a:off x="227135" y="1484313"/>
            <a:ext cx="5758962" cy="4733926"/>
          </a:xfrm>
        </p:spPr>
        <p:txBody>
          <a:bodyPr/>
          <a:lstStyle>
            <a:lvl1pPr marL="342900" indent="-342900">
              <a:buClr>
                <a:schemeClr val="tx1"/>
              </a:buClr>
              <a:buFont typeface="+mj-lt"/>
              <a:buAutoNum type="arabicPeriod"/>
              <a:defRPr>
                <a:solidFill>
                  <a:schemeClr val="tx1"/>
                </a:solidFill>
              </a:defRPr>
            </a:lvl1pPr>
            <a:lvl2pPr marL="517525" indent="-342900">
              <a:buClr>
                <a:schemeClr val="tx1"/>
              </a:buClr>
              <a:buFont typeface="+mj-lt"/>
              <a:buAutoNum type="romanLcPeriod"/>
              <a:defRPr baseline="0">
                <a:solidFill>
                  <a:schemeClr val="tx1"/>
                </a:solidFill>
              </a:defRPr>
            </a:lvl2pPr>
            <a:lvl3pPr marL="834300" indent="-342900">
              <a:buClr>
                <a:schemeClr val="tx1"/>
              </a:buClr>
              <a:buFont typeface="+mj-lt"/>
              <a:buAutoNum type="romanLcPeriod"/>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1" name="Content Placeholder 14"/>
          <p:cNvSpPr>
            <a:spLocks noGrp="1"/>
          </p:cNvSpPr>
          <p:nvPr>
            <p:ph sz="quarter" idx="12" hasCustomPrompt="1"/>
          </p:nvPr>
        </p:nvSpPr>
        <p:spPr bwMode="gray">
          <a:xfrm>
            <a:off x="6172199" y="1484313"/>
            <a:ext cx="2798885" cy="4733925"/>
          </a:xfrm>
        </p:spPr>
        <p:txBody>
          <a:bodyPr/>
          <a:lstStyle>
            <a:lvl1pPr marL="342900" indent="-342900">
              <a:buClr>
                <a:schemeClr val="tx1"/>
              </a:buClr>
              <a:buFont typeface="+mj-lt"/>
              <a:buAutoNum type="arabicPeriod"/>
              <a:defRPr baseline="0">
                <a:solidFill>
                  <a:schemeClr val="tx1"/>
                </a:solidFill>
              </a:defRPr>
            </a:lvl1pPr>
            <a:lvl2pPr marL="517525" indent="-342900">
              <a:buClr>
                <a:schemeClr val="tx1"/>
              </a:buClr>
              <a:buFont typeface="+mj-lt"/>
              <a:buAutoNum type="romanLcPeriod"/>
              <a:defRPr>
                <a:solidFill>
                  <a:schemeClr val="tx1"/>
                </a:solidFill>
              </a:defRPr>
            </a:lvl2pPr>
            <a:lvl3pPr marL="834300" indent="-342900">
              <a:buClr>
                <a:schemeClr val="tx1"/>
              </a:buClr>
              <a:buFont typeface="+mj-lt"/>
              <a:buAutoNum type="romanLcPeriod"/>
              <a:defRPr>
                <a:solidFill>
                  <a:schemeClr val="tx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Tree>
    <p:extLst>
      <p:ext uri="{BB962C8B-B14F-4D97-AF65-F5344CB8AC3E}">
        <p14:creationId xmlns:p14="http://schemas.microsoft.com/office/powerpoint/2010/main" val="35395754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Numbered - Title and Content (Question, Base &amp; Source)">
    <p:spTree>
      <p:nvGrpSpPr>
        <p:cNvPr id="1" name=""/>
        <p:cNvGrpSpPr/>
        <p:nvPr/>
      </p:nvGrpSpPr>
      <p:grpSpPr>
        <a:xfrm>
          <a:off x="0" y="0"/>
          <a:ext cx="0" cy="0"/>
          <a:chOff x="0" y="0"/>
          <a:chExt cx="0" cy="0"/>
        </a:xfrm>
      </p:grpSpPr>
      <p:sp>
        <p:nvSpPr>
          <p:cNvPr id="13" name="Text Placeholder 6"/>
          <p:cNvSpPr>
            <a:spLocks noGrp="1"/>
          </p:cNvSpPr>
          <p:nvPr>
            <p:ph type="body" sz="quarter" idx="11" hasCustomPrompt="1"/>
          </p:nvPr>
        </p:nvSpPr>
        <p:spPr bwMode="gray">
          <a:xfrm>
            <a:off x="0" y="829814"/>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bwMode="gray"/>
        <p:txBody>
          <a:bodyPr/>
          <a:lstStyle>
            <a:lvl1pPr>
              <a:defRPr baseline="0"/>
            </a:lvl1pPr>
          </a:lstStyle>
          <a:p>
            <a:r>
              <a:rPr lang="en-US" dirty="0" smtClean="0"/>
              <a:t>Click to edit slide title Arial Bold size 24</a:t>
            </a:r>
            <a:endParaRPr lang="en-GB" dirty="0"/>
          </a:p>
        </p:txBody>
      </p:sp>
      <p:cxnSp>
        <p:nvCxnSpPr>
          <p:cNvPr id="12" name="Straight Connector 11"/>
          <p:cNvCxnSpPr/>
          <p:nvPr/>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17" name="Straight Connector 16"/>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8" name="Content Placeholder 12"/>
          <p:cNvSpPr>
            <a:spLocks noGrp="1"/>
          </p:cNvSpPr>
          <p:nvPr>
            <p:ph sz="quarter" idx="10" hasCustomPrompt="1"/>
          </p:nvPr>
        </p:nvSpPr>
        <p:spPr bwMode="gray">
          <a:xfrm>
            <a:off x="227135" y="1484314"/>
            <a:ext cx="5758962" cy="4537075"/>
          </a:xfrm>
        </p:spPr>
        <p:txBody>
          <a:bodyPr/>
          <a:lstStyle>
            <a:lvl1pPr marL="342900" indent="-342900">
              <a:buClr>
                <a:schemeClr val="tx1"/>
              </a:buClr>
              <a:buFont typeface="+mj-lt"/>
              <a:buAutoNum type="arabicPeriod"/>
              <a:defRPr>
                <a:solidFill>
                  <a:schemeClr val="tx1"/>
                </a:solidFill>
              </a:defRPr>
            </a:lvl1pPr>
            <a:lvl2pPr marL="517525" indent="-342900">
              <a:buClr>
                <a:schemeClr val="tx1"/>
              </a:buClr>
              <a:buFont typeface="+mj-lt"/>
              <a:buAutoNum type="romanLcPeriod"/>
              <a:defRPr baseline="0">
                <a:solidFill>
                  <a:schemeClr val="tx1"/>
                </a:solidFill>
              </a:defRPr>
            </a:lvl2pPr>
            <a:lvl3pPr marL="834300" indent="-342900">
              <a:buClr>
                <a:schemeClr val="tx1"/>
              </a:buClr>
              <a:buFont typeface="+mj-lt"/>
              <a:buAutoNum type="romanLcPeriod"/>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9" name="Content Placeholder 14"/>
          <p:cNvSpPr>
            <a:spLocks noGrp="1"/>
          </p:cNvSpPr>
          <p:nvPr>
            <p:ph sz="quarter" idx="14" hasCustomPrompt="1"/>
          </p:nvPr>
        </p:nvSpPr>
        <p:spPr bwMode="gray">
          <a:xfrm>
            <a:off x="6172199" y="1484313"/>
            <a:ext cx="2798885" cy="4537074"/>
          </a:xfrm>
        </p:spPr>
        <p:txBody>
          <a:bodyPr/>
          <a:lstStyle>
            <a:lvl1pPr marL="342900" indent="-342900">
              <a:buClr>
                <a:schemeClr val="tx1"/>
              </a:buClr>
              <a:buFont typeface="+mj-lt"/>
              <a:buAutoNum type="arabicPeriod"/>
              <a:defRPr baseline="0">
                <a:solidFill>
                  <a:schemeClr val="tx1"/>
                </a:solidFill>
              </a:defRPr>
            </a:lvl1pPr>
            <a:lvl2pPr marL="517525" indent="-342900">
              <a:buClr>
                <a:schemeClr val="tx1"/>
              </a:buClr>
              <a:buFont typeface="+mj-lt"/>
              <a:buAutoNum type="romanLcPeriod"/>
              <a:defRPr>
                <a:solidFill>
                  <a:schemeClr val="tx1"/>
                </a:solidFill>
              </a:defRPr>
            </a:lvl2pPr>
            <a:lvl3pPr marL="834300" indent="-342900">
              <a:buClr>
                <a:schemeClr val="tx1"/>
              </a:buClr>
              <a:buFont typeface="+mj-lt"/>
              <a:buAutoNum type="romanLcPeriod"/>
              <a:defRPr>
                <a:solidFill>
                  <a:schemeClr val="tx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20" name="Text Placeholder 8"/>
          <p:cNvSpPr>
            <a:spLocks noGrp="1"/>
          </p:cNvSpPr>
          <p:nvPr>
            <p:ph type="body" sz="quarter" idx="12" hasCustomPrompt="1"/>
          </p:nvPr>
        </p:nvSpPr>
        <p:spPr bwMode="gray">
          <a:xfrm>
            <a:off x="227135" y="6039172"/>
            <a:ext cx="5769219" cy="342578"/>
          </a:xfrm>
          <a:prstGeom prst="rect">
            <a:avLst/>
          </a:prstGeom>
        </p:spPr>
        <p:txBody>
          <a:bodyPr anchor="ctr" anchorCtr="0"/>
          <a:lstStyle>
            <a:lvl1pPr marL="0" indent="0" algn="l">
              <a:buNone/>
              <a:defRPr sz="800">
                <a:solidFill>
                  <a:schemeClr val="tx1"/>
                </a:solidFill>
              </a:defRPr>
            </a:lvl1pPr>
          </a:lstStyle>
          <a:p>
            <a:pPr lvl="0"/>
            <a:r>
              <a:rPr lang="en-US" dirty="0" smtClean="0"/>
              <a:t>Click to edit Base</a:t>
            </a:r>
          </a:p>
        </p:txBody>
      </p:sp>
      <p:sp>
        <p:nvSpPr>
          <p:cNvPr id="21" name="Text Placeholder 8"/>
          <p:cNvSpPr>
            <a:spLocks noGrp="1"/>
          </p:cNvSpPr>
          <p:nvPr>
            <p:ph type="body" sz="quarter" idx="13" hasCustomPrompt="1"/>
          </p:nvPr>
        </p:nvSpPr>
        <p:spPr bwMode="gray">
          <a:xfrm>
            <a:off x="6172199" y="6039750"/>
            <a:ext cx="2787162" cy="342000"/>
          </a:xfrm>
          <a:prstGeom prst="rect">
            <a:avLst/>
          </a:prstGeom>
        </p:spPr>
        <p:txBody>
          <a:bodyPr anchor="ctr" anchorCtr="0"/>
          <a:lstStyle>
            <a:lvl1pPr marL="0" indent="0" algn="r">
              <a:buNone/>
              <a:defRPr sz="800">
                <a:solidFill>
                  <a:schemeClr val="tx1"/>
                </a:solidFill>
              </a:defRPr>
            </a:lvl1pPr>
          </a:lstStyle>
          <a:p>
            <a:pPr lvl="0"/>
            <a:r>
              <a:rPr lang="en-US" dirty="0" smtClean="0"/>
              <a:t>Click to edit Source</a:t>
            </a:r>
          </a:p>
        </p:txBody>
      </p:sp>
      <p:cxnSp>
        <p:nvCxnSpPr>
          <p:cNvPr id="22" name="Straight Connector 21"/>
          <p:cNvCxnSpPr/>
          <p:nvPr userDrawn="1"/>
        </p:nvCxnSpPr>
        <p:spPr bwMode="gray">
          <a:xfrm>
            <a:off x="234462" y="6039172"/>
            <a:ext cx="8736623"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2767627498"/>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Numbered - Title and 2 Column Content">
    <p:spTree>
      <p:nvGrpSpPr>
        <p:cNvPr id="1" name=""/>
        <p:cNvGrpSpPr/>
        <p:nvPr/>
      </p:nvGrpSpPr>
      <p:grpSpPr>
        <a:xfrm>
          <a:off x="0" y="0"/>
          <a:ext cx="0" cy="0"/>
          <a:chOff x="0" y="0"/>
          <a:chExt cx="0" cy="0"/>
        </a:xfrm>
      </p:grpSpPr>
      <p:sp>
        <p:nvSpPr>
          <p:cNvPr id="34" name="TextBox 33"/>
          <p:cNvSpPr txBox="1"/>
          <p:nvPr userDrawn="1"/>
        </p:nvSpPr>
        <p:spPr bwMode="gray">
          <a:xfrm>
            <a:off x="8229601" y="601842"/>
            <a:ext cx="914400" cy="217166"/>
          </a:xfrm>
          <a:prstGeom prst="rect">
            <a:avLst/>
          </a:prstGeom>
          <a:solidFill>
            <a:schemeClr val="tx2"/>
          </a:solid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FFFFFF"/>
                </a:solidFill>
              </a:rPr>
              <a:pPr algn="ctr" eaLnBrk="0" fontAlgn="base" hangingPunct="0">
                <a:spcBef>
                  <a:spcPct val="20000"/>
                </a:spcBef>
                <a:spcAft>
                  <a:spcPct val="0"/>
                </a:spcAft>
              </a:pPr>
              <a:t>‹#›</a:t>
            </a:fld>
            <a:endParaRPr lang="en-GB" sz="1000" b="1" dirty="0">
              <a:solidFill>
                <a:srgbClr val="FFFFFF"/>
              </a:solidFill>
            </a:endParaRPr>
          </a:p>
        </p:txBody>
      </p:sp>
      <p:sp>
        <p:nvSpPr>
          <p:cNvPr id="38" name="Content Placeholder 12"/>
          <p:cNvSpPr>
            <a:spLocks noGrp="1"/>
          </p:cNvSpPr>
          <p:nvPr>
            <p:ph sz="quarter" idx="15" hasCustomPrompt="1"/>
          </p:nvPr>
        </p:nvSpPr>
        <p:spPr bwMode="gray">
          <a:xfrm>
            <a:off x="227136" y="1125537"/>
            <a:ext cx="4253538" cy="5094000"/>
          </a:xfrm>
        </p:spPr>
        <p:txBody>
          <a:bodyPr/>
          <a:lstStyle>
            <a:lvl1pPr marL="342900" indent="-342900">
              <a:buFont typeface="+mj-lt"/>
              <a:buAutoNum type="arabicPeriod"/>
              <a:defRPr>
                <a:solidFill>
                  <a:schemeClr val="tx1"/>
                </a:solidFill>
              </a:defRPr>
            </a:lvl1pPr>
            <a:lvl2pPr marL="517525" indent="-342900">
              <a:buFont typeface="+mj-lt"/>
              <a:buAutoNum type="romanLcPeriod"/>
              <a:defRPr baseline="0">
                <a:solidFill>
                  <a:schemeClr val="tx1"/>
                </a:solidFill>
              </a:defRPr>
            </a:lvl2pPr>
            <a:lvl3pPr marL="834300" indent="-342900">
              <a:buFont typeface="+mj-lt"/>
              <a:buAutoNum type="romanLcPeriod"/>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39" name="Content Placeholder 14"/>
          <p:cNvSpPr>
            <a:spLocks noGrp="1"/>
          </p:cNvSpPr>
          <p:nvPr>
            <p:ph sz="quarter" idx="12" hasCustomPrompt="1"/>
          </p:nvPr>
        </p:nvSpPr>
        <p:spPr bwMode="gray">
          <a:xfrm>
            <a:off x="4717546" y="1125537"/>
            <a:ext cx="4253538" cy="5094000"/>
          </a:xfrm>
        </p:spPr>
        <p:txBody>
          <a:bodyPr/>
          <a:lstStyle>
            <a:lvl1pPr marL="342900" indent="-342900">
              <a:buFont typeface="+mj-lt"/>
              <a:buAutoNum type="arabicPeriod"/>
              <a:defRPr baseline="0">
                <a:solidFill>
                  <a:schemeClr val="tx1"/>
                </a:solidFill>
              </a:defRPr>
            </a:lvl1pPr>
            <a:lvl2pPr marL="517525" indent="-342900">
              <a:buFont typeface="+mj-lt"/>
              <a:buAutoNum type="romanLcPeriod"/>
              <a:defRPr>
                <a:solidFill>
                  <a:schemeClr val="tx1"/>
                </a:solidFill>
              </a:defRPr>
            </a:lvl2pPr>
            <a:lvl3pPr marL="834300" indent="-342900">
              <a:buFont typeface="+mj-lt"/>
              <a:buAutoNum type="romanLcPeriod"/>
              <a:defRPr>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grpSp>
        <p:nvGrpSpPr>
          <p:cNvPr id="2" name="Group 27"/>
          <p:cNvGrpSpPr>
            <a:grpSpLocks noChangeAspect="1"/>
          </p:cNvGrpSpPr>
          <p:nvPr userDrawn="1"/>
        </p:nvGrpSpPr>
        <p:grpSpPr bwMode="gray">
          <a:xfrm>
            <a:off x="8693074"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cxnSp>
        <p:nvCxnSpPr>
          <p:cNvPr id="27" name="Straight Connector 26"/>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28" name="Straight Connector 27"/>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40" name="Title 1"/>
          <p:cNvSpPr>
            <a:spLocks noGrp="1"/>
          </p:cNvSpPr>
          <p:nvPr>
            <p:ph type="title" hasCustomPrompt="1"/>
          </p:nvPr>
        </p:nvSpPr>
        <p:spPr bwMode="gray">
          <a:xfrm>
            <a:off x="227136" y="0"/>
            <a:ext cx="7444175" cy="785794"/>
          </a:xfrm>
        </p:spPr>
        <p:txBody>
          <a:bodyPr/>
          <a:lstStyle>
            <a:lvl1pPr>
              <a:defRPr baseline="0"/>
            </a:lvl1pPr>
          </a:lstStyle>
          <a:p>
            <a:r>
              <a:rPr lang="en-US" dirty="0" smtClean="0"/>
              <a:t>Click to edit slide title Arial Bold size 24</a:t>
            </a:r>
            <a:endParaRPr lang="en-GB" dirty="0"/>
          </a:p>
        </p:txBody>
      </p:sp>
    </p:spTree>
    <p:extLst>
      <p:ext uri="{BB962C8B-B14F-4D97-AF65-F5344CB8AC3E}">
        <p14:creationId xmlns:p14="http://schemas.microsoft.com/office/powerpoint/2010/main" val="408605928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Numbered - Title and 2 Column Content (Base &amp; Source)">
    <p:spTree>
      <p:nvGrpSpPr>
        <p:cNvPr id="1" name=""/>
        <p:cNvGrpSpPr/>
        <p:nvPr/>
      </p:nvGrpSpPr>
      <p:grpSpPr>
        <a:xfrm>
          <a:off x="0" y="0"/>
          <a:ext cx="0" cy="0"/>
          <a:chOff x="0" y="0"/>
          <a:chExt cx="0" cy="0"/>
        </a:xfrm>
      </p:grpSpPr>
      <p:sp>
        <p:nvSpPr>
          <p:cNvPr id="34" name="TextBox 33"/>
          <p:cNvSpPr txBox="1"/>
          <p:nvPr userDrawn="1"/>
        </p:nvSpPr>
        <p:spPr bwMode="gray">
          <a:xfrm>
            <a:off x="8229601" y="601842"/>
            <a:ext cx="914400" cy="217166"/>
          </a:xfrm>
          <a:prstGeom prst="rect">
            <a:avLst/>
          </a:prstGeom>
          <a:solidFill>
            <a:schemeClr val="tx2"/>
          </a:solid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FFFFFF"/>
                </a:solidFill>
              </a:rPr>
              <a:pPr algn="ctr" eaLnBrk="0" fontAlgn="base" hangingPunct="0">
                <a:spcBef>
                  <a:spcPct val="20000"/>
                </a:spcBef>
                <a:spcAft>
                  <a:spcPct val="0"/>
                </a:spcAft>
              </a:pPr>
              <a:t>‹#›</a:t>
            </a:fld>
            <a:endParaRPr lang="en-GB" sz="1000" b="1" dirty="0">
              <a:solidFill>
                <a:srgbClr val="FFFFFF"/>
              </a:solidFill>
            </a:endParaRPr>
          </a:p>
        </p:txBody>
      </p:sp>
      <p:grpSp>
        <p:nvGrpSpPr>
          <p:cNvPr id="2" name="Group 27"/>
          <p:cNvGrpSpPr>
            <a:grpSpLocks noChangeAspect="1"/>
          </p:cNvGrpSpPr>
          <p:nvPr userDrawn="1"/>
        </p:nvGrpSpPr>
        <p:grpSpPr bwMode="gray">
          <a:xfrm>
            <a:off x="8693074"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cxnSp>
        <p:nvCxnSpPr>
          <p:cNvPr id="43" name="Straight Connector 42"/>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44" name="Title 1"/>
          <p:cNvSpPr>
            <a:spLocks noGrp="1"/>
          </p:cNvSpPr>
          <p:nvPr>
            <p:ph type="title" hasCustomPrompt="1"/>
          </p:nvPr>
        </p:nvSpPr>
        <p:spPr bwMode="gray">
          <a:xfrm>
            <a:off x="227136" y="0"/>
            <a:ext cx="7444175" cy="785794"/>
          </a:xfrm>
        </p:spPr>
        <p:txBody>
          <a:bodyPr/>
          <a:lstStyle>
            <a:lvl1pPr>
              <a:defRPr baseline="0"/>
            </a:lvl1pPr>
          </a:lstStyle>
          <a:p>
            <a:r>
              <a:rPr lang="en-US" dirty="0" smtClean="0"/>
              <a:t>Click to edit slide title Arial Bold size 24</a:t>
            </a:r>
            <a:endParaRPr lang="en-GB" dirty="0"/>
          </a:p>
        </p:txBody>
      </p:sp>
      <p:sp>
        <p:nvSpPr>
          <p:cNvPr id="30" name="Content Placeholder 12"/>
          <p:cNvSpPr>
            <a:spLocks noGrp="1"/>
          </p:cNvSpPr>
          <p:nvPr>
            <p:ph sz="quarter" idx="15" hasCustomPrompt="1"/>
          </p:nvPr>
        </p:nvSpPr>
        <p:spPr bwMode="gray">
          <a:xfrm>
            <a:off x="227136" y="1125538"/>
            <a:ext cx="4253538" cy="4895851"/>
          </a:xfrm>
        </p:spPr>
        <p:txBody>
          <a:bodyPr/>
          <a:lstStyle>
            <a:lvl1pPr marL="342900" indent="-342900">
              <a:buFont typeface="+mj-lt"/>
              <a:buAutoNum type="arabicPeriod"/>
              <a:defRPr>
                <a:solidFill>
                  <a:schemeClr val="tx1"/>
                </a:solidFill>
              </a:defRPr>
            </a:lvl1pPr>
            <a:lvl2pPr marL="517525" indent="-342900">
              <a:buFont typeface="+mj-lt"/>
              <a:buAutoNum type="romanLcPeriod"/>
              <a:defRPr baseline="0">
                <a:solidFill>
                  <a:schemeClr val="tx1"/>
                </a:solidFill>
              </a:defRPr>
            </a:lvl2pPr>
            <a:lvl3pPr marL="834300" indent="-342900">
              <a:buFont typeface="+mj-lt"/>
              <a:buAutoNum type="romanLcPeriod"/>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45" name="Content Placeholder 14"/>
          <p:cNvSpPr>
            <a:spLocks noGrp="1"/>
          </p:cNvSpPr>
          <p:nvPr>
            <p:ph sz="quarter" idx="12" hasCustomPrompt="1"/>
          </p:nvPr>
        </p:nvSpPr>
        <p:spPr bwMode="gray">
          <a:xfrm>
            <a:off x="4717546" y="1125538"/>
            <a:ext cx="4253538" cy="4895851"/>
          </a:xfrm>
        </p:spPr>
        <p:txBody>
          <a:bodyPr/>
          <a:lstStyle>
            <a:lvl1pPr marL="342900" indent="-342900">
              <a:buFont typeface="+mj-lt"/>
              <a:buAutoNum type="arabicPeriod"/>
              <a:defRPr baseline="0">
                <a:solidFill>
                  <a:schemeClr val="tx1"/>
                </a:solidFill>
              </a:defRPr>
            </a:lvl1pPr>
            <a:lvl2pPr marL="517525" indent="-342900">
              <a:buFont typeface="+mj-lt"/>
              <a:buAutoNum type="romanLcPeriod"/>
              <a:defRPr>
                <a:solidFill>
                  <a:schemeClr val="tx1"/>
                </a:solidFill>
              </a:defRPr>
            </a:lvl2pPr>
            <a:lvl3pPr marL="834300" indent="-342900">
              <a:buFont typeface="+mj-lt"/>
              <a:buAutoNum type="romanLcPeriod"/>
              <a:defRPr>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46" name="Text Placeholder 8"/>
          <p:cNvSpPr>
            <a:spLocks noGrp="1"/>
          </p:cNvSpPr>
          <p:nvPr>
            <p:ph type="body" sz="quarter" idx="16" hasCustomPrompt="1"/>
          </p:nvPr>
        </p:nvSpPr>
        <p:spPr bwMode="gray">
          <a:xfrm>
            <a:off x="227134" y="6039172"/>
            <a:ext cx="4253538" cy="342578"/>
          </a:xfrm>
          <a:prstGeom prst="rect">
            <a:avLst/>
          </a:prstGeom>
        </p:spPr>
        <p:txBody>
          <a:bodyPr anchor="ctr" anchorCtr="0"/>
          <a:lstStyle>
            <a:lvl1pPr marL="0" indent="0" algn="l">
              <a:buNone/>
              <a:defRPr sz="800">
                <a:solidFill>
                  <a:schemeClr val="tx1"/>
                </a:solidFill>
              </a:defRPr>
            </a:lvl1pPr>
          </a:lstStyle>
          <a:p>
            <a:pPr lvl="0"/>
            <a:r>
              <a:rPr lang="en-US" dirty="0" smtClean="0"/>
              <a:t>Click to edit Base</a:t>
            </a:r>
          </a:p>
        </p:txBody>
      </p:sp>
      <p:sp>
        <p:nvSpPr>
          <p:cNvPr id="47" name="Text Placeholder 8"/>
          <p:cNvSpPr>
            <a:spLocks noGrp="1"/>
          </p:cNvSpPr>
          <p:nvPr>
            <p:ph type="body" sz="quarter" idx="13" hasCustomPrompt="1"/>
          </p:nvPr>
        </p:nvSpPr>
        <p:spPr bwMode="gray">
          <a:xfrm>
            <a:off x="4717546" y="6039172"/>
            <a:ext cx="4253538" cy="342578"/>
          </a:xfrm>
          <a:prstGeom prst="rect">
            <a:avLst/>
          </a:prstGeom>
        </p:spPr>
        <p:txBody>
          <a:bodyPr anchor="ctr" anchorCtr="0"/>
          <a:lstStyle>
            <a:lvl1pPr marL="0" indent="0" algn="r">
              <a:buNone/>
              <a:defRPr sz="800">
                <a:solidFill>
                  <a:schemeClr val="tx1"/>
                </a:solidFill>
              </a:defRPr>
            </a:lvl1pPr>
          </a:lstStyle>
          <a:p>
            <a:pPr lvl="0"/>
            <a:r>
              <a:rPr lang="en-US" dirty="0" smtClean="0"/>
              <a:t>Click to edit Base</a:t>
            </a:r>
          </a:p>
        </p:txBody>
      </p:sp>
      <p:cxnSp>
        <p:nvCxnSpPr>
          <p:cNvPr id="49" name="Straight Connector 48"/>
          <p:cNvCxnSpPr/>
          <p:nvPr userDrawn="1"/>
        </p:nvCxnSpPr>
        <p:spPr bwMode="gray">
          <a:xfrm>
            <a:off x="234462" y="6039172"/>
            <a:ext cx="4253538"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50" name="Straight Connector 49"/>
          <p:cNvCxnSpPr/>
          <p:nvPr userDrawn="1"/>
        </p:nvCxnSpPr>
        <p:spPr bwMode="gray">
          <a:xfrm>
            <a:off x="4705822" y="6039172"/>
            <a:ext cx="4253538"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2413084444"/>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Numbered - Title and 2 Column Content (Question)">
    <p:spTree>
      <p:nvGrpSpPr>
        <p:cNvPr id="1" name=""/>
        <p:cNvGrpSpPr/>
        <p:nvPr/>
      </p:nvGrpSpPr>
      <p:grpSpPr>
        <a:xfrm>
          <a:off x="0" y="0"/>
          <a:ext cx="0" cy="0"/>
          <a:chOff x="0" y="0"/>
          <a:chExt cx="0" cy="0"/>
        </a:xfrm>
      </p:grpSpPr>
      <p:sp>
        <p:nvSpPr>
          <p:cNvPr id="34" name="TextBox 33"/>
          <p:cNvSpPr txBox="1"/>
          <p:nvPr userDrawn="1"/>
        </p:nvSpPr>
        <p:spPr bwMode="gray">
          <a:xfrm>
            <a:off x="8229601" y="601842"/>
            <a:ext cx="914400" cy="217166"/>
          </a:xfrm>
          <a:prstGeom prst="rect">
            <a:avLst/>
          </a:prstGeom>
          <a:solidFill>
            <a:schemeClr val="tx2"/>
          </a:solid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FFFFFF"/>
                </a:solidFill>
              </a:rPr>
              <a:pPr algn="ctr" eaLnBrk="0" fontAlgn="base" hangingPunct="0">
                <a:spcBef>
                  <a:spcPct val="20000"/>
                </a:spcBef>
                <a:spcAft>
                  <a:spcPct val="0"/>
                </a:spcAft>
              </a:pPr>
              <a:t>‹#›</a:t>
            </a:fld>
            <a:endParaRPr lang="en-GB" sz="1000" b="1" dirty="0">
              <a:solidFill>
                <a:srgbClr val="FFFFFF"/>
              </a:solidFill>
            </a:endParaRPr>
          </a:p>
        </p:txBody>
      </p:sp>
      <p:grpSp>
        <p:nvGrpSpPr>
          <p:cNvPr id="2" name="Group 27"/>
          <p:cNvGrpSpPr>
            <a:grpSpLocks noChangeAspect="1"/>
          </p:cNvGrpSpPr>
          <p:nvPr userDrawn="1"/>
        </p:nvGrpSpPr>
        <p:grpSpPr bwMode="gray">
          <a:xfrm>
            <a:off x="8693074"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sp>
        <p:nvSpPr>
          <p:cNvPr id="26" name="Text Placeholder 6"/>
          <p:cNvSpPr>
            <a:spLocks noGrp="1"/>
          </p:cNvSpPr>
          <p:nvPr>
            <p:ph type="body" sz="quarter" idx="11" hasCustomPrompt="1"/>
          </p:nvPr>
        </p:nvSpPr>
        <p:spPr bwMode="gray">
          <a:xfrm>
            <a:off x="0" y="829814"/>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cxnSp>
        <p:nvCxnSpPr>
          <p:cNvPr id="27" name="Straight Connector 26"/>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28" name="Straight Connector 27"/>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40" name="Title 1"/>
          <p:cNvSpPr>
            <a:spLocks noGrp="1"/>
          </p:cNvSpPr>
          <p:nvPr>
            <p:ph type="title" hasCustomPrompt="1"/>
          </p:nvPr>
        </p:nvSpPr>
        <p:spPr bwMode="gray">
          <a:xfrm>
            <a:off x="227136" y="0"/>
            <a:ext cx="7444175" cy="785794"/>
          </a:xfrm>
        </p:spPr>
        <p:txBody>
          <a:bodyPr/>
          <a:lstStyle>
            <a:lvl1pPr>
              <a:defRPr baseline="0"/>
            </a:lvl1pPr>
          </a:lstStyle>
          <a:p>
            <a:r>
              <a:rPr lang="en-US" dirty="0" smtClean="0"/>
              <a:t>Click to edit slide title Arial Bold size 24</a:t>
            </a:r>
            <a:endParaRPr lang="en-GB" dirty="0"/>
          </a:p>
        </p:txBody>
      </p:sp>
      <p:sp>
        <p:nvSpPr>
          <p:cNvPr id="30" name="Content Placeholder 12"/>
          <p:cNvSpPr>
            <a:spLocks noGrp="1"/>
          </p:cNvSpPr>
          <p:nvPr>
            <p:ph sz="quarter" idx="15" hasCustomPrompt="1"/>
          </p:nvPr>
        </p:nvSpPr>
        <p:spPr bwMode="gray">
          <a:xfrm>
            <a:off x="227136" y="1484313"/>
            <a:ext cx="4253538" cy="4735224"/>
          </a:xfrm>
        </p:spPr>
        <p:txBody>
          <a:bodyPr/>
          <a:lstStyle>
            <a:lvl1pPr marL="342900" indent="-342900">
              <a:buFont typeface="+mj-lt"/>
              <a:buAutoNum type="arabicPeriod"/>
              <a:defRPr>
                <a:solidFill>
                  <a:schemeClr val="tx1"/>
                </a:solidFill>
              </a:defRPr>
            </a:lvl1pPr>
            <a:lvl2pPr marL="517525" indent="-342900">
              <a:buFont typeface="+mj-lt"/>
              <a:buAutoNum type="romanLcPeriod"/>
              <a:defRPr baseline="0">
                <a:solidFill>
                  <a:schemeClr val="tx1"/>
                </a:solidFill>
              </a:defRPr>
            </a:lvl2pPr>
            <a:lvl3pPr marL="834300" indent="-342900">
              <a:buFont typeface="+mj-lt"/>
              <a:buAutoNum type="romanLcPeriod"/>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42" name="Content Placeholder 14"/>
          <p:cNvSpPr>
            <a:spLocks noGrp="1"/>
          </p:cNvSpPr>
          <p:nvPr>
            <p:ph sz="quarter" idx="12" hasCustomPrompt="1"/>
          </p:nvPr>
        </p:nvSpPr>
        <p:spPr bwMode="gray">
          <a:xfrm>
            <a:off x="4717546" y="1484313"/>
            <a:ext cx="4253538" cy="4735224"/>
          </a:xfrm>
        </p:spPr>
        <p:txBody>
          <a:bodyPr/>
          <a:lstStyle>
            <a:lvl1pPr marL="342900" indent="-342900">
              <a:buFont typeface="+mj-lt"/>
              <a:buAutoNum type="arabicPeriod"/>
              <a:defRPr baseline="0">
                <a:solidFill>
                  <a:schemeClr val="tx1"/>
                </a:solidFill>
              </a:defRPr>
            </a:lvl1pPr>
            <a:lvl2pPr marL="517525" indent="-342900">
              <a:buFont typeface="+mj-lt"/>
              <a:buAutoNum type="romanLcPeriod"/>
              <a:defRPr>
                <a:solidFill>
                  <a:schemeClr val="tx1"/>
                </a:solidFill>
              </a:defRPr>
            </a:lvl2pPr>
            <a:lvl3pPr marL="834300" indent="-342900">
              <a:buFont typeface="+mj-lt"/>
              <a:buAutoNum type="romanLcPeriod"/>
              <a:defRPr>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Tree>
    <p:extLst>
      <p:ext uri="{BB962C8B-B14F-4D97-AF65-F5344CB8AC3E}">
        <p14:creationId xmlns:p14="http://schemas.microsoft.com/office/powerpoint/2010/main" val="180182560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Numbered - Title and 2 Column Content (Question, Base &amp; Source)">
    <p:spTree>
      <p:nvGrpSpPr>
        <p:cNvPr id="1" name=""/>
        <p:cNvGrpSpPr/>
        <p:nvPr/>
      </p:nvGrpSpPr>
      <p:grpSpPr>
        <a:xfrm>
          <a:off x="0" y="0"/>
          <a:ext cx="0" cy="0"/>
          <a:chOff x="0" y="0"/>
          <a:chExt cx="0" cy="0"/>
        </a:xfrm>
      </p:grpSpPr>
      <p:sp>
        <p:nvSpPr>
          <p:cNvPr id="34" name="TextBox 33"/>
          <p:cNvSpPr txBox="1"/>
          <p:nvPr userDrawn="1"/>
        </p:nvSpPr>
        <p:spPr bwMode="gray">
          <a:xfrm>
            <a:off x="8229601" y="601842"/>
            <a:ext cx="914400" cy="217166"/>
          </a:xfrm>
          <a:prstGeom prst="rect">
            <a:avLst/>
          </a:prstGeom>
          <a:solidFill>
            <a:schemeClr val="tx2"/>
          </a:solid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FFFFFF"/>
                </a:solidFill>
              </a:rPr>
              <a:pPr algn="ctr" eaLnBrk="0" fontAlgn="base" hangingPunct="0">
                <a:spcBef>
                  <a:spcPct val="20000"/>
                </a:spcBef>
                <a:spcAft>
                  <a:spcPct val="0"/>
                </a:spcAft>
              </a:pPr>
              <a:t>‹#›</a:t>
            </a:fld>
            <a:endParaRPr lang="en-GB" sz="1000" b="1" dirty="0">
              <a:solidFill>
                <a:srgbClr val="FFFFFF"/>
              </a:solidFill>
            </a:endParaRPr>
          </a:p>
        </p:txBody>
      </p:sp>
      <p:grpSp>
        <p:nvGrpSpPr>
          <p:cNvPr id="2" name="Group 27"/>
          <p:cNvGrpSpPr>
            <a:grpSpLocks noChangeAspect="1"/>
          </p:cNvGrpSpPr>
          <p:nvPr userDrawn="1"/>
        </p:nvGrpSpPr>
        <p:grpSpPr bwMode="gray">
          <a:xfrm>
            <a:off x="8693074"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sp>
        <p:nvSpPr>
          <p:cNvPr id="43" name="Text Placeholder 6"/>
          <p:cNvSpPr>
            <a:spLocks noGrp="1"/>
          </p:cNvSpPr>
          <p:nvPr>
            <p:ph type="body" sz="quarter" idx="11" hasCustomPrompt="1"/>
          </p:nvPr>
        </p:nvSpPr>
        <p:spPr bwMode="gray">
          <a:xfrm>
            <a:off x="0" y="829814"/>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cxnSp>
        <p:nvCxnSpPr>
          <p:cNvPr id="44" name="Straight Connector 43"/>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45" name="Straight Connector 44"/>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46" name="Title 1"/>
          <p:cNvSpPr>
            <a:spLocks noGrp="1"/>
          </p:cNvSpPr>
          <p:nvPr>
            <p:ph type="title" hasCustomPrompt="1"/>
          </p:nvPr>
        </p:nvSpPr>
        <p:spPr bwMode="gray">
          <a:xfrm>
            <a:off x="227136" y="0"/>
            <a:ext cx="7444175" cy="785794"/>
          </a:xfrm>
        </p:spPr>
        <p:txBody>
          <a:bodyPr/>
          <a:lstStyle>
            <a:lvl1pPr>
              <a:defRPr baseline="0"/>
            </a:lvl1pPr>
          </a:lstStyle>
          <a:p>
            <a:r>
              <a:rPr lang="en-US" dirty="0" smtClean="0"/>
              <a:t>Click to edit slide title Arial Bold size 24</a:t>
            </a:r>
            <a:endParaRPr lang="en-GB" dirty="0"/>
          </a:p>
        </p:txBody>
      </p:sp>
      <p:sp>
        <p:nvSpPr>
          <p:cNvPr id="47" name="Content Placeholder 12"/>
          <p:cNvSpPr>
            <a:spLocks noGrp="1"/>
          </p:cNvSpPr>
          <p:nvPr>
            <p:ph sz="quarter" idx="15" hasCustomPrompt="1"/>
          </p:nvPr>
        </p:nvSpPr>
        <p:spPr bwMode="gray">
          <a:xfrm>
            <a:off x="227136" y="1484314"/>
            <a:ext cx="4253538" cy="4537075"/>
          </a:xfrm>
        </p:spPr>
        <p:txBody>
          <a:bodyPr/>
          <a:lstStyle>
            <a:lvl1pPr marL="342900" indent="-342900">
              <a:buFont typeface="+mj-lt"/>
              <a:buAutoNum type="arabicPeriod"/>
              <a:defRPr>
                <a:solidFill>
                  <a:schemeClr val="tx1"/>
                </a:solidFill>
              </a:defRPr>
            </a:lvl1pPr>
            <a:lvl2pPr marL="517525" indent="-342900">
              <a:buFont typeface="+mj-lt"/>
              <a:buAutoNum type="romanLcPeriod"/>
              <a:defRPr baseline="0">
                <a:solidFill>
                  <a:schemeClr val="tx1"/>
                </a:solidFill>
              </a:defRPr>
            </a:lvl2pPr>
            <a:lvl3pPr marL="834300" indent="-342900">
              <a:buFont typeface="+mj-lt"/>
              <a:buAutoNum type="romanLcPeriod"/>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48" name="Content Placeholder 14"/>
          <p:cNvSpPr>
            <a:spLocks noGrp="1"/>
          </p:cNvSpPr>
          <p:nvPr>
            <p:ph sz="quarter" idx="12" hasCustomPrompt="1"/>
          </p:nvPr>
        </p:nvSpPr>
        <p:spPr bwMode="gray">
          <a:xfrm>
            <a:off x="4717546" y="1484314"/>
            <a:ext cx="4253538" cy="4537075"/>
          </a:xfrm>
        </p:spPr>
        <p:txBody>
          <a:bodyPr/>
          <a:lstStyle>
            <a:lvl1pPr marL="342900" indent="-342900">
              <a:buFont typeface="+mj-lt"/>
              <a:buAutoNum type="arabicPeriod"/>
              <a:defRPr baseline="0">
                <a:solidFill>
                  <a:schemeClr val="tx1"/>
                </a:solidFill>
              </a:defRPr>
            </a:lvl1pPr>
            <a:lvl2pPr marL="517525" indent="-342900">
              <a:buFont typeface="+mj-lt"/>
              <a:buAutoNum type="romanLcPeriod"/>
              <a:defRPr>
                <a:solidFill>
                  <a:schemeClr val="tx1"/>
                </a:solidFill>
              </a:defRPr>
            </a:lvl2pPr>
            <a:lvl3pPr marL="834300" indent="-342900">
              <a:buFont typeface="+mj-lt"/>
              <a:buAutoNum type="romanLcPeriod"/>
              <a:defRPr>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49" name="Text Placeholder 8"/>
          <p:cNvSpPr>
            <a:spLocks noGrp="1"/>
          </p:cNvSpPr>
          <p:nvPr>
            <p:ph type="body" sz="quarter" idx="16" hasCustomPrompt="1"/>
          </p:nvPr>
        </p:nvSpPr>
        <p:spPr bwMode="gray">
          <a:xfrm>
            <a:off x="227134" y="6039172"/>
            <a:ext cx="4253538" cy="342578"/>
          </a:xfrm>
          <a:prstGeom prst="rect">
            <a:avLst/>
          </a:prstGeom>
        </p:spPr>
        <p:txBody>
          <a:bodyPr anchor="ctr" anchorCtr="0"/>
          <a:lstStyle>
            <a:lvl1pPr marL="0" indent="0" algn="l">
              <a:buNone/>
              <a:defRPr sz="800">
                <a:solidFill>
                  <a:schemeClr val="tx1"/>
                </a:solidFill>
              </a:defRPr>
            </a:lvl1pPr>
          </a:lstStyle>
          <a:p>
            <a:pPr lvl="0"/>
            <a:r>
              <a:rPr lang="en-US" dirty="0" smtClean="0"/>
              <a:t>Click to edit Base</a:t>
            </a:r>
          </a:p>
        </p:txBody>
      </p:sp>
      <p:sp>
        <p:nvSpPr>
          <p:cNvPr id="50" name="Text Placeholder 8"/>
          <p:cNvSpPr>
            <a:spLocks noGrp="1"/>
          </p:cNvSpPr>
          <p:nvPr>
            <p:ph type="body" sz="quarter" idx="13" hasCustomPrompt="1"/>
          </p:nvPr>
        </p:nvSpPr>
        <p:spPr bwMode="gray">
          <a:xfrm>
            <a:off x="4717546" y="6039172"/>
            <a:ext cx="4253538" cy="342578"/>
          </a:xfrm>
          <a:prstGeom prst="rect">
            <a:avLst/>
          </a:prstGeom>
        </p:spPr>
        <p:txBody>
          <a:bodyPr anchor="ctr" anchorCtr="0"/>
          <a:lstStyle>
            <a:lvl1pPr marL="0" indent="0" algn="r">
              <a:buNone/>
              <a:defRPr sz="800">
                <a:solidFill>
                  <a:schemeClr val="tx1"/>
                </a:solidFill>
              </a:defRPr>
            </a:lvl1pPr>
          </a:lstStyle>
          <a:p>
            <a:pPr lvl="0"/>
            <a:r>
              <a:rPr lang="en-US" dirty="0" smtClean="0"/>
              <a:t>Click to edit Base</a:t>
            </a:r>
          </a:p>
        </p:txBody>
      </p:sp>
      <p:cxnSp>
        <p:nvCxnSpPr>
          <p:cNvPr id="52" name="Straight Connector 51"/>
          <p:cNvCxnSpPr/>
          <p:nvPr userDrawn="1"/>
        </p:nvCxnSpPr>
        <p:spPr bwMode="gray">
          <a:xfrm>
            <a:off x="234462" y="6039172"/>
            <a:ext cx="4253538"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53" name="Straight Connector 52"/>
          <p:cNvCxnSpPr/>
          <p:nvPr userDrawn="1"/>
        </p:nvCxnSpPr>
        <p:spPr bwMode="gray">
          <a:xfrm>
            <a:off x="4705822" y="6039172"/>
            <a:ext cx="4253538"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1845779396"/>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Numbered - Title and 3 Column Content (Question)">
    <p:spTree>
      <p:nvGrpSpPr>
        <p:cNvPr id="1" name=""/>
        <p:cNvGrpSpPr/>
        <p:nvPr/>
      </p:nvGrpSpPr>
      <p:grpSpPr>
        <a:xfrm>
          <a:off x="0" y="0"/>
          <a:ext cx="0" cy="0"/>
          <a:chOff x="0" y="0"/>
          <a:chExt cx="0" cy="0"/>
        </a:xfrm>
      </p:grpSpPr>
      <p:sp>
        <p:nvSpPr>
          <p:cNvPr id="34" name="TextBox 33"/>
          <p:cNvSpPr txBox="1"/>
          <p:nvPr userDrawn="1"/>
        </p:nvSpPr>
        <p:spPr bwMode="gray">
          <a:xfrm>
            <a:off x="8229601" y="601842"/>
            <a:ext cx="914400" cy="217166"/>
          </a:xfrm>
          <a:prstGeom prst="rect">
            <a:avLst/>
          </a:prstGeom>
          <a:solidFill>
            <a:schemeClr val="tx2"/>
          </a:solid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FFFFFF"/>
                </a:solidFill>
              </a:rPr>
              <a:pPr algn="ctr" eaLnBrk="0" fontAlgn="base" hangingPunct="0">
                <a:spcBef>
                  <a:spcPct val="20000"/>
                </a:spcBef>
                <a:spcAft>
                  <a:spcPct val="0"/>
                </a:spcAft>
              </a:pPr>
              <a:t>‹#›</a:t>
            </a:fld>
            <a:endParaRPr lang="en-GB" sz="1000" b="1" dirty="0">
              <a:solidFill>
                <a:srgbClr val="FFFFFF"/>
              </a:solidFill>
            </a:endParaRPr>
          </a:p>
        </p:txBody>
      </p:sp>
      <p:sp>
        <p:nvSpPr>
          <p:cNvPr id="38" name="Content Placeholder 12"/>
          <p:cNvSpPr>
            <a:spLocks noGrp="1"/>
          </p:cNvSpPr>
          <p:nvPr>
            <p:ph sz="quarter" idx="15" hasCustomPrompt="1"/>
          </p:nvPr>
        </p:nvSpPr>
        <p:spPr bwMode="gray">
          <a:xfrm>
            <a:off x="227136" y="1484313"/>
            <a:ext cx="2791556" cy="4730750"/>
          </a:xfrm>
        </p:spPr>
        <p:txBody>
          <a:bodyPr/>
          <a:lstStyle>
            <a:lvl1pPr marL="342900" indent="-342900">
              <a:buFont typeface="+mj-lt"/>
              <a:buAutoNum type="arabicPeriod"/>
              <a:defRPr>
                <a:solidFill>
                  <a:schemeClr val="tx1"/>
                </a:solidFill>
              </a:defRPr>
            </a:lvl1pPr>
            <a:lvl2pPr marL="517525" indent="-342900">
              <a:buFont typeface="+mj-lt"/>
              <a:buAutoNum type="romanLcPeriod"/>
              <a:defRPr baseline="0">
                <a:solidFill>
                  <a:schemeClr val="tx1"/>
                </a:solidFill>
              </a:defRPr>
            </a:lvl2pPr>
            <a:lvl3pPr marL="834300" indent="-342900">
              <a:buFont typeface="+mj-lt"/>
              <a:buAutoNum type="romanLcPeriod"/>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grpSp>
        <p:nvGrpSpPr>
          <p:cNvPr id="2" name="Group 27"/>
          <p:cNvGrpSpPr>
            <a:grpSpLocks noChangeAspect="1"/>
          </p:cNvGrpSpPr>
          <p:nvPr userDrawn="1"/>
        </p:nvGrpSpPr>
        <p:grpSpPr bwMode="gray">
          <a:xfrm>
            <a:off x="8693074"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sp>
        <p:nvSpPr>
          <p:cNvPr id="27" name="Text Placeholder 6"/>
          <p:cNvSpPr>
            <a:spLocks noGrp="1"/>
          </p:cNvSpPr>
          <p:nvPr>
            <p:ph type="body" sz="quarter" idx="11" hasCustomPrompt="1"/>
          </p:nvPr>
        </p:nvSpPr>
        <p:spPr bwMode="gray">
          <a:xfrm>
            <a:off x="0" y="829814"/>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cxnSp>
        <p:nvCxnSpPr>
          <p:cNvPr id="28" name="Straight Connector 27"/>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42" name="Straight Connector 41"/>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43" name="Title 1"/>
          <p:cNvSpPr>
            <a:spLocks noGrp="1"/>
          </p:cNvSpPr>
          <p:nvPr>
            <p:ph type="title" hasCustomPrompt="1"/>
          </p:nvPr>
        </p:nvSpPr>
        <p:spPr bwMode="gray">
          <a:xfrm>
            <a:off x="227136" y="0"/>
            <a:ext cx="7444175" cy="785794"/>
          </a:xfrm>
        </p:spPr>
        <p:txBody>
          <a:bodyPr/>
          <a:lstStyle>
            <a:lvl1pPr>
              <a:defRPr baseline="0"/>
            </a:lvl1pPr>
          </a:lstStyle>
          <a:p>
            <a:r>
              <a:rPr lang="en-US" dirty="0" smtClean="0"/>
              <a:t>Click to edit slide title Arial Bold size 24</a:t>
            </a:r>
            <a:endParaRPr lang="en-GB" dirty="0"/>
          </a:p>
        </p:txBody>
      </p:sp>
      <p:sp>
        <p:nvSpPr>
          <p:cNvPr id="30" name="Content Placeholder 12"/>
          <p:cNvSpPr>
            <a:spLocks noGrp="1"/>
          </p:cNvSpPr>
          <p:nvPr>
            <p:ph sz="quarter" idx="16" hasCustomPrompt="1"/>
          </p:nvPr>
        </p:nvSpPr>
        <p:spPr bwMode="gray">
          <a:xfrm>
            <a:off x="3197471" y="1484313"/>
            <a:ext cx="2791556" cy="4730750"/>
          </a:xfrm>
        </p:spPr>
        <p:txBody>
          <a:bodyPr/>
          <a:lstStyle>
            <a:lvl1pPr marL="342900" indent="-342900">
              <a:buFont typeface="+mj-lt"/>
              <a:buAutoNum type="arabicPeriod"/>
              <a:defRPr>
                <a:solidFill>
                  <a:schemeClr val="tx1"/>
                </a:solidFill>
              </a:defRPr>
            </a:lvl1pPr>
            <a:lvl2pPr marL="517525" indent="-342900">
              <a:buFont typeface="+mj-lt"/>
              <a:buAutoNum type="romanLcPeriod"/>
              <a:defRPr baseline="0">
                <a:solidFill>
                  <a:schemeClr val="tx1"/>
                </a:solidFill>
              </a:defRPr>
            </a:lvl2pPr>
            <a:lvl3pPr marL="834300" indent="-342900">
              <a:buFont typeface="+mj-lt"/>
              <a:buAutoNum type="romanLcPeriod"/>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44" name="Content Placeholder 12"/>
          <p:cNvSpPr>
            <a:spLocks noGrp="1"/>
          </p:cNvSpPr>
          <p:nvPr>
            <p:ph sz="quarter" idx="17" hasCustomPrompt="1"/>
          </p:nvPr>
        </p:nvSpPr>
        <p:spPr bwMode="gray">
          <a:xfrm>
            <a:off x="6169269" y="1484313"/>
            <a:ext cx="2791556" cy="4730750"/>
          </a:xfrm>
        </p:spPr>
        <p:txBody>
          <a:bodyPr/>
          <a:lstStyle>
            <a:lvl1pPr marL="342900" indent="-342900">
              <a:buFont typeface="+mj-lt"/>
              <a:buAutoNum type="arabicPeriod"/>
              <a:defRPr>
                <a:solidFill>
                  <a:schemeClr val="tx1"/>
                </a:solidFill>
              </a:defRPr>
            </a:lvl1pPr>
            <a:lvl2pPr marL="517525" indent="-342900">
              <a:buFont typeface="+mj-lt"/>
              <a:buAutoNum type="romanLcPeriod"/>
              <a:defRPr baseline="0">
                <a:solidFill>
                  <a:schemeClr val="tx1"/>
                </a:solidFill>
              </a:defRPr>
            </a:lvl2pPr>
            <a:lvl3pPr marL="834300" indent="-342900">
              <a:buFont typeface="+mj-lt"/>
              <a:buAutoNum type="romanLcPeriod"/>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Tree>
    <p:extLst>
      <p:ext uri="{BB962C8B-B14F-4D97-AF65-F5344CB8AC3E}">
        <p14:creationId xmlns:p14="http://schemas.microsoft.com/office/powerpoint/2010/main" val="676053910"/>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Numbered - Title and 3 Column Content (Question, Base &amp; Source)">
    <p:spTree>
      <p:nvGrpSpPr>
        <p:cNvPr id="1" name=""/>
        <p:cNvGrpSpPr/>
        <p:nvPr/>
      </p:nvGrpSpPr>
      <p:grpSpPr>
        <a:xfrm>
          <a:off x="0" y="0"/>
          <a:ext cx="0" cy="0"/>
          <a:chOff x="0" y="0"/>
          <a:chExt cx="0" cy="0"/>
        </a:xfrm>
      </p:grpSpPr>
      <p:sp>
        <p:nvSpPr>
          <p:cNvPr id="34" name="TextBox 33"/>
          <p:cNvSpPr txBox="1"/>
          <p:nvPr userDrawn="1"/>
        </p:nvSpPr>
        <p:spPr bwMode="gray">
          <a:xfrm>
            <a:off x="8229601" y="601842"/>
            <a:ext cx="914400" cy="217166"/>
          </a:xfrm>
          <a:prstGeom prst="rect">
            <a:avLst/>
          </a:prstGeom>
          <a:solidFill>
            <a:schemeClr val="tx2"/>
          </a:solid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FFFFFF"/>
                </a:solidFill>
              </a:rPr>
              <a:pPr algn="ctr" eaLnBrk="0" fontAlgn="base" hangingPunct="0">
                <a:spcBef>
                  <a:spcPct val="20000"/>
                </a:spcBef>
                <a:spcAft>
                  <a:spcPct val="0"/>
                </a:spcAft>
              </a:pPr>
              <a:t>‹#›</a:t>
            </a:fld>
            <a:endParaRPr lang="en-GB" sz="1000" b="1" dirty="0">
              <a:solidFill>
                <a:srgbClr val="FFFFFF"/>
              </a:solidFill>
            </a:endParaRPr>
          </a:p>
        </p:txBody>
      </p:sp>
      <p:grpSp>
        <p:nvGrpSpPr>
          <p:cNvPr id="2" name="Group 27"/>
          <p:cNvGrpSpPr>
            <a:grpSpLocks noChangeAspect="1"/>
          </p:cNvGrpSpPr>
          <p:nvPr userDrawn="1"/>
        </p:nvGrpSpPr>
        <p:grpSpPr bwMode="gray">
          <a:xfrm>
            <a:off x="8693074"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sp>
        <p:nvSpPr>
          <p:cNvPr id="42" name="Text Placeholder 6"/>
          <p:cNvSpPr>
            <a:spLocks noGrp="1"/>
          </p:cNvSpPr>
          <p:nvPr>
            <p:ph type="body" sz="quarter" idx="11" hasCustomPrompt="1"/>
          </p:nvPr>
        </p:nvSpPr>
        <p:spPr bwMode="gray">
          <a:xfrm>
            <a:off x="0" y="829814"/>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cxnSp>
        <p:nvCxnSpPr>
          <p:cNvPr id="43" name="Straight Connector 42"/>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44" name="Straight Connector 43"/>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45" name="Title 1"/>
          <p:cNvSpPr>
            <a:spLocks noGrp="1"/>
          </p:cNvSpPr>
          <p:nvPr>
            <p:ph type="title" hasCustomPrompt="1"/>
          </p:nvPr>
        </p:nvSpPr>
        <p:spPr bwMode="gray">
          <a:xfrm>
            <a:off x="227136" y="0"/>
            <a:ext cx="7444175" cy="785794"/>
          </a:xfrm>
        </p:spPr>
        <p:txBody>
          <a:bodyPr/>
          <a:lstStyle>
            <a:lvl1pPr>
              <a:defRPr baseline="0"/>
            </a:lvl1pPr>
          </a:lstStyle>
          <a:p>
            <a:r>
              <a:rPr lang="en-US" dirty="0" smtClean="0"/>
              <a:t>Click to edit slide title Arial Bold size 24</a:t>
            </a:r>
            <a:endParaRPr lang="en-GB" dirty="0"/>
          </a:p>
        </p:txBody>
      </p:sp>
      <p:sp>
        <p:nvSpPr>
          <p:cNvPr id="46" name="Content Placeholder 12"/>
          <p:cNvSpPr>
            <a:spLocks noGrp="1"/>
          </p:cNvSpPr>
          <p:nvPr>
            <p:ph sz="quarter" idx="15" hasCustomPrompt="1"/>
          </p:nvPr>
        </p:nvSpPr>
        <p:spPr bwMode="gray">
          <a:xfrm>
            <a:off x="227136" y="1484314"/>
            <a:ext cx="2791556" cy="4537075"/>
          </a:xfrm>
        </p:spPr>
        <p:txBody>
          <a:bodyPr/>
          <a:lstStyle>
            <a:lvl1pPr marL="342900" indent="-342900">
              <a:buFont typeface="+mj-lt"/>
              <a:buAutoNum type="arabicPeriod"/>
              <a:defRPr>
                <a:solidFill>
                  <a:schemeClr val="tx1"/>
                </a:solidFill>
              </a:defRPr>
            </a:lvl1pPr>
            <a:lvl2pPr marL="517525" indent="-342900">
              <a:buFont typeface="+mj-lt"/>
              <a:buAutoNum type="romanLcPeriod"/>
              <a:defRPr baseline="0">
                <a:solidFill>
                  <a:schemeClr val="tx1"/>
                </a:solidFill>
              </a:defRPr>
            </a:lvl2pPr>
            <a:lvl3pPr marL="834300" indent="-342900">
              <a:buFont typeface="+mj-lt"/>
              <a:buAutoNum type="romanLcPeriod"/>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47" name="Content Placeholder 12"/>
          <p:cNvSpPr>
            <a:spLocks noGrp="1"/>
          </p:cNvSpPr>
          <p:nvPr>
            <p:ph sz="quarter" idx="16" hasCustomPrompt="1"/>
          </p:nvPr>
        </p:nvSpPr>
        <p:spPr bwMode="gray">
          <a:xfrm>
            <a:off x="3197471" y="1484314"/>
            <a:ext cx="2791556" cy="4537075"/>
          </a:xfrm>
        </p:spPr>
        <p:txBody>
          <a:bodyPr/>
          <a:lstStyle>
            <a:lvl1pPr marL="342900" indent="-342900">
              <a:buFont typeface="+mj-lt"/>
              <a:buAutoNum type="arabicPeriod"/>
              <a:defRPr>
                <a:solidFill>
                  <a:schemeClr val="tx1"/>
                </a:solidFill>
              </a:defRPr>
            </a:lvl1pPr>
            <a:lvl2pPr marL="517525" indent="-342900">
              <a:buFont typeface="+mj-lt"/>
              <a:buAutoNum type="romanLcPeriod"/>
              <a:defRPr baseline="0">
                <a:solidFill>
                  <a:schemeClr val="tx1"/>
                </a:solidFill>
              </a:defRPr>
            </a:lvl2pPr>
            <a:lvl3pPr marL="834300" indent="-342900">
              <a:buFont typeface="+mj-lt"/>
              <a:buAutoNum type="romanLcPeriod"/>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48" name="Content Placeholder 12"/>
          <p:cNvSpPr>
            <a:spLocks noGrp="1"/>
          </p:cNvSpPr>
          <p:nvPr>
            <p:ph sz="quarter" idx="17" hasCustomPrompt="1"/>
          </p:nvPr>
        </p:nvSpPr>
        <p:spPr bwMode="gray">
          <a:xfrm>
            <a:off x="6169269" y="1484314"/>
            <a:ext cx="2791556" cy="4537075"/>
          </a:xfrm>
        </p:spPr>
        <p:txBody>
          <a:bodyPr/>
          <a:lstStyle>
            <a:lvl1pPr marL="342900" indent="-342900">
              <a:buFont typeface="+mj-lt"/>
              <a:buAutoNum type="arabicPeriod"/>
              <a:defRPr>
                <a:solidFill>
                  <a:schemeClr val="tx1"/>
                </a:solidFill>
              </a:defRPr>
            </a:lvl1pPr>
            <a:lvl2pPr marL="517525" indent="-342900">
              <a:buFont typeface="+mj-lt"/>
              <a:buAutoNum type="romanLcPeriod"/>
              <a:defRPr baseline="0">
                <a:solidFill>
                  <a:schemeClr val="tx1"/>
                </a:solidFill>
              </a:defRPr>
            </a:lvl2pPr>
            <a:lvl3pPr marL="834300" indent="-342900">
              <a:buFont typeface="+mj-lt"/>
              <a:buAutoNum type="romanLcPeriod"/>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53" name="Text Placeholder 8"/>
          <p:cNvSpPr>
            <a:spLocks noGrp="1"/>
          </p:cNvSpPr>
          <p:nvPr>
            <p:ph type="body" sz="quarter" idx="18" hasCustomPrompt="1"/>
          </p:nvPr>
        </p:nvSpPr>
        <p:spPr bwMode="gray">
          <a:xfrm>
            <a:off x="227135" y="6032500"/>
            <a:ext cx="2791385" cy="349251"/>
          </a:xfrm>
          <a:prstGeom prst="rect">
            <a:avLst/>
          </a:prstGeom>
        </p:spPr>
        <p:txBody>
          <a:bodyPr anchor="t" anchorCtr="0"/>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sz="800">
                <a:solidFill>
                  <a:schemeClr val="tx1"/>
                </a:solidFill>
              </a:defRPr>
            </a:lvl1pPr>
          </a:lstStyle>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Base</a:t>
            </a:r>
          </a:p>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sp>
        <p:nvSpPr>
          <p:cNvPr id="54" name="Text Placeholder 8"/>
          <p:cNvSpPr>
            <a:spLocks noGrp="1"/>
          </p:cNvSpPr>
          <p:nvPr>
            <p:ph type="body" sz="quarter" idx="19" hasCustomPrompt="1"/>
          </p:nvPr>
        </p:nvSpPr>
        <p:spPr bwMode="gray">
          <a:xfrm>
            <a:off x="3176222" y="6032500"/>
            <a:ext cx="2791385" cy="349251"/>
          </a:xfrm>
          <a:prstGeom prst="rect">
            <a:avLst/>
          </a:prstGeom>
        </p:spPr>
        <p:txBody>
          <a:bodyPr anchor="t" anchorCtr="0"/>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sz="800">
                <a:solidFill>
                  <a:schemeClr val="tx1"/>
                </a:solidFill>
              </a:defRPr>
            </a:lvl1pPr>
          </a:lstStyle>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Base</a:t>
            </a:r>
          </a:p>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sp>
        <p:nvSpPr>
          <p:cNvPr id="55" name="Text Placeholder 8"/>
          <p:cNvSpPr>
            <a:spLocks noGrp="1"/>
          </p:cNvSpPr>
          <p:nvPr>
            <p:ph type="body" sz="quarter" idx="20" hasCustomPrompt="1"/>
          </p:nvPr>
        </p:nvSpPr>
        <p:spPr bwMode="gray">
          <a:xfrm>
            <a:off x="6167805" y="6032500"/>
            <a:ext cx="2791385" cy="349251"/>
          </a:xfrm>
          <a:prstGeom prst="rect">
            <a:avLst/>
          </a:prstGeom>
        </p:spPr>
        <p:txBody>
          <a:bodyPr anchor="t" anchorCtr="0"/>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sz="800">
                <a:solidFill>
                  <a:schemeClr val="tx1"/>
                </a:solidFill>
              </a:defRPr>
            </a:lvl1pPr>
          </a:lstStyle>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Base</a:t>
            </a:r>
          </a:p>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cxnSp>
        <p:nvCxnSpPr>
          <p:cNvPr id="56" name="Straight Connector 55"/>
          <p:cNvCxnSpPr/>
          <p:nvPr userDrawn="1"/>
        </p:nvCxnSpPr>
        <p:spPr bwMode="gray">
          <a:xfrm>
            <a:off x="227135" y="6039172"/>
            <a:ext cx="2791385"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57" name="Straight Connector 56"/>
          <p:cNvCxnSpPr/>
          <p:nvPr userDrawn="1"/>
        </p:nvCxnSpPr>
        <p:spPr bwMode="gray">
          <a:xfrm>
            <a:off x="3176222" y="6039172"/>
            <a:ext cx="2791385"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68" name="Straight Connector 67"/>
          <p:cNvCxnSpPr/>
          <p:nvPr userDrawn="1"/>
        </p:nvCxnSpPr>
        <p:spPr bwMode="gray">
          <a:xfrm>
            <a:off x="6167805" y="6039172"/>
            <a:ext cx="2791385"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361642730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Numbered - Title and Full Pag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bwMode="gray">
          <a:xfrm>
            <a:off x="227135" y="1125538"/>
            <a:ext cx="8743950" cy="5092700"/>
          </a:xfrm>
        </p:spPr>
        <p:txBody>
          <a:bodyPr/>
          <a:lstStyle>
            <a:lvl1pPr marL="342900" indent="-342900">
              <a:buClr>
                <a:schemeClr val="tx1"/>
              </a:buClr>
              <a:buFont typeface="+mj-lt"/>
              <a:buAutoNum type="arabicPeriod"/>
              <a:defRPr>
                <a:solidFill>
                  <a:schemeClr val="tx1"/>
                </a:solidFill>
              </a:defRPr>
            </a:lvl1pPr>
            <a:lvl2pPr marL="517525" indent="-342900">
              <a:buClr>
                <a:schemeClr val="tx1"/>
              </a:buClr>
              <a:buFont typeface="+mj-lt"/>
              <a:buAutoNum type="romanLcPeriod"/>
              <a:defRPr baseline="0">
                <a:solidFill>
                  <a:schemeClr val="tx1"/>
                </a:solidFill>
              </a:defRPr>
            </a:lvl2pPr>
            <a:lvl3pPr marL="834300" indent="-342900">
              <a:buClr>
                <a:schemeClr val="tx1"/>
              </a:buClr>
              <a:buFont typeface="+mj-lt"/>
              <a:buAutoNum type="romanLcPeriod"/>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8" name="Straight Connector 7"/>
          <p:cNvCxnSpPr/>
          <p:nvPr/>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5" name="Straight Connector 4"/>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219929860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Full Page Layout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US" dirty="0"/>
          </a:p>
        </p:txBody>
      </p:sp>
      <p:sp>
        <p:nvSpPr>
          <p:cNvPr id="9" name="Text Placeholder 8"/>
          <p:cNvSpPr>
            <a:spLocks noGrp="1"/>
          </p:cNvSpPr>
          <p:nvPr>
            <p:ph type="body" sz="quarter" idx="12" hasCustomPrompt="1"/>
          </p:nvPr>
        </p:nvSpPr>
        <p:spPr>
          <a:xfrm>
            <a:off x="227137" y="6032502"/>
            <a:ext cx="5723792" cy="349251"/>
          </a:xfrm>
          <a:prstGeom prst="rect">
            <a:avLst/>
          </a:prstGeom>
        </p:spPr>
        <p:txBody>
          <a:bodyPr anchor="ctr" anchorCtr="0"/>
          <a:lstStyle>
            <a:lvl1pPr marL="0" indent="0" algn="l">
              <a:buNone/>
              <a:defRPr sz="800">
                <a:solidFill>
                  <a:srgbClr val="424242"/>
                </a:solidFill>
              </a:defRPr>
            </a:lvl1pPr>
          </a:lstStyle>
          <a:p>
            <a:pPr lvl="0"/>
            <a:r>
              <a:rPr lang="en-US" dirty="0" smtClean="0"/>
              <a:t>Click to edit Base</a:t>
            </a:r>
          </a:p>
        </p:txBody>
      </p:sp>
      <p:sp>
        <p:nvSpPr>
          <p:cNvPr id="10" name="Text Placeholder 8"/>
          <p:cNvSpPr>
            <a:spLocks noGrp="1"/>
          </p:cNvSpPr>
          <p:nvPr>
            <p:ph type="body" sz="quarter" idx="13" hasCustomPrompt="1"/>
          </p:nvPr>
        </p:nvSpPr>
        <p:spPr>
          <a:xfrm>
            <a:off x="6172200" y="6039175"/>
            <a:ext cx="2744666" cy="346129"/>
          </a:xfrm>
          <a:prstGeom prst="rect">
            <a:avLst/>
          </a:prstGeom>
        </p:spPr>
        <p:txBody>
          <a:bodyPr anchor="ctr" anchorCtr="0"/>
          <a:lstStyle>
            <a:lvl1pPr marL="0" indent="0" algn="r">
              <a:buNone/>
              <a:defRPr sz="800">
                <a:solidFill>
                  <a:srgbClr val="424242"/>
                </a:solidFill>
              </a:defRPr>
            </a:lvl1pPr>
          </a:lstStyle>
          <a:p>
            <a:pPr lvl="0"/>
            <a:r>
              <a:rPr lang="en-US" dirty="0" smtClean="0"/>
              <a:t>Click to edit Source</a:t>
            </a:r>
          </a:p>
        </p:txBody>
      </p:sp>
      <p:cxnSp>
        <p:nvCxnSpPr>
          <p:cNvPr id="11" name="Straight Connector 10"/>
          <p:cNvCxnSpPr/>
          <p:nvPr/>
        </p:nvCxnSpPr>
        <p:spPr bwMode="auto">
          <a:xfrm>
            <a:off x="227136"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4" name="Straight Connector 13"/>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2" name="Content Placeholder 12"/>
          <p:cNvSpPr>
            <a:spLocks noGrp="1"/>
          </p:cNvSpPr>
          <p:nvPr>
            <p:ph sz="quarter" idx="10" hasCustomPrompt="1"/>
          </p:nvPr>
        </p:nvSpPr>
        <p:spPr>
          <a:xfrm>
            <a:off x="227136" y="1135063"/>
            <a:ext cx="8692662" cy="4741862"/>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8" name="Straight Connector 7"/>
          <p:cNvCxnSpPr/>
          <p:nvPr userDrawn="1"/>
        </p:nvCxnSpPr>
        <p:spPr bwMode="auto">
          <a:xfrm>
            <a:off x="227136"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3" name="Straight Connector 12"/>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236847437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Numbered - Title and Full Page Content (With Base &amp;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dirty="0" smtClean="0"/>
              <a:t>Click to edit slide title Arial Bold size 24</a:t>
            </a:r>
            <a:endParaRPr lang="en-US" dirty="0"/>
          </a:p>
        </p:txBody>
      </p:sp>
      <p:cxnSp>
        <p:nvCxnSpPr>
          <p:cNvPr id="14" name="Straight Connector 13"/>
          <p:cNvCxnSpPr/>
          <p:nvPr/>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13" name="Straight Connector 12"/>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5" name="Content Placeholder 12"/>
          <p:cNvSpPr>
            <a:spLocks noGrp="1"/>
          </p:cNvSpPr>
          <p:nvPr>
            <p:ph sz="quarter" idx="10" hasCustomPrompt="1"/>
          </p:nvPr>
        </p:nvSpPr>
        <p:spPr bwMode="gray">
          <a:xfrm>
            <a:off x="227135" y="1125538"/>
            <a:ext cx="8743950" cy="4895850"/>
          </a:xfrm>
        </p:spPr>
        <p:txBody>
          <a:bodyPr/>
          <a:lstStyle>
            <a:lvl1pPr marL="342900" indent="-342900">
              <a:buClr>
                <a:schemeClr val="tx1"/>
              </a:buClr>
              <a:buFont typeface="+mj-lt"/>
              <a:buAutoNum type="arabicPeriod"/>
              <a:defRPr>
                <a:solidFill>
                  <a:schemeClr val="tx1"/>
                </a:solidFill>
              </a:defRPr>
            </a:lvl1pPr>
            <a:lvl2pPr marL="517525" indent="-342900">
              <a:buClr>
                <a:schemeClr val="tx1"/>
              </a:buClr>
              <a:buFont typeface="+mj-lt"/>
              <a:buAutoNum type="romanLcPeriod"/>
              <a:defRPr baseline="0">
                <a:solidFill>
                  <a:schemeClr val="tx1"/>
                </a:solidFill>
              </a:defRPr>
            </a:lvl2pPr>
            <a:lvl3pPr marL="834300" indent="-342900">
              <a:buClr>
                <a:schemeClr val="tx1"/>
              </a:buClr>
              <a:buFont typeface="+mj-lt"/>
              <a:buAutoNum type="romanLcPeriod"/>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6" name="Text Placeholder 8"/>
          <p:cNvSpPr>
            <a:spLocks noGrp="1"/>
          </p:cNvSpPr>
          <p:nvPr>
            <p:ph type="body" sz="quarter" idx="12" hasCustomPrompt="1"/>
          </p:nvPr>
        </p:nvSpPr>
        <p:spPr bwMode="gray">
          <a:xfrm>
            <a:off x="227135" y="6039172"/>
            <a:ext cx="5769219" cy="342578"/>
          </a:xfrm>
          <a:prstGeom prst="rect">
            <a:avLst/>
          </a:prstGeom>
        </p:spPr>
        <p:txBody>
          <a:bodyPr anchor="ctr" anchorCtr="0"/>
          <a:lstStyle>
            <a:lvl1pPr marL="0" indent="0" algn="l">
              <a:buNone/>
              <a:defRPr sz="800">
                <a:solidFill>
                  <a:schemeClr val="tx1"/>
                </a:solidFill>
              </a:defRPr>
            </a:lvl1pPr>
          </a:lstStyle>
          <a:p>
            <a:pPr lvl="0"/>
            <a:r>
              <a:rPr lang="en-US" dirty="0" smtClean="0"/>
              <a:t>Click to edit Base</a:t>
            </a:r>
          </a:p>
        </p:txBody>
      </p:sp>
      <p:sp>
        <p:nvSpPr>
          <p:cNvPr id="17" name="Text Placeholder 8"/>
          <p:cNvSpPr>
            <a:spLocks noGrp="1"/>
          </p:cNvSpPr>
          <p:nvPr>
            <p:ph type="body" sz="quarter" idx="13" hasCustomPrompt="1"/>
          </p:nvPr>
        </p:nvSpPr>
        <p:spPr bwMode="gray">
          <a:xfrm>
            <a:off x="6172199" y="6039750"/>
            <a:ext cx="2787162" cy="342000"/>
          </a:xfrm>
          <a:prstGeom prst="rect">
            <a:avLst/>
          </a:prstGeom>
        </p:spPr>
        <p:txBody>
          <a:bodyPr anchor="ctr" anchorCtr="0"/>
          <a:lstStyle>
            <a:lvl1pPr marL="0" indent="0" algn="r">
              <a:buNone/>
              <a:defRPr sz="800">
                <a:solidFill>
                  <a:schemeClr val="tx1"/>
                </a:solidFill>
              </a:defRPr>
            </a:lvl1pPr>
          </a:lstStyle>
          <a:p>
            <a:pPr lvl="0"/>
            <a:r>
              <a:rPr lang="en-US" dirty="0" smtClean="0"/>
              <a:t>Click to edit Source</a:t>
            </a:r>
          </a:p>
        </p:txBody>
      </p:sp>
      <p:cxnSp>
        <p:nvCxnSpPr>
          <p:cNvPr id="18" name="Straight Connector 17"/>
          <p:cNvCxnSpPr/>
          <p:nvPr userDrawn="1"/>
        </p:nvCxnSpPr>
        <p:spPr bwMode="gray">
          <a:xfrm>
            <a:off x="234462" y="6039172"/>
            <a:ext cx="8736623"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2286928710"/>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Numbered - Title and Full Page Content (With Question)">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bwMode="gray">
          <a:xfrm>
            <a:off x="0" y="829958"/>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bwMode="gray"/>
        <p:txBody>
          <a:bodyPr/>
          <a:lstStyle>
            <a:lvl1pPr>
              <a:defRPr/>
            </a:lvl1pPr>
          </a:lstStyle>
          <a:p>
            <a:r>
              <a:rPr lang="en-US" dirty="0" smtClean="0"/>
              <a:t>Click to edit slide title Arial Bold size 24</a:t>
            </a:r>
            <a:endParaRPr lang="en-GB" dirty="0"/>
          </a:p>
        </p:txBody>
      </p:sp>
      <p:cxnSp>
        <p:nvCxnSpPr>
          <p:cNvPr id="12" name="Straight Connector 11"/>
          <p:cNvCxnSpPr/>
          <p:nvPr/>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6" name="Straight Connector 5"/>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8" name="Content Placeholder 12"/>
          <p:cNvSpPr>
            <a:spLocks noGrp="1"/>
          </p:cNvSpPr>
          <p:nvPr>
            <p:ph sz="quarter" idx="10" hasCustomPrompt="1"/>
          </p:nvPr>
        </p:nvSpPr>
        <p:spPr bwMode="gray">
          <a:xfrm>
            <a:off x="227135" y="1484313"/>
            <a:ext cx="8743950" cy="4733925"/>
          </a:xfrm>
        </p:spPr>
        <p:txBody>
          <a:bodyPr/>
          <a:lstStyle>
            <a:lvl1pPr marL="342900" indent="-342900">
              <a:buClr>
                <a:schemeClr val="tx1"/>
              </a:buClr>
              <a:buFont typeface="+mj-lt"/>
              <a:buAutoNum type="arabicPeriod"/>
              <a:defRPr>
                <a:solidFill>
                  <a:schemeClr val="tx1"/>
                </a:solidFill>
              </a:defRPr>
            </a:lvl1pPr>
            <a:lvl2pPr marL="517525" indent="-342900">
              <a:buClr>
                <a:schemeClr val="tx1"/>
              </a:buClr>
              <a:buFont typeface="+mj-lt"/>
              <a:buAutoNum type="romanLcPeriod"/>
              <a:defRPr baseline="0">
                <a:solidFill>
                  <a:schemeClr val="tx1"/>
                </a:solidFill>
              </a:defRPr>
            </a:lvl2pPr>
            <a:lvl3pPr marL="834300" indent="-342900">
              <a:buClr>
                <a:schemeClr val="tx1"/>
              </a:buClr>
              <a:buFont typeface="+mj-lt"/>
              <a:buAutoNum type="romanLcPeriod"/>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Tree>
    <p:extLst>
      <p:ext uri="{BB962C8B-B14F-4D97-AF65-F5344CB8AC3E}">
        <p14:creationId xmlns:p14="http://schemas.microsoft.com/office/powerpoint/2010/main" val="124784888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Numbered - Title and Full Page Content (With Question, Base &amp; Source)">
    <p:spTree>
      <p:nvGrpSpPr>
        <p:cNvPr id="1" name=""/>
        <p:cNvGrpSpPr/>
        <p:nvPr/>
      </p:nvGrpSpPr>
      <p:grpSpPr>
        <a:xfrm>
          <a:off x="0" y="0"/>
          <a:ext cx="0" cy="0"/>
          <a:chOff x="0" y="0"/>
          <a:chExt cx="0" cy="0"/>
        </a:xfrm>
      </p:grpSpPr>
      <p:sp>
        <p:nvSpPr>
          <p:cNvPr id="13" name="Text Placeholder 6"/>
          <p:cNvSpPr>
            <a:spLocks noGrp="1"/>
          </p:cNvSpPr>
          <p:nvPr>
            <p:ph type="body" sz="quarter" idx="11" hasCustomPrompt="1"/>
          </p:nvPr>
        </p:nvSpPr>
        <p:spPr bwMode="gray">
          <a:xfrm>
            <a:off x="0" y="829814"/>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bwMode="gray"/>
        <p:txBody>
          <a:bodyPr/>
          <a:lstStyle>
            <a:lvl1pPr>
              <a:defRPr baseline="0"/>
            </a:lvl1pPr>
          </a:lstStyle>
          <a:p>
            <a:r>
              <a:rPr lang="en-US" dirty="0" smtClean="0"/>
              <a:t>Click to edit slide title Arial Bold size 24</a:t>
            </a:r>
            <a:endParaRPr lang="en-GB" dirty="0"/>
          </a:p>
        </p:txBody>
      </p:sp>
      <p:cxnSp>
        <p:nvCxnSpPr>
          <p:cNvPr id="12" name="Straight Connector 11"/>
          <p:cNvCxnSpPr/>
          <p:nvPr/>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15" name="Straight Connector 14"/>
          <p:cNvCxnSpPr/>
          <p:nvPr userDrawn="1"/>
        </p:nvCxnSpPr>
        <p:spPr bwMode="gray">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6" name="Content Placeholder 12"/>
          <p:cNvSpPr>
            <a:spLocks noGrp="1"/>
          </p:cNvSpPr>
          <p:nvPr>
            <p:ph sz="quarter" idx="10" hasCustomPrompt="1"/>
          </p:nvPr>
        </p:nvSpPr>
        <p:spPr bwMode="gray">
          <a:xfrm>
            <a:off x="227135" y="1484313"/>
            <a:ext cx="8743950" cy="4537076"/>
          </a:xfrm>
        </p:spPr>
        <p:txBody>
          <a:bodyPr/>
          <a:lstStyle>
            <a:lvl1pPr marL="342900" indent="-342900">
              <a:buClr>
                <a:schemeClr val="tx1"/>
              </a:buClr>
              <a:buFont typeface="+mj-lt"/>
              <a:buAutoNum type="arabicPeriod"/>
              <a:defRPr>
                <a:solidFill>
                  <a:schemeClr val="tx1"/>
                </a:solidFill>
              </a:defRPr>
            </a:lvl1pPr>
            <a:lvl2pPr marL="517525" indent="-342900">
              <a:buClr>
                <a:schemeClr val="tx1"/>
              </a:buClr>
              <a:buFont typeface="+mj-lt"/>
              <a:buAutoNum type="romanLcPeriod"/>
              <a:defRPr baseline="0">
                <a:solidFill>
                  <a:schemeClr val="tx1"/>
                </a:solidFill>
              </a:defRPr>
            </a:lvl2pPr>
            <a:lvl3pPr marL="834300" indent="-342900">
              <a:buClr>
                <a:schemeClr val="tx1"/>
              </a:buClr>
              <a:buFont typeface="+mj-lt"/>
              <a:buAutoNum type="romanLcPeriod"/>
              <a:defRPr baseline="0">
                <a:solidFill>
                  <a:schemeClr val="tx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7" name="Text Placeholder 8"/>
          <p:cNvSpPr>
            <a:spLocks noGrp="1"/>
          </p:cNvSpPr>
          <p:nvPr>
            <p:ph type="body" sz="quarter" idx="12" hasCustomPrompt="1"/>
          </p:nvPr>
        </p:nvSpPr>
        <p:spPr bwMode="gray">
          <a:xfrm>
            <a:off x="227135" y="6039172"/>
            <a:ext cx="5769219" cy="342578"/>
          </a:xfrm>
          <a:prstGeom prst="rect">
            <a:avLst/>
          </a:prstGeom>
        </p:spPr>
        <p:txBody>
          <a:bodyPr anchor="ctr" anchorCtr="0"/>
          <a:lstStyle>
            <a:lvl1pPr marL="0" indent="0" algn="l">
              <a:buNone/>
              <a:defRPr sz="800">
                <a:solidFill>
                  <a:schemeClr val="tx1"/>
                </a:solidFill>
              </a:defRPr>
            </a:lvl1pPr>
          </a:lstStyle>
          <a:p>
            <a:pPr lvl="0"/>
            <a:r>
              <a:rPr lang="en-US" dirty="0" smtClean="0"/>
              <a:t>Click to edit Base</a:t>
            </a:r>
          </a:p>
        </p:txBody>
      </p:sp>
      <p:sp>
        <p:nvSpPr>
          <p:cNvPr id="18" name="Text Placeholder 8"/>
          <p:cNvSpPr>
            <a:spLocks noGrp="1"/>
          </p:cNvSpPr>
          <p:nvPr>
            <p:ph type="body" sz="quarter" idx="13" hasCustomPrompt="1"/>
          </p:nvPr>
        </p:nvSpPr>
        <p:spPr bwMode="gray">
          <a:xfrm>
            <a:off x="6172199" y="6039750"/>
            <a:ext cx="2787162" cy="342000"/>
          </a:xfrm>
          <a:prstGeom prst="rect">
            <a:avLst/>
          </a:prstGeom>
        </p:spPr>
        <p:txBody>
          <a:bodyPr anchor="ctr" anchorCtr="0"/>
          <a:lstStyle>
            <a:lvl1pPr marL="0" indent="0" algn="r">
              <a:buNone/>
              <a:defRPr sz="800">
                <a:solidFill>
                  <a:schemeClr val="tx1"/>
                </a:solidFill>
              </a:defRPr>
            </a:lvl1pPr>
          </a:lstStyle>
          <a:p>
            <a:pPr lvl="0"/>
            <a:r>
              <a:rPr lang="en-US" dirty="0" smtClean="0"/>
              <a:t>Click to edit Source</a:t>
            </a:r>
          </a:p>
        </p:txBody>
      </p:sp>
      <p:cxnSp>
        <p:nvCxnSpPr>
          <p:cNvPr id="19" name="Straight Connector 18"/>
          <p:cNvCxnSpPr/>
          <p:nvPr userDrawn="1"/>
        </p:nvCxnSpPr>
        <p:spPr bwMode="gray">
          <a:xfrm>
            <a:off x="234462" y="6039172"/>
            <a:ext cx="8736623"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1436570352"/>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ivider Half Slide - Primary Colour">
    <p:spTree>
      <p:nvGrpSpPr>
        <p:cNvPr id="1" name=""/>
        <p:cNvGrpSpPr/>
        <p:nvPr/>
      </p:nvGrpSpPr>
      <p:grpSpPr>
        <a:xfrm>
          <a:off x="0" y="0"/>
          <a:ext cx="0" cy="0"/>
          <a:chOff x="0" y="0"/>
          <a:chExt cx="0" cy="0"/>
        </a:xfrm>
      </p:grpSpPr>
      <p:sp>
        <p:nvSpPr>
          <p:cNvPr id="14" name="Rectangle 13"/>
          <p:cNvSpPr/>
          <p:nvPr userDrawn="1"/>
        </p:nvSpPr>
        <p:spPr bwMode="gray">
          <a:xfrm>
            <a:off x="0" y="0"/>
            <a:ext cx="4572000"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4" name="Rectangle 111"/>
          <p:cNvSpPr>
            <a:spLocks noChangeArrowheads="1"/>
          </p:cNvSpPr>
          <p:nvPr/>
        </p:nvSpPr>
        <p:spPr bwMode="gray">
          <a:xfrm flipH="1">
            <a:off x="4572000" y="0"/>
            <a:ext cx="4570535" cy="685800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sp>
        <p:nvSpPr>
          <p:cNvPr id="3" name="Title 1"/>
          <p:cNvSpPr>
            <a:spLocks noGrp="1"/>
          </p:cNvSpPr>
          <p:nvPr>
            <p:ph type="title" hasCustomPrompt="1"/>
          </p:nvPr>
        </p:nvSpPr>
        <p:spPr bwMode="gray">
          <a:xfrm>
            <a:off x="1" y="811214"/>
            <a:ext cx="4571999" cy="2117721"/>
          </a:xfrm>
        </p:spPr>
        <p:txBody>
          <a:bodyPr lIns="216000" tIns="216000" rIns="216000" anchor="b" anchorCtr="0"/>
          <a:lstStyle>
            <a:lvl1pPr>
              <a:defRPr sz="2400" i="0"/>
            </a:lvl1pPr>
          </a:lstStyle>
          <a:p>
            <a:r>
              <a:rPr lang="en-US" dirty="0" smtClean="0"/>
              <a:t>Click to edit title Arial Bold size 24</a:t>
            </a:r>
            <a:endParaRPr lang="en-GB" dirty="0"/>
          </a:p>
        </p:txBody>
      </p:sp>
      <p:cxnSp>
        <p:nvCxnSpPr>
          <p:cNvPr id="31" name="Straight Connector 30"/>
          <p:cNvCxnSpPr/>
          <p:nvPr/>
        </p:nvCxnSpPr>
        <p:spPr bwMode="gray">
          <a:xfrm flipV="1">
            <a:off x="0" y="4857760"/>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34" name="Straight Connector 33"/>
          <p:cNvCxnSpPr/>
          <p:nvPr/>
        </p:nvCxnSpPr>
        <p:spPr bwMode="gray">
          <a:xfrm flipV="1">
            <a:off x="0" y="810227"/>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22" name="Text Placeholder 21"/>
          <p:cNvSpPr>
            <a:spLocks noGrp="1"/>
          </p:cNvSpPr>
          <p:nvPr>
            <p:ph type="body" sz="quarter" idx="10" hasCustomPrompt="1"/>
          </p:nvPr>
        </p:nvSpPr>
        <p:spPr bwMode="gray">
          <a:xfrm>
            <a:off x="1" y="2932044"/>
            <a:ext cx="4572000" cy="1925707"/>
          </a:xfrm>
        </p:spPr>
        <p:txBody>
          <a:bodyPr lIns="216000" tIns="72000" rIns="216000" bIns="216000"/>
          <a:lstStyle>
            <a:lvl1pPr marL="0" indent="0">
              <a:buNone/>
              <a:defRPr sz="200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Subtitle Arial size 20</a:t>
            </a:r>
          </a:p>
        </p:txBody>
      </p:sp>
      <p:sp>
        <p:nvSpPr>
          <p:cNvPr id="9" name="Rectangle 111"/>
          <p:cNvSpPr>
            <a:spLocks noChangeArrowheads="1"/>
          </p:cNvSpPr>
          <p:nvPr userDrawn="1"/>
        </p:nvSpPr>
        <p:spPr bwMode="gray">
          <a:xfrm flipH="1">
            <a:off x="4572000" y="0"/>
            <a:ext cx="4570535" cy="685800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cxnSp>
        <p:nvCxnSpPr>
          <p:cNvPr id="10" name="Straight Connector 9"/>
          <p:cNvCxnSpPr/>
          <p:nvPr userDrawn="1"/>
        </p:nvCxnSpPr>
        <p:spPr bwMode="gray">
          <a:xfrm flipV="1">
            <a:off x="0" y="4857760"/>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13" name="Straight Connector 12"/>
          <p:cNvCxnSpPr/>
          <p:nvPr userDrawn="1"/>
        </p:nvCxnSpPr>
        <p:spPr bwMode="gray">
          <a:xfrm flipV="1">
            <a:off x="0" y="810227"/>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28" name="Group 27"/>
          <p:cNvGrpSpPr>
            <a:grpSpLocks noChangeAspect="1"/>
          </p:cNvGrpSpPr>
          <p:nvPr userDrawn="1"/>
        </p:nvGrpSpPr>
        <p:grpSpPr bwMode="gray">
          <a:xfrm>
            <a:off x="4123015"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0" name="Freeform 29"/>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2" name="Freeform 51"/>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3" name="Freeform 52"/>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4" name="Freeform 53"/>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5" name="Freeform 54"/>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6" name="Freeform 55"/>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37" name="Picture 36" descr="Ipsos SRI Logo - WHITE.png"/>
          <p:cNvPicPr>
            <a:picLocks noChangeAspect="1"/>
          </p:cNvPicPr>
          <p:nvPr userDrawn="1"/>
        </p:nvPicPr>
        <p:blipFill>
          <a:blip r:embed="rId2" cstate="print"/>
          <a:stretch>
            <a:fillRect/>
          </a:stretch>
        </p:blipFill>
        <p:spPr bwMode="gray">
          <a:xfrm>
            <a:off x="228736" y="6453333"/>
            <a:ext cx="1077035" cy="226800"/>
          </a:xfrm>
          <a:prstGeom prst="rect">
            <a:avLst/>
          </a:prstGeom>
        </p:spPr>
      </p:pic>
    </p:spTree>
    <p:extLst>
      <p:ext uri="{BB962C8B-B14F-4D97-AF65-F5344CB8AC3E}">
        <p14:creationId xmlns:p14="http://schemas.microsoft.com/office/powerpoint/2010/main" val="2642608336"/>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Divider Half Slide - Secondary Colour">
    <p:spTree>
      <p:nvGrpSpPr>
        <p:cNvPr id="1" name=""/>
        <p:cNvGrpSpPr/>
        <p:nvPr/>
      </p:nvGrpSpPr>
      <p:grpSpPr>
        <a:xfrm>
          <a:off x="0" y="0"/>
          <a:ext cx="0" cy="0"/>
          <a:chOff x="0" y="0"/>
          <a:chExt cx="0" cy="0"/>
        </a:xfrm>
      </p:grpSpPr>
      <p:sp>
        <p:nvSpPr>
          <p:cNvPr id="14" name="Rectangle 13"/>
          <p:cNvSpPr/>
          <p:nvPr userDrawn="1"/>
        </p:nvSpPr>
        <p:spPr bwMode="gray">
          <a:xfrm>
            <a:off x="0" y="0"/>
            <a:ext cx="4572000" cy="6858000"/>
          </a:xfrm>
          <a:prstGeom prst="rect">
            <a:avLst/>
          </a:prstGeom>
          <a:solidFill>
            <a:schemeClr val="tx2"/>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4" name="Rectangle 111"/>
          <p:cNvSpPr>
            <a:spLocks noChangeArrowheads="1"/>
          </p:cNvSpPr>
          <p:nvPr/>
        </p:nvSpPr>
        <p:spPr bwMode="gray">
          <a:xfrm flipH="1">
            <a:off x="4572000" y="0"/>
            <a:ext cx="4570535" cy="685800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sp>
        <p:nvSpPr>
          <p:cNvPr id="3" name="Title 1"/>
          <p:cNvSpPr>
            <a:spLocks noGrp="1"/>
          </p:cNvSpPr>
          <p:nvPr>
            <p:ph type="title" hasCustomPrompt="1"/>
          </p:nvPr>
        </p:nvSpPr>
        <p:spPr bwMode="gray">
          <a:xfrm>
            <a:off x="1" y="811214"/>
            <a:ext cx="4571999" cy="2117721"/>
          </a:xfrm>
        </p:spPr>
        <p:txBody>
          <a:bodyPr lIns="216000" tIns="216000" rIns="216000" anchor="b" anchorCtr="0"/>
          <a:lstStyle>
            <a:lvl1pPr>
              <a:defRPr sz="2400" i="0"/>
            </a:lvl1pPr>
          </a:lstStyle>
          <a:p>
            <a:r>
              <a:rPr lang="en-US" dirty="0" smtClean="0"/>
              <a:t>Click to edit title Arial Bold size 24</a:t>
            </a:r>
            <a:endParaRPr lang="en-GB" dirty="0"/>
          </a:p>
        </p:txBody>
      </p:sp>
      <p:cxnSp>
        <p:nvCxnSpPr>
          <p:cNvPr id="31" name="Straight Connector 30"/>
          <p:cNvCxnSpPr/>
          <p:nvPr/>
        </p:nvCxnSpPr>
        <p:spPr bwMode="gray">
          <a:xfrm flipV="1">
            <a:off x="0" y="4857760"/>
            <a:ext cx="4572000" cy="986"/>
          </a:xfrm>
          <a:prstGeom prst="line">
            <a:avLst/>
          </a:prstGeom>
          <a:solidFill>
            <a:schemeClr val="accent2"/>
          </a:solidFill>
          <a:ln w="28575" cap="flat" cmpd="sng" algn="ctr">
            <a:solidFill>
              <a:schemeClr val="tx1"/>
            </a:solidFill>
            <a:prstDash val="solid"/>
            <a:round/>
            <a:headEnd type="none" w="med" len="med"/>
            <a:tailEnd type="none" w="med" len="med"/>
          </a:ln>
          <a:effectLst/>
        </p:spPr>
      </p:cxnSp>
      <p:cxnSp>
        <p:nvCxnSpPr>
          <p:cNvPr id="34" name="Straight Connector 33"/>
          <p:cNvCxnSpPr/>
          <p:nvPr/>
        </p:nvCxnSpPr>
        <p:spPr bwMode="gray">
          <a:xfrm flipV="1">
            <a:off x="0" y="810227"/>
            <a:ext cx="4572000" cy="986"/>
          </a:xfrm>
          <a:prstGeom prst="line">
            <a:avLst/>
          </a:prstGeom>
          <a:solidFill>
            <a:schemeClr val="accent2"/>
          </a:solidFill>
          <a:ln w="28575" cap="flat" cmpd="sng" algn="ctr">
            <a:solidFill>
              <a:schemeClr val="tx1"/>
            </a:solidFill>
            <a:prstDash val="solid"/>
            <a:round/>
            <a:headEnd type="none" w="med" len="med"/>
            <a:tailEnd type="none" w="med" len="med"/>
          </a:ln>
          <a:effectLst/>
        </p:spPr>
      </p:cxnSp>
      <p:sp>
        <p:nvSpPr>
          <p:cNvPr id="22" name="Text Placeholder 21"/>
          <p:cNvSpPr>
            <a:spLocks noGrp="1"/>
          </p:cNvSpPr>
          <p:nvPr>
            <p:ph type="body" sz="quarter" idx="10" hasCustomPrompt="1"/>
          </p:nvPr>
        </p:nvSpPr>
        <p:spPr bwMode="gray">
          <a:xfrm>
            <a:off x="1" y="2932044"/>
            <a:ext cx="4572000" cy="1925707"/>
          </a:xfrm>
        </p:spPr>
        <p:txBody>
          <a:bodyPr lIns="216000" tIns="72000" rIns="216000" bIns="216000"/>
          <a:lstStyle>
            <a:lvl1pPr marL="0" indent="0">
              <a:buNone/>
              <a:defRPr sz="2000">
                <a:solidFill>
                  <a:schemeClr val="bg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Subtitle Arial size 20</a:t>
            </a:r>
          </a:p>
        </p:txBody>
      </p:sp>
      <p:sp>
        <p:nvSpPr>
          <p:cNvPr id="9" name="Rectangle 111"/>
          <p:cNvSpPr>
            <a:spLocks noChangeArrowheads="1"/>
          </p:cNvSpPr>
          <p:nvPr userDrawn="1"/>
        </p:nvSpPr>
        <p:spPr bwMode="gray">
          <a:xfrm flipH="1">
            <a:off x="4572000" y="0"/>
            <a:ext cx="4570535" cy="685800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cxnSp>
        <p:nvCxnSpPr>
          <p:cNvPr id="10" name="Straight Connector 9"/>
          <p:cNvCxnSpPr/>
          <p:nvPr userDrawn="1"/>
        </p:nvCxnSpPr>
        <p:spPr bwMode="gray">
          <a:xfrm flipV="1">
            <a:off x="0" y="4857760"/>
            <a:ext cx="4572000" cy="986"/>
          </a:xfrm>
          <a:prstGeom prst="line">
            <a:avLst/>
          </a:prstGeom>
          <a:solidFill>
            <a:schemeClr val="accent2"/>
          </a:solidFill>
          <a:ln w="28575" cap="flat" cmpd="sng" algn="ctr">
            <a:solidFill>
              <a:schemeClr val="tx1"/>
            </a:solidFill>
            <a:prstDash val="solid"/>
            <a:round/>
            <a:headEnd type="none" w="med" len="med"/>
            <a:tailEnd type="none" w="med" len="med"/>
          </a:ln>
          <a:effectLst/>
        </p:spPr>
      </p:cxnSp>
      <p:cxnSp>
        <p:nvCxnSpPr>
          <p:cNvPr id="13" name="Straight Connector 12"/>
          <p:cNvCxnSpPr/>
          <p:nvPr userDrawn="1"/>
        </p:nvCxnSpPr>
        <p:spPr bwMode="gray">
          <a:xfrm flipV="1">
            <a:off x="0" y="810227"/>
            <a:ext cx="4572000" cy="986"/>
          </a:xfrm>
          <a:prstGeom prst="line">
            <a:avLst/>
          </a:prstGeom>
          <a:solidFill>
            <a:schemeClr val="accent2"/>
          </a:solidFill>
          <a:ln w="28575" cap="flat" cmpd="sng" algn="ctr">
            <a:solidFill>
              <a:schemeClr val="tx1"/>
            </a:solidFill>
            <a:prstDash val="solid"/>
            <a:round/>
            <a:headEnd type="none" w="med" len="med"/>
            <a:tailEnd type="none" w="med" len="med"/>
          </a:ln>
          <a:effectLst/>
        </p:spPr>
      </p:cxnSp>
      <p:grpSp>
        <p:nvGrpSpPr>
          <p:cNvPr id="28" name="Group 27"/>
          <p:cNvGrpSpPr>
            <a:grpSpLocks noChangeAspect="1"/>
          </p:cNvGrpSpPr>
          <p:nvPr userDrawn="1"/>
        </p:nvGrpSpPr>
        <p:grpSpPr bwMode="gray">
          <a:xfrm>
            <a:off x="4123015"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0" name="Freeform 29"/>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2" name="Freeform 51"/>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3" name="Freeform 52"/>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4" name="Freeform 53"/>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5" name="Freeform 54"/>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6" name="Freeform 55"/>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37" name="Picture 36" descr="Ipsos SRI Logo - WHITE.png"/>
          <p:cNvPicPr>
            <a:picLocks noChangeAspect="1"/>
          </p:cNvPicPr>
          <p:nvPr userDrawn="1"/>
        </p:nvPicPr>
        <p:blipFill>
          <a:blip r:embed="rId2" cstate="print"/>
          <a:stretch>
            <a:fillRect/>
          </a:stretch>
        </p:blipFill>
        <p:spPr bwMode="gray">
          <a:xfrm>
            <a:off x="228736" y="6453333"/>
            <a:ext cx="1077035" cy="226800"/>
          </a:xfrm>
          <a:prstGeom prst="rect">
            <a:avLst/>
          </a:prstGeom>
        </p:spPr>
      </p:pic>
    </p:spTree>
    <p:extLst>
      <p:ext uri="{BB962C8B-B14F-4D97-AF65-F5344CB8AC3E}">
        <p14:creationId xmlns:p14="http://schemas.microsoft.com/office/powerpoint/2010/main" val="2185631805"/>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tatement Divider - Primary Colour">
    <p:spTree>
      <p:nvGrpSpPr>
        <p:cNvPr id="1" name=""/>
        <p:cNvGrpSpPr/>
        <p:nvPr/>
      </p:nvGrpSpPr>
      <p:grpSpPr>
        <a:xfrm>
          <a:off x="0" y="0"/>
          <a:ext cx="0" cy="0"/>
          <a:chOff x="0" y="0"/>
          <a:chExt cx="0" cy="0"/>
        </a:xfrm>
      </p:grpSpPr>
      <p:sp>
        <p:nvSpPr>
          <p:cNvPr id="42" name="Rectangle 41"/>
          <p:cNvSpPr/>
          <p:nvPr userDrawn="1"/>
        </p:nvSpPr>
        <p:spPr bwMode="gray">
          <a:xfrm>
            <a:off x="0"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4" name="TextBox 33"/>
          <p:cNvSpPr txBox="1"/>
          <p:nvPr userDrawn="1"/>
        </p:nvSpPr>
        <p:spPr bwMode="gray">
          <a:xfrm>
            <a:off x="8229601" y="601842"/>
            <a:ext cx="914400" cy="217166"/>
          </a:xfrm>
          <a:prstGeom prst="rect">
            <a:avLst/>
          </a:prstGeom>
          <a:solidFill>
            <a:schemeClr val="tx2"/>
          </a:solid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FFFFFF"/>
                </a:solidFill>
              </a:rPr>
              <a:pPr algn="ctr" eaLnBrk="0" fontAlgn="base" hangingPunct="0">
                <a:spcBef>
                  <a:spcPct val="20000"/>
                </a:spcBef>
                <a:spcAft>
                  <a:spcPct val="0"/>
                </a:spcAft>
              </a:pPr>
              <a:t>‹#›</a:t>
            </a:fld>
            <a:endParaRPr lang="en-GB" sz="1000" b="1" dirty="0">
              <a:solidFill>
                <a:srgbClr val="FFFFFF"/>
              </a:solidFill>
            </a:endParaRPr>
          </a:p>
        </p:txBody>
      </p:sp>
      <p:sp>
        <p:nvSpPr>
          <p:cNvPr id="57" name="Text Placeholder 29"/>
          <p:cNvSpPr>
            <a:spLocks noGrp="1"/>
          </p:cNvSpPr>
          <p:nvPr>
            <p:ph type="body" sz="quarter" idx="17" hasCustomPrompt="1"/>
          </p:nvPr>
        </p:nvSpPr>
        <p:spPr bwMode="gray">
          <a:xfrm>
            <a:off x="228600" y="2527581"/>
            <a:ext cx="8704385" cy="1354217"/>
          </a:xfrm>
        </p:spPr>
        <p:txBody>
          <a:bodyPr wrap="square" lIns="216000" rIns="216000" anchor="ctr">
            <a:spAutoFit/>
          </a:bodyPr>
          <a:lstStyle>
            <a:lvl1pPr marL="0" indent="0">
              <a:buNone/>
              <a:defRPr sz="4400" b="1" baseline="0">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slice title Arial Bold size 44</a:t>
            </a:r>
          </a:p>
        </p:txBody>
      </p:sp>
      <p:grpSp>
        <p:nvGrpSpPr>
          <p:cNvPr id="28" name="Group 27"/>
          <p:cNvGrpSpPr>
            <a:grpSpLocks noChangeAspect="1"/>
          </p:cNvGrpSpPr>
          <p:nvPr userDrawn="1"/>
        </p:nvGrpSpPr>
        <p:grpSpPr bwMode="gray">
          <a:xfrm>
            <a:off x="8693074"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22" name="Picture 21" descr="Ipsos SRI Logo - WHITE.png"/>
          <p:cNvPicPr>
            <a:picLocks noChangeAspect="1"/>
          </p:cNvPicPr>
          <p:nvPr userDrawn="1"/>
        </p:nvPicPr>
        <p:blipFill>
          <a:blip r:embed="rId2" cstate="print"/>
          <a:stretch>
            <a:fillRect/>
          </a:stretch>
        </p:blipFill>
        <p:spPr bwMode="gray">
          <a:xfrm>
            <a:off x="228736" y="6453333"/>
            <a:ext cx="1077035" cy="226800"/>
          </a:xfrm>
          <a:prstGeom prst="rect">
            <a:avLst/>
          </a:prstGeom>
        </p:spPr>
      </p:pic>
    </p:spTree>
    <p:extLst>
      <p:ext uri="{BB962C8B-B14F-4D97-AF65-F5344CB8AC3E}">
        <p14:creationId xmlns:p14="http://schemas.microsoft.com/office/powerpoint/2010/main" val="221183500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tatement Divider - Secondary Colour">
    <p:spTree>
      <p:nvGrpSpPr>
        <p:cNvPr id="1" name=""/>
        <p:cNvGrpSpPr/>
        <p:nvPr/>
      </p:nvGrpSpPr>
      <p:grpSpPr>
        <a:xfrm>
          <a:off x="0" y="0"/>
          <a:ext cx="0" cy="0"/>
          <a:chOff x="0" y="0"/>
          <a:chExt cx="0" cy="0"/>
        </a:xfrm>
      </p:grpSpPr>
      <p:sp>
        <p:nvSpPr>
          <p:cNvPr id="42" name="Rectangle 41"/>
          <p:cNvSpPr/>
          <p:nvPr userDrawn="1"/>
        </p:nvSpPr>
        <p:spPr bwMode="gray">
          <a:xfrm>
            <a:off x="0" y="0"/>
            <a:ext cx="9142535" cy="6858000"/>
          </a:xfrm>
          <a:prstGeom prst="rect">
            <a:avLst/>
          </a:prstGeom>
          <a:solidFill>
            <a:schemeClr val="tx2"/>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4" name="TextBox 33"/>
          <p:cNvSpPr txBox="1"/>
          <p:nvPr userDrawn="1"/>
        </p:nvSpPr>
        <p:spPr bwMode="gray">
          <a:xfrm>
            <a:off x="8229601" y="601842"/>
            <a:ext cx="914400" cy="217166"/>
          </a:xfrm>
          <a:prstGeom prst="rect">
            <a:avLst/>
          </a:prstGeom>
          <a:solidFill>
            <a:schemeClr val="tx1"/>
          </a:solid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FFFFFF"/>
                </a:solidFill>
              </a:rPr>
              <a:pPr algn="ctr" eaLnBrk="0" fontAlgn="base" hangingPunct="0">
                <a:spcBef>
                  <a:spcPct val="20000"/>
                </a:spcBef>
                <a:spcAft>
                  <a:spcPct val="0"/>
                </a:spcAft>
              </a:pPr>
              <a:t>‹#›</a:t>
            </a:fld>
            <a:endParaRPr lang="en-GB" sz="1000" b="1" dirty="0">
              <a:solidFill>
                <a:srgbClr val="FFFFFF"/>
              </a:solidFill>
            </a:endParaRPr>
          </a:p>
        </p:txBody>
      </p:sp>
      <p:sp>
        <p:nvSpPr>
          <p:cNvPr id="57" name="Text Placeholder 29"/>
          <p:cNvSpPr>
            <a:spLocks noGrp="1"/>
          </p:cNvSpPr>
          <p:nvPr>
            <p:ph type="body" sz="quarter" idx="17" hasCustomPrompt="1"/>
          </p:nvPr>
        </p:nvSpPr>
        <p:spPr bwMode="gray">
          <a:xfrm>
            <a:off x="228600" y="2527581"/>
            <a:ext cx="8704385" cy="1354217"/>
          </a:xfrm>
        </p:spPr>
        <p:txBody>
          <a:bodyPr wrap="square" lIns="216000" rIns="216000" anchor="ctr">
            <a:spAutoFit/>
          </a:bodyPr>
          <a:lstStyle>
            <a:lvl1pPr marL="0" indent="0">
              <a:buNone/>
              <a:defRPr sz="4400" b="1" baseline="0">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slice title Arial Bold size 44</a:t>
            </a:r>
          </a:p>
        </p:txBody>
      </p:sp>
      <p:grpSp>
        <p:nvGrpSpPr>
          <p:cNvPr id="28" name="Group 27"/>
          <p:cNvGrpSpPr>
            <a:grpSpLocks noChangeAspect="1"/>
          </p:cNvGrpSpPr>
          <p:nvPr userDrawn="1"/>
        </p:nvGrpSpPr>
        <p:grpSpPr bwMode="gray">
          <a:xfrm>
            <a:off x="8693074"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sp>
        <p:nvSpPr>
          <p:cNvPr id="26" name="Rectangle 25"/>
          <p:cNvSpPr/>
          <p:nvPr userDrawn="1"/>
        </p:nvSpPr>
        <p:spPr bwMode="gray">
          <a:xfrm>
            <a:off x="8229600" y="0"/>
            <a:ext cx="914400" cy="603503"/>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US" dirty="0" smtClean="0">
              <a:solidFill>
                <a:srgbClr val="FFFFFF"/>
              </a:solidFill>
            </a:endParaRPr>
          </a:p>
        </p:txBody>
      </p:sp>
      <p:sp>
        <p:nvSpPr>
          <p:cNvPr id="27" name="TextBox 26"/>
          <p:cNvSpPr txBox="1"/>
          <p:nvPr userDrawn="1"/>
        </p:nvSpPr>
        <p:spPr bwMode="gray">
          <a:xfrm>
            <a:off x="8227421" y="27624"/>
            <a:ext cx="910466" cy="553998"/>
          </a:xfrm>
          <a:prstGeom prst="rect">
            <a:avLst/>
          </a:prstGeom>
          <a:noFill/>
        </p:spPr>
        <p:txBody>
          <a:bodyPr wrap="square" lIns="0" tIns="0" rIns="0" bIns="0" rtlCol="0">
            <a:spAutoFit/>
          </a:bodyPr>
          <a:lstStyle/>
          <a:p>
            <a:pPr algn="ctr" eaLnBrk="0" fontAlgn="base" hangingPunct="0">
              <a:spcBef>
                <a:spcPct val="20000"/>
              </a:spcBef>
              <a:spcAft>
                <a:spcPct val="0"/>
              </a:spcAft>
            </a:pPr>
            <a:r>
              <a:rPr lang="en-US" sz="1200" b="1" dirty="0" smtClean="0">
                <a:solidFill>
                  <a:srgbClr val="292926"/>
                </a:solidFill>
              </a:rPr>
              <a:t>Paste co-brand logo here</a:t>
            </a:r>
          </a:p>
        </p:txBody>
      </p:sp>
      <p:pic>
        <p:nvPicPr>
          <p:cNvPr id="24" name="Picture 23" descr="Ipsos SRI Logo - WHITE.png"/>
          <p:cNvPicPr>
            <a:picLocks noChangeAspect="1"/>
          </p:cNvPicPr>
          <p:nvPr userDrawn="1"/>
        </p:nvPicPr>
        <p:blipFill>
          <a:blip r:embed="rId2" cstate="print"/>
          <a:stretch>
            <a:fillRect/>
          </a:stretch>
        </p:blipFill>
        <p:spPr bwMode="gray">
          <a:xfrm>
            <a:off x="228736" y="6453333"/>
            <a:ext cx="1077035" cy="226800"/>
          </a:xfrm>
          <a:prstGeom prst="rect">
            <a:avLst/>
          </a:prstGeom>
        </p:spPr>
      </p:pic>
    </p:spTree>
    <p:extLst>
      <p:ext uri="{BB962C8B-B14F-4D97-AF65-F5344CB8AC3E}">
        <p14:creationId xmlns:p14="http://schemas.microsoft.com/office/powerpoint/2010/main" val="1547388571"/>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ullets - Title and Content Primary Colour">
    <p:spTree>
      <p:nvGrpSpPr>
        <p:cNvPr id="1" name=""/>
        <p:cNvGrpSpPr/>
        <p:nvPr/>
      </p:nvGrpSpPr>
      <p:grpSpPr>
        <a:xfrm>
          <a:off x="0" y="0"/>
          <a:ext cx="0" cy="0"/>
          <a:chOff x="0" y="0"/>
          <a:chExt cx="0" cy="0"/>
        </a:xfrm>
      </p:grpSpPr>
      <p:sp>
        <p:nvSpPr>
          <p:cNvPr id="42" name="Rectangle 41"/>
          <p:cNvSpPr/>
          <p:nvPr userDrawn="1"/>
        </p:nvSpPr>
        <p:spPr bwMode="gray">
          <a:xfrm>
            <a:off x="0"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0" name="Text Placeholder 29"/>
          <p:cNvSpPr>
            <a:spLocks noGrp="1"/>
          </p:cNvSpPr>
          <p:nvPr>
            <p:ph type="body" sz="quarter" idx="10" hasCustomPrompt="1"/>
          </p:nvPr>
        </p:nvSpPr>
        <p:spPr bwMode="gray">
          <a:xfrm>
            <a:off x="19630" y="902255"/>
            <a:ext cx="8932984" cy="347662"/>
          </a:xfrm>
        </p:spPr>
        <p:txBody>
          <a:bodyPr lIns="216000" rIns="720000"/>
          <a:lstStyle>
            <a:lvl1pPr>
              <a:buNone/>
              <a:defRPr sz="2000" b="1">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slide subtitle Arial Bold size 20</a:t>
            </a:r>
          </a:p>
        </p:txBody>
      </p:sp>
      <p:sp>
        <p:nvSpPr>
          <p:cNvPr id="34" name="TextBox 33"/>
          <p:cNvSpPr txBox="1"/>
          <p:nvPr userDrawn="1"/>
        </p:nvSpPr>
        <p:spPr bwMode="gray">
          <a:xfrm>
            <a:off x="8229601" y="601842"/>
            <a:ext cx="914400" cy="217166"/>
          </a:xfrm>
          <a:prstGeom prst="rect">
            <a:avLst/>
          </a:prstGeom>
          <a:solidFill>
            <a:schemeClr val="tx2"/>
          </a:solid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FFFFFF"/>
                </a:solidFill>
              </a:rPr>
              <a:pPr algn="ctr" eaLnBrk="0" fontAlgn="base" hangingPunct="0">
                <a:spcBef>
                  <a:spcPct val="20000"/>
                </a:spcBef>
                <a:spcAft>
                  <a:spcPct val="0"/>
                </a:spcAft>
              </a:pPr>
              <a:t>‹#›</a:t>
            </a:fld>
            <a:endParaRPr lang="en-GB" sz="1000" b="1" dirty="0">
              <a:solidFill>
                <a:srgbClr val="FFFFFF"/>
              </a:solidFill>
            </a:endParaRPr>
          </a:p>
        </p:txBody>
      </p:sp>
      <p:sp>
        <p:nvSpPr>
          <p:cNvPr id="38" name="Content Placeholder 12"/>
          <p:cNvSpPr>
            <a:spLocks noGrp="1"/>
          </p:cNvSpPr>
          <p:nvPr>
            <p:ph sz="quarter" idx="15" hasCustomPrompt="1"/>
          </p:nvPr>
        </p:nvSpPr>
        <p:spPr bwMode="gray">
          <a:xfrm>
            <a:off x="227136" y="1514475"/>
            <a:ext cx="2771042" cy="4700588"/>
          </a:xfrm>
        </p:spPr>
        <p:txBody>
          <a:bodyPr/>
          <a:lstStyle>
            <a:lvl1pPr>
              <a:defRPr>
                <a:solidFill>
                  <a:schemeClr val="bg1"/>
                </a:solidFill>
              </a:defRPr>
            </a:lvl1pPr>
            <a:lvl2pPr>
              <a:defRPr baseline="0">
                <a:solidFill>
                  <a:schemeClr val="bg1"/>
                </a:solidFill>
              </a:defRPr>
            </a:lvl2pPr>
            <a:lvl3pPr>
              <a:defRPr baseline="0">
                <a:solidFill>
                  <a:schemeClr val="bg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39" name="Content Placeholder 14"/>
          <p:cNvSpPr>
            <a:spLocks noGrp="1"/>
          </p:cNvSpPr>
          <p:nvPr>
            <p:ph sz="quarter" idx="12" hasCustomPrompt="1"/>
          </p:nvPr>
        </p:nvSpPr>
        <p:spPr bwMode="gray">
          <a:xfrm>
            <a:off x="3219450" y="1514475"/>
            <a:ext cx="2744666" cy="4700588"/>
          </a:xfrm>
        </p:spPr>
        <p:txBody>
          <a:bodyPr/>
          <a:lstStyle>
            <a:lvl1pPr>
              <a:defRPr baseline="0">
                <a:solidFill>
                  <a:schemeClr val="bg1"/>
                </a:solidFill>
              </a:defRPr>
            </a:lvl1pPr>
            <a:lvl2pPr>
              <a:defRPr>
                <a:solidFill>
                  <a:schemeClr val="bg1"/>
                </a:solidFill>
              </a:defRPr>
            </a:lvl2pPr>
            <a:lvl3pPr>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40" name="Content Placeholder 14"/>
          <p:cNvSpPr>
            <a:spLocks noGrp="1"/>
          </p:cNvSpPr>
          <p:nvPr>
            <p:ph sz="quarter" idx="16" hasCustomPrompt="1"/>
          </p:nvPr>
        </p:nvSpPr>
        <p:spPr bwMode="gray">
          <a:xfrm>
            <a:off x="6172200" y="1514475"/>
            <a:ext cx="2744666" cy="4700588"/>
          </a:xfrm>
        </p:spPr>
        <p:txBody>
          <a:bodyPr/>
          <a:lstStyle>
            <a:lvl1pPr>
              <a:defRPr baseline="0">
                <a:solidFill>
                  <a:schemeClr val="bg1"/>
                </a:solidFill>
              </a:defRPr>
            </a:lvl1pPr>
            <a:lvl2pPr>
              <a:defRPr>
                <a:solidFill>
                  <a:schemeClr val="bg1"/>
                </a:solidFill>
              </a:defRPr>
            </a:lvl2pPr>
            <a:lvl3pPr>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57" name="Text Placeholder 29"/>
          <p:cNvSpPr>
            <a:spLocks noGrp="1"/>
          </p:cNvSpPr>
          <p:nvPr>
            <p:ph type="body" sz="quarter" idx="17" hasCustomPrompt="1"/>
          </p:nvPr>
        </p:nvSpPr>
        <p:spPr bwMode="gray">
          <a:xfrm>
            <a:off x="225969" y="0"/>
            <a:ext cx="7443692" cy="784800"/>
          </a:xfrm>
        </p:spPr>
        <p:txBody>
          <a:bodyPr lIns="0" rIns="0" anchor="ctr"/>
          <a:lstStyle>
            <a:lvl1pPr marL="0" indent="0">
              <a:buNone/>
              <a:defRPr sz="2400" b="1" baseline="0">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slide title Arial Bold size 24</a:t>
            </a:r>
          </a:p>
        </p:txBody>
      </p:sp>
      <p:grpSp>
        <p:nvGrpSpPr>
          <p:cNvPr id="28" name="Group 27"/>
          <p:cNvGrpSpPr>
            <a:grpSpLocks noChangeAspect="1"/>
          </p:cNvGrpSpPr>
          <p:nvPr userDrawn="1"/>
        </p:nvGrpSpPr>
        <p:grpSpPr bwMode="gray">
          <a:xfrm>
            <a:off x="8693074"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sp>
        <p:nvSpPr>
          <p:cNvPr id="43" name="Rectangle 42"/>
          <p:cNvSpPr/>
          <p:nvPr userDrawn="1"/>
        </p:nvSpPr>
        <p:spPr bwMode="gray">
          <a:xfrm>
            <a:off x="8229600" y="0"/>
            <a:ext cx="914400" cy="603503"/>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US" dirty="0" smtClean="0">
              <a:solidFill>
                <a:srgbClr val="FFFFFF"/>
              </a:solidFill>
            </a:endParaRPr>
          </a:p>
        </p:txBody>
      </p:sp>
      <p:sp>
        <p:nvSpPr>
          <p:cNvPr id="45" name="TextBox 44"/>
          <p:cNvSpPr txBox="1"/>
          <p:nvPr userDrawn="1"/>
        </p:nvSpPr>
        <p:spPr bwMode="gray">
          <a:xfrm>
            <a:off x="8227421" y="27624"/>
            <a:ext cx="910466" cy="553998"/>
          </a:xfrm>
          <a:prstGeom prst="rect">
            <a:avLst/>
          </a:prstGeom>
          <a:noFill/>
        </p:spPr>
        <p:txBody>
          <a:bodyPr wrap="square" lIns="0" tIns="0" rIns="0" bIns="0" rtlCol="0">
            <a:spAutoFit/>
          </a:bodyPr>
          <a:lstStyle/>
          <a:p>
            <a:pPr algn="ctr" eaLnBrk="0" fontAlgn="base" hangingPunct="0">
              <a:spcBef>
                <a:spcPct val="20000"/>
              </a:spcBef>
              <a:spcAft>
                <a:spcPct val="0"/>
              </a:spcAft>
            </a:pPr>
            <a:r>
              <a:rPr lang="en-US" sz="1200" b="1" dirty="0" smtClean="0">
                <a:solidFill>
                  <a:srgbClr val="292926"/>
                </a:solidFill>
              </a:rPr>
              <a:t>Paste co-brand logo here</a:t>
            </a:r>
          </a:p>
        </p:txBody>
      </p:sp>
      <p:pic>
        <p:nvPicPr>
          <p:cNvPr id="31" name="Picture 30" descr="Ipsos SRI Logo - WHITE.png"/>
          <p:cNvPicPr>
            <a:picLocks noChangeAspect="1"/>
          </p:cNvPicPr>
          <p:nvPr userDrawn="1"/>
        </p:nvPicPr>
        <p:blipFill>
          <a:blip r:embed="rId2" cstate="print"/>
          <a:stretch>
            <a:fillRect/>
          </a:stretch>
        </p:blipFill>
        <p:spPr bwMode="gray">
          <a:xfrm>
            <a:off x="228736" y="6453333"/>
            <a:ext cx="1077035" cy="226800"/>
          </a:xfrm>
          <a:prstGeom prst="rect">
            <a:avLst/>
          </a:prstGeom>
        </p:spPr>
      </p:pic>
    </p:spTree>
    <p:extLst>
      <p:ext uri="{BB962C8B-B14F-4D97-AF65-F5344CB8AC3E}">
        <p14:creationId xmlns:p14="http://schemas.microsoft.com/office/powerpoint/2010/main" val="2216423952"/>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ullets - Title and Content Secondary Colour">
    <p:spTree>
      <p:nvGrpSpPr>
        <p:cNvPr id="1" name=""/>
        <p:cNvGrpSpPr/>
        <p:nvPr/>
      </p:nvGrpSpPr>
      <p:grpSpPr>
        <a:xfrm>
          <a:off x="0" y="0"/>
          <a:ext cx="0" cy="0"/>
          <a:chOff x="0" y="0"/>
          <a:chExt cx="0" cy="0"/>
        </a:xfrm>
      </p:grpSpPr>
      <p:sp>
        <p:nvSpPr>
          <p:cNvPr id="42" name="Rectangle 41"/>
          <p:cNvSpPr/>
          <p:nvPr userDrawn="1"/>
        </p:nvSpPr>
        <p:spPr bwMode="gray">
          <a:xfrm>
            <a:off x="0" y="0"/>
            <a:ext cx="9142535" cy="6858000"/>
          </a:xfrm>
          <a:prstGeom prst="rect">
            <a:avLst/>
          </a:prstGeom>
          <a:solidFill>
            <a:schemeClr val="tx2"/>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0" name="Text Placeholder 29"/>
          <p:cNvSpPr>
            <a:spLocks noGrp="1"/>
          </p:cNvSpPr>
          <p:nvPr>
            <p:ph type="body" sz="quarter" idx="10" hasCustomPrompt="1"/>
          </p:nvPr>
        </p:nvSpPr>
        <p:spPr bwMode="gray">
          <a:xfrm>
            <a:off x="19630" y="902255"/>
            <a:ext cx="8932984" cy="347662"/>
          </a:xfrm>
        </p:spPr>
        <p:txBody>
          <a:bodyPr lIns="216000" rIns="720000"/>
          <a:lstStyle>
            <a:lvl1pPr>
              <a:buNone/>
              <a:defRPr sz="2000" b="1">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slide subtitle Arial Bold size 20</a:t>
            </a:r>
          </a:p>
        </p:txBody>
      </p:sp>
      <p:sp>
        <p:nvSpPr>
          <p:cNvPr id="34" name="TextBox 33"/>
          <p:cNvSpPr txBox="1"/>
          <p:nvPr userDrawn="1"/>
        </p:nvSpPr>
        <p:spPr bwMode="gray">
          <a:xfrm>
            <a:off x="8229601" y="601842"/>
            <a:ext cx="914400" cy="217166"/>
          </a:xfrm>
          <a:prstGeom prst="rect">
            <a:avLst/>
          </a:prstGeom>
          <a:solidFill>
            <a:schemeClr val="tx1"/>
          </a:solid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FFFFFF"/>
                </a:solidFill>
              </a:rPr>
              <a:pPr algn="ctr" eaLnBrk="0" fontAlgn="base" hangingPunct="0">
                <a:spcBef>
                  <a:spcPct val="20000"/>
                </a:spcBef>
                <a:spcAft>
                  <a:spcPct val="0"/>
                </a:spcAft>
              </a:pPr>
              <a:t>‹#›</a:t>
            </a:fld>
            <a:endParaRPr lang="en-GB" sz="1000" b="1" dirty="0">
              <a:solidFill>
                <a:srgbClr val="FFFFFF"/>
              </a:solidFill>
            </a:endParaRPr>
          </a:p>
        </p:txBody>
      </p:sp>
      <p:sp>
        <p:nvSpPr>
          <p:cNvPr id="38" name="Content Placeholder 12"/>
          <p:cNvSpPr>
            <a:spLocks noGrp="1"/>
          </p:cNvSpPr>
          <p:nvPr>
            <p:ph sz="quarter" idx="15" hasCustomPrompt="1"/>
          </p:nvPr>
        </p:nvSpPr>
        <p:spPr bwMode="gray">
          <a:xfrm>
            <a:off x="227136" y="1514475"/>
            <a:ext cx="2771042" cy="4700588"/>
          </a:xfrm>
        </p:spPr>
        <p:txBody>
          <a:bodyPr/>
          <a:lstStyle>
            <a:lvl1pPr>
              <a:defRPr>
                <a:solidFill>
                  <a:schemeClr val="bg1"/>
                </a:solidFill>
              </a:defRPr>
            </a:lvl1pPr>
            <a:lvl2pPr>
              <a:defRPr baseline="0">
                <a:solidFill>
                  <a:schemeClr val="bg1"/>
                </a:solidFill>
              </a:defRPr>
            </a:lvl2pPr>
            <a:lvl3pPr>
              <a:defRPr baseline="0">
                <a:solidFill>
                  <a:schemeClr val="bg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39" name="Content Placeholder 14"/>
          <p:cNvSpPr>
            <a:spLocks noGrp="1"/>
          </p:cNvSpPr>
          <p:nvPr>
            <p:ph sz="quarter" idx="12" hasCustomPrompt="1"/>
          </p:nvPr>
        </p:nvSpPr>
        <p:spPr bwMode="gray">
          <a:xfrm>
            <a:off x="3219450" y="1514475"/>
            <a:ext cx="2744666" cy="4700588"/>
          </a:xfrm>
        </p:spPr>
        <p:txBody>
          <a:bodyPr/>
          <a:lstStyle>
            <a:lvl1pPr>
              <a:defRPr baseline="0">
                <a:solidFill>
                  <a:schemeClr val="bg1"/>
                </a:solidFill>
              </a:defRPr>
            </a:lvl1pPr>
            <a:lvl2pPr>
              <a:defRPr>
                <a:solidFill>
                  <a:schemeClr val="bg1"/>
                </a:solidFill>
              </a:defRPr>
            </a:lvl2pPr>
            <a:lvl3pPr>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40" name="Content Placeholder 14"/>
          <p:cNvSpPr>
            <a:spLocks noGrp="1"/>
          </p:cNvSpPr>
          <p:nvPr>
            <p:ph sz="quarter" idx="16" hasCustomPrompt="1"/>
          </p:nvPr>
        </p:nvSpPr>
        <p:spPr bwMode="gray">
          <a:xfrm>
            <a:off x="6172200" y="1514475"/>
            <a:ext cx="2744666" cy="4700588"/>
          </a:xfrm>
        </p:spPr>
        <p:txBody>
          <a:bodyPr/>
          <a:lstStyle>
            <a:lvl1pPr>
              <a:defRPr baseline="0">
                <a:solidFill>
                  <a:schemeClr val="bg1"/>
                </a:solidFill>
              </a:defRPr>
            </a:lvl1pPr>
            <a:lvl2pPr>
              <a:defRPr>
                <a:solidFill>
                  <a:schemeClr val="bg1"/>
                </a:solidFill>
              </a:defRPr>
            </a:lvl2pPr>
            <a:lvl3pPr>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57" name="Text Placeholder 29"/>
          <p:cNvSpPr>
            <a:spLocks noGrp="1"/>
          </p:cNvSpPr>
          <p:nvPr>
            <p:ph type="body" sz="quarter" idx="17" hasCustomPrompt="1"/>
          </p:nvPr>
        </p:nvSpPr>
        <p:spPr bwMode="gray">
          <a:xfrm>
            <a:off x="225969" y="0"/>
            <a:ext cx="7443692" cy="784800"/>
          </a:xfrm>
        </p:spPr>
        <p:txBody>
          <a:bodyPr lIns="0" rIns="0" anchor="ctr"/>
          <a:lstStyle>
            <a:lvl1pPr marL="0" indent="0">
              <a:buNone/>
              <a:defRPr sz="2400" b="1" baseline="0">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slide title Arial Bold size 24</a:t>
            </a:r>
          </a:p>
        </p:txBody>
      </p:sp>
      <p:grpSp>
        <p:nvGrpSpPr>
          <p:cNvPr id="28" name="Group 27"/>
          <p:cNvGrpSpPr>
            <a:grpSpLocks noChangeAspect="1"/>
          </p:cNvGrpSpPr>
          <p:nvPr userDrawn="1"/>
        </p:nvGrpSpPr>
        <p:grpSpPr bwMode="gray">
          <a:xfrm>
            <a:off x="8693074"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sp>
        <p:nvSpPr>
          <p:cNvPr id="43" name="Rectangle 42"/>
          <p:cNvSpPr/>
          <p:nvPr userDrawn="1"/>
        </p:nvSpPr>
        <p:spPr bwMode="gray">
          <a:xfrm>
            <a:off x="8229600" y="0"/>
            <a:ext cx="914400" cy="603503"/>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US" dirty="0" smtClean="0">
              <a:solidFill>
                <a:srgbClr val="FFFFFF"/>
              </a:solidFill>
            </a:endParaRPr>
          </a:p>
        </p:txBody>
      </p:sp>
      <p:sp>
        <p:nvSpPr>
          <p:cNvPr id="45" name="TextBox 44"/>
          <p:cNvSpPr txBox="1"/>
          <p:nvPr userDrawn="1"/>
        </p:nvSpPr>
        <p:spPr bwMode="gray">
          <a:xfrm>
            <a:off x="8227421" y="27624"/>
            <a:ext cx="910466" cy="553998"/>
          </a:xfrm>
          <a:prstGeom prst="rect">
            <a:avLst/>
          </a:prstGeom>
          <a:noFill/>
        </p:spPr>
        <p:txBody>
          <a:bodyPr wrap="square" lIns="0" tIns="0" rIns="0" bIns="0" rtlCol="0">
            <a:spAutoFit/>
          </a:bodyPr>
          <a:lstStyle/>
          <a:p>
            <a:pPr algn="ctr" eaLnBrk="0" fontAlgn="base" hangingPunct="0">
              <a:spcBef>
                <a:spcPct val="20000"/>
              </a:spcBef>
              <a:spcAft>
                <a:spcPct val="0"/>
              </a:spcAft>
            </a:pPr>
            <a:r>
              <a:rPr lang="en-US" sz="1200" b="1" dirty="0" smtClean="0">
                <a:solidFill>
                  <a:srgbClr val="292926"/>
                </a:solidFill>
              </a:rPr>
              <a:t>Paste co-brand logo here</a:t>
            </a:r>
          </a:p>
        </p:txBody>
      </p:sp>
      <p:pic>
        <p:nvPicPr>
          <p:cNvPr id="31" name="Picture 30" descr="Ipsos SRI Logo - WHITE.png"/>
          <p:cNvPicPr>
            <a:picLocks noChangeAspect="1"/>
          </p:cNvPicPr>
          <p:nvPr userDrawn="1"/>
        </p:nvPicPr>
        <p:blipFill>
          <a:blip r:embed="rId2" cstate="print"/>
          <a:stretch>
            <a:fillRect/>
          </a:stretch>
        </p:blipFill>
        <p:spPr bwMode="gray">
          <a:xfrm>
            <a:off x="228736" y="6453333"/>
            <a:ext cx="1077035" cy="226800"/>
          </a:xfrm>
          <a:prstGeom prst="rect">
            <a:avLst/>
          </a:prstGeom>
        </p:spPr>
      </p:pic>
    </p:spTree>
    <p:extLst>
      <p:ext uri="{BB962C8B-B14F-4D97-AF65-F5344CB8AC3E}">
        <p14:creationId xmlns:p14="http://schemas.microsoft.com/office/powerpoint/2010/main" val="337420935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Numbered - Title and Content Primary Colour">
    <p:spTree>
      <p:nvGrpSpPr>
        <p:cNvPr id="1" name=""/>
        <p:cNvGrpSpPr/>
        <p:nvPr/>
      </p:nvGrpSpPr>
      <p:grpSpPr>
        <a:xfrm>
          <a:off x="0" y="0"/>
          <a:ext cx="0" cy="0"/>
          <a:chOff x="0" y="0"/>
          <a:chExt cx="0" cy="0"/>
        </a:xfrm>
      </p:grpSpPr>
      <p:sp>
        <p:nvSpPr>
          <p:cNvPr id="42" name="Rectangle 41"/>
          <p:cNvSpPr/>
          <p:nvPr userDrawn="1"/>
        </p:nvSpPr>
        <p:spPr bwMode="gray">
          <a:xfrm>
            <a:off x="0"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0" name="Text Placeholder 29"/>
          <p:cNvSpPr>
            <a:spLocks noGrp="1"/>
          </p:cNvSpPr>
          <p:nvPr>
            <p:ph type="body" sz="quarter" idx="10" hasCustomPrompt="1"/>
          </p:nvPr>
        </p:nvSpPr>
        <p:spPr bwMode="gray">
          <a:xfrm>
            <a:off x="19630" y="902255"/>
            <a:ext cx="8932984" cy="347662"/>
          </a:xfrm>
        </p:spPr>
        <p:txBody>
          <a:bodyPr lIns="216000" rIns="720000"/>
          <a:lstStyle>
            <a:lvl1pPr>
              <a:buNone/>
              <a:defRPr sz="2000" b="1">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slide subtitle Arial Bold size 20</a:t>
            </a:r>
          </a:p>
        </p:txBody>
      </p:sp>
      <p:sp>
        <p:nvSpPr>
          <p:cNvPr id="34" name="TextBox 33"/>
          <p:cNvSpPr txBox="1"/>
          <p:nvPr userDrawn="1"/>
        </p:nvSpPr>
        <p:spPr bwMode="gray">
          <a:xfrm>
            <a:off x="8229601" y="601842"/>
            <a:ext cx="914400" cy="217166"/>
          </a:xfrm>
          <a:prstGeom prst="rect">
            <a:avLst/>
          </a:prstGeom>
          <a:solidFill>
            <a:schemeClr val="tx2"/>
          </a:solid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FFFFFF"/>
                </a:solidFill>
              </a:rPr>
              <a:pPr algn="ctr" eaLnBrk="0" fontAlgn="base" hangingPunct="0">
                <a:spcBef>
                  <a:spcPct val="20000"/>
                </a:spcBef>
                <a:spcAft>
                  <a:spcPct val="0"/>
                </a:spcAft>
              </a:pPr>
              <a:t>‹#›</a:t>
            </a:fld>
            <a:endParaRPr lang="en-GB" sz="1000" b="1" dirty="0">
              <a:solidFill>
                <a:srgbClr val="FFFFFF"/>
              </a:solidFill>
            </a:endParaRPr>
          </a:p>
        </p:txBody>
      </p:sp>
      <p:sp>
        <p:nvSpPr>
          <p:cNvPr id="38" name="Content Placeholder 12"/>
          <p:cNvSpPr>
            <a:spLocks noGrp="1"/>
          </p:cNvSpPr>
          <p:nvPr>
            <p:ph sz="quarter" idx="15" hasCustomPrompt="1"/>
          </p:nvPr>
        </p:nvSpPr>
        <p:spPr bwMode="gray">
          <a:xfrm>
            <a:off x="227136" y="1514475"/>
            <a:ext cx="2771042" cy="4700588"/>
          </a:xfrm>
        </p:spPr>
        <p:txBody>
          <a:bodyPr/>
          <a:lstStyle>
            <a:lvl1pPr marL="342900" indent="-342900">
              <a:buFont typeface="+mj-lt"/>
              <a:buAutoNum type="arabicPeriod"/>
              <a:defRPr>
                <a:solidFill>
                  <a:schemeClr val="bg1"/>
                </a:solidFill>
              </a:defRPr>
            </a:lvl1pPr>
            <a:lvl2pPr marL="517525" indent="-342900">
              <a:buFont typeface="+mj-lt"/>
              <a:buAutoNum type="romanLcPeriod"/>
              <a:defRPr baseline="0">
                <a:solidFill>
                  <a:schemeClr val="bg1"/>
                </a:solidFill>
              </a:defRPr>
            </a:lvl2pPr>
            <a:lvl3pPr marL="834300" indent="-342900">
              <a:buFont typeface="+mj-lt"/>
              <a:buAutoNum type="romanLcPeriod"/>
              <a:defRPr baseline="0">
                <a:solidFill>
                  <a:schemeClr val="bg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39" name="Content Placeholder 14"/>
          <p:cNvSpPr>
            <a:spLocks noGrp="1"/>
          </p:cNvSpPr>
          <p:nvPr>
            <p:ph sz="quarter" idx="12" hasCustomPrompt="1"/>
          </p:nvPr>
        </p:nvSpPr>
        <p:spPr bwMode="gray">
          <a:xfrm>
            <a:off x="3219450" y="1514475"/>
            <a:ext cx="2744666" cy="4700588"/>
          </a:xfrm>
        </p:spPr>
        <p:txBody>
          <a:bodyPr/>
          <a:lstStyle>
            <a:lvl1pPr marL="342900" indent="-342900">
              <a:buFont typeface="+mj-lt"/>
              <a:buAutoNum type="arabicPeriod"/>
              <a:defRPr baseline="0">
                <a:solidFill>
                  <a:schemeClr val="bg1"/>
                </a:solidFill>
              </a:defRPr>
            </a:lvl1pPr>
            <a:lvl2pPr marL="517525" indent="-342900">
              <a:buFont typeface="+mj-lt"/>
              <a:buAutoNum type="romanLcPeriod"/>
              <a:defRPr>
                <a:solidFill>
                  <a:schemeClr val="bg1"/>
                </a:solidFill>
              </a:defRPr>
            </a:lvl2pPr>
            <a:lvl3pPr marL="834300" indent="-342900">
              <a:buFont typeface="+mj-lt"/>
              <a:buAutoNum type="romanLcPeriod"/>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40" name="Content Placeholder 14"/>
          <p:cNvSpPr>
            <a:spLocks noGrp="1"/>
          </p:cNvSpPr>
          <p:nvPr>
            <p:ph sz="quarter" idx="16" hasCustomPrompt="1"/>
          </p:nvPr>
        </p:nvSpPr>
        <p:spPr bwMode="gray">
          <a:xfrm>
            <a:off x="6172200" y="1514475"/>
            <a:ext cx="2744666" cy="4700588"/>
          </a:xfrm>
        </p:spPr>
        <p:txBody>
          <a:bodyPr/>
          <a:lstStyle>
            <a:lvl1pPr marL="342900" indent="-342900">
              <a:buFont typeface="+mj-lt"/>
              <a:buAutoNum type="arabicPeriod"/>
              <a:defRPr baseline="0">
                <a:solidFill>
                  <a:schemeClr val="bg1"/>
                </a:solidFill>
              </a:defRPr>
            </a:lvl1pPr>
            <a:lvl2pPr marL="517525" indent="-342900">
              <a:buFont typeface="+mj-lt"/>
              <a:buAutoNum type="romanLcPeriod"/>
              <a:defRPr>
                <a:solidFill>
                  <a:schemeClr val="bg1"/>
                </a:solidFill>
              </a:defRPr>
            </a:lvl2pPr>
            <a:lvl3pPr marL="834300" indent="-342900">
              <a:buFont typeface="+mj-lt"/>
              <a:buAutoNum type="romanLcPeriod"/>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57" name="Text Placeholder 29"/>
          <p:cNvSpPr>
            <a:spLocks noGrp="1"/>
          </p:cNvSpPr>
          <p:nvPr>
            <p:ph type="body" sz="quarter" idx="17" hasCustomPrompt="1"/>
          </p:nvPr>
        </p:nvSpPr>
        <p:spPr bwMode="gray">
          <a:xfrm>
            <a:off x="225969" y="0"/>
            <a:ext cx="7443692" cy="784800"/>
          </a:xfrm>
        </p:spPr>
        <p:txBody>
          <a:bodyPr lIns="0" rIns="0" anchor="ctr"/>
          <a:lstStyle>
            <a:lvl1pPr marL="0" indent="0">
              <a:buNone/>
              <a:defRPr sz="2400" b="1" baseline="0">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slide title Arial Bold size 24</a:t>
            </a:r>
          </a:p>
        </p:txBody>
      </p:sp>
      <p:grpSp>
        <p:nvGrpSpPr>
          <p:cNvPr id="28" name="Group 27"/>
          <p:cNvGrpSpPr>
            <a:grpSpLocks noChangeAspect="1"/>
          </p:cNvGrpSpPr>
          <p:nvPr userDrawn="1"/>
        </p:nvGrpSpPr>
        <p:grpSpPr bwMode="gray">
          <a:xfrm>
            <a:off x="8693074"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sp>
        <p:nvSpPr>
          <p:cNvPr id="43" name="Rectangle 42"/>
          <p:cNvSpPr/>
          <p:nvPr userDrawn="1"/>
        </p:nvSpPr>
        <p:spPr bwMode="gray">
          <a:xfrm>
            <a:off x="8229600" y="0"/>
            <a:ext cx="914400" cy="603503"/>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US" dirty="0" smtClean="0">
              <a:solidFill>
                <a:srgbClr val="FFFFFF"/>
              </a:solidFill>
            </a:endParaRPr>
          </a:p>
        </p:txBody>
      </p:sp>
      <p:sp>
        <p:nvSpPr>
          <p:cNvPr id="45" name="TextBox 44"/>
          <p:cNvSpPr txBox="1"/>
          <p:nvPr userDrawn="1"/>
        </p:nvSpPr>
        <p:spPr bwMode="gray">
          <a:xfrm>
            <a:off x="8227421" y="27624"/>
            <a:ext cx="910466" cy="553998"/>
          </a:xfrm>
          <a:prstGeom prst="rect">
            <a:avLst/>
          </a:prstGeom>
          <a:noFill/>
        </p:spPr>
        <p:txBody>
          <a:bodyPr wrap="square" lIns="0" tIns="0" rIns="0" bIns="0" rtlCol="0">
            <a:spAutoFit/>
          </a:bodyPr>
          <a:lstStyle/>
          <a:p>
            <a:pPr algn="ctr" eaLnBrk="0" fontAlgn="base" hangingPunct="0">
              <a:spcBef>
                <a:spcPct val="20000"/>
              </a:spcBef>
              <a:spcAft>
                <a:spcPct val="0"/>
              </a:spcAft>
            </a:pPr>
            <a:r>
              <a:rPr lang="en-US" sz="1200" b="1" dirty="0" smtClean="0">
                <a:solidFill>
                  <a:srgbClr val="292926"/>
                </a:solidFill>
              </a:rPr>
              <a:t>Paste co-brand logo here</a:t>
            </a:r>
          </a:p>
        </p:txBody>
      </p:sp>
      <p:pic>
        <p:nvPicPr>
          <p:cNvPr id="31" name="Picture 30" descr="Ipsos SRI Logo - WHITE.png"/>
          <p:cNvPicPr>
            <a:picLocks noChangeAspect="1"/>
          </p:cNvPicPr>
          <p:nvPr userDrawn="1"/>
        </p:nvPicPr>
        <p:blipFill>
          <a:blip r:embed="rId2" cstate="print"/>
          <a:stretch>
            <a:fillRect/>
          </a:stretch>
        </p:blipFill>
        <p:spPr bwMode="gray">
          <a:xfrm>
            <a:off x="228736" y="6453333"/>
            <a:ext cx="1077035" cy="226800"/>
          </a:xfrm>
          <a:prstGeom prst="rect">
            <a:avLst/>
          </a:prstGeom>
        </p:spPr>
      </p:pic>
    </p:spTree>
    <p:extLst>
      <p:ext uri="{BB962C8B-B14F-4D97-AF65-F5344CB8AC3E}">
        <p14:creationId xmlns:p14="http://schemas.microsoft.com/office/powerpoint/2010/main" val="139572234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Question and Full Page Content">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a:xfrm>
            <a:off x="0" y="829959"/>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GB" dirty="0"/>
          </a:p>
        </p:txBody>
      </p: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7" name="Content Placeholder 12"/>
          <p:cNvSpPr>
            <a:spLocks noGrp="1"/>
          </p:cNvSpPr>
          <p:nvPr>
            <p:ph sz="quarter" idx="10" hasCustomPrompt="1"/>
          </p:nvPr>
        </p:nvSpPr>
        <p:spPr>
          <a:xfrm>
            <a:off x="227136" y="1514478"/>
            <a:ext cx="8692662" cy="4697413"/>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6" name="Straight Connector 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3436599092"/>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Numbered - Title and Content Secondary Colour">
    <p:spTree>
      <p:nvGrpSpPr>
        <p:cNvPr id="1" name=""/>
        <p:cNvGrpSpPr/>
        <p:nvPr/>
      </p:nvGrpSpPr>
      <p:grpSpPr>
        <a:xfrm>
          <a:off x="0" y="0"/>
          <a:ext cx="0" cy="0"/>
          <a:chOff x="0" y="0"/>
          <a:chExt cx="0" cy="0"/>
        </a:xfrm>
      </p:grpSpPr>
      <p:sp>
        <p:nvSpPr>
          <p:cNvPr id="42" name="Rectangle 41"/>
          <p:cNvSpPr/>
          <p:nvPr userDrawn="1"/>
        </p:nvSpPr>
        <p:spPr bwMode="gray">
          <a:xfrm>
            <a:off x="0" y="0"/>
            <a:ext cx="9142535" cy="6858000"/>
          </a:xfrm>
          <a:prstGeom prst="rect">
            <a:avLst/>
          </a:prstGeom>
          <a:solidFill>
            <a:schemeClr val="tx2"/>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0" name="Text Placeholder 29"/>
          <p:cNvSpPr>
            <a:spLocks noGrp="1"/>
          </p:cNvSpPr>
          <p:nvPr>
            <p:ph type="body" sz="quarter" idx="10" hasCustomPrompt="1"/>
          </p:nvPr>
        </p:nvSpPr>
        <p:spPr bwMode="gray">
          <a:xfrm>
            <a:off x="19630" y="902255"/>
            <a:ext cx="8932984" cy="347662"/>
          </a:xfrm>
        </p:spPr>
        <p:txBody>
          <a:bodyPr lIns="216000" rIns="720000"/>
          <a:lstStyle>
            <a:lvl1pPr>
              <a:buNone/>
              <a:defRPr sz="2000" b="1">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slide subtitle Arial Bold size 20</a:t>
            </a:r>
          </a:p>
        </p:txBody>
      </p:sp>
      <p:sp>
        <p:nvSpPr>
          <p:cNvPr id="34" name="TextBox 33"/>
          <p:cNvSpPr txBox="1"/>
          <p:nvPr userDrawn="1"/>
        </p:nvSpPr>
        <p:spPr bwMode="gray">
          <a:xfrm>
            <a:off x="8229601" y="601842"/>
            <a:ext cx="914400" cy="217166"/>
          </a:xfrm>
          <a:prstGeom prst="rect">
            <a:avLst/>
          </a:prstGeom>
          <a:solidFill>
            <a:schemeClr val="tx1"/>
          </a:solid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FFFFFF"/>
                </a:solidFill>
              </a:rPr>
              <a:pPr algn="ctr" eaLnBrk="0" fontAlgn="base" hangingPunct="0">
                <a:spcBef>
                  <a:spcPct val="20000"/>
                </a:spcBef>
                <a:spcAft>
                  <a:spcPct val="0"/>
                </a:spcAft>
              </a:pPr>
              <a:t>‹#›</a:t>
            </a:fld>
            <a:endParaRPr lang="en-GB" sz="1000" b="1" dirty="0">
              <a:solidFill>
                <a:srgbClr val="FFFFFF"/>
              </a:solidFill>
            </a:endParaRPr>
          </a:p>
        </p:txBody>
      </p:sp>
      <p:sp>
        <p:nvSpPr>
          <p:cNvPr id="38" name="Content Placeholder 12"/>
          <p:cNvSpPr>
            <a:spLocks noGrp="1"/>
          </p:cNvSpPr>
          <p:nvPr>
            <p:ph sz="quarter" idx="15" hasCustomPrompt="1"/>
          </p:nvPr>
        </p:nvSpPr>
        <p:spPr bwMode="gray">
          <a:xfrm>
            <a:off x="227136" y="1514475"/>
            <a:ext cx="2771042" cy="4700588"/>
          </a:xfrm>
        </p:spPr>
        <p:txBody>
          <a:bodyPr/>
          <a:lstStyle>
            <a:lvl1pPr marL="342900" indent="-342900">
              <a:buFont typeface="+mj-lt"/>
              <a:buAutoNum type="arabicPeriod"/>
              <a:defRPr>
                <a:solidFill>
                  <a:schemeClr val="bg1"/>
                </a:solidFill>
              </a:defRPr>
            </a:lvl1pPr>
            <a:lvl2pPr marL="517525" indent="-342900">
              <a:buFont typeface="+mj-lt"/>
              <a:buAutoNum type="romanLcPeriod"/>
              <a:defRPr baseline="0">
                <a:solidFill>
                  <a:schemeClr val="bg1"/>
                </a:solidFill>
              </a:defRPr>
            </a:lvl2pPr>
            <a:lvl3pPr marL="834300" indent="-342900">
              <a:buFont typeface="+mj-lt"/>
              <a:buAutoNum type="romanLcPeriod"/>
              <a:defRPr baseline="0">
                <a:solidFill>
                  <a:schemeClr val="bg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39" name="Content Placeholder 14"/>
          <p:cNvSpPr>
            <a:spLocks noGrp="1"/>
          </p:cNvSpPr>
          <p:nvPr>
            <p:ph sz="quarter" idx="12" hasCustomPrompt="1"/>
          </p:nvPr>
        </p:nvSpPr>
        <p:spPr bwMode="gray">
          <a:xfrm>
            <a:off x="3219450" y="1514475"/>
            <a:ext cx="2744666" cy="4700588"/>
          </a:xfrm>
        </p:spPr>
        <p:txBody>
          <a:bodyPr/>
          <a:lstStyle>
            <a:lvl1pPr marL="342900" indent="-342900">
              <a:buFont typeface="+mj-lt"/>
              <a:buAutoNum type="arabicPeriod"/>
              <a:defRPr baseline="0">
                <a:solidFill>
                  <a:schemeClr val="bg1"/>
                </a:solidFill>
              </a:defRPr>
            </a:lvl1pPr>
            <a:lvl2pPr marL="517525" indent="-342900">
              <a:buFont typeface="+mj-lt"/>
              <a:buAutoNum type="romanLcPeriod"/>
              <a:defRPr>
                <a:solidFill>
                  <a:schemeClr val="bg1"/>
                </a:solidFill>
              </a:defRPr>
            </a:lvl2pPr>
            <a:lvl3pPr marL="834300" indent="-342900">
              <a:buFont typeface="+mj-lt"/>
              <a:buAutoNum type="romanLcPeriod"/>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40" name="Content Placeholder 14"/>
          <p:cNvSpPr>
            <a:spLocks noGrp="1"/>
          </p:cNvSpPr>
          <p:nvPr>
            <p:ph sz="quarter" idx="16" hasCustomPrompt="1"/>
          </p:nvPr>
        </p:nvSpPr>
        <p:spPr bwMode="gray">
          <a:xfrm>
            <a:off x="6172200" y="1514475"/>
            <a:ext cx="2744666" cy="4700588"/>
          </a:xfrm>
        </p:spPr>
        <p:txBody>
          <a:bodyPr/>
          <a:lstStyle>
            <a:lvl1pPr marL="342900" indent="-342900">
              <a:buFont typeface="+mj-lt"/>
              <a:buAutoNum type="arabicPeriod"/>
              <a:defRPr baseline="0">
                <a:solidFill>
                  <a:schemeClr val="bg1"/>
                </a:solidFill>
              </a:defRPr>
            </a:lvl1pPr>
            <a:lvl2pPr marL="517525" indent="-342900">
              <a:buFont typeface="+mj-lt"/>
              <a:buAutoNum type="romanLcPeriod"/>
              <a:defRPr>
                <a:solidFill>
                  <a:schemeClr val="bg1"/>
                </a:solidFill>
              </a:defRPr>
            </a:lvl2pPr>
            <a:lvl3pPr marL="834300" indent="-342900">
              <a:buFont typeface="+mj-lt"/>
              <a:buAutoNum type="romanLcPeriod"/>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57" name="Text Placeholder 29"/>
          <p:cNvSpPr>
            <a:spLocks noGrp="1"/>
          </p:cNvSpPr>
          <p:nvPr>
            <p:ph type="body" sz="quarter" idx="17" hasCustomPrompt="1"/>
          </p:nvPr>
        </p:nvSpPr>
        <p:spPr bwMode="gray">
          <a:xfrm>
            <a:off x="225969" y="0"/>
            <a:ext cx="7443692" cy="784800"/>
          </a:xfrm>
        </p:spPr>
        <p:txBody>
          <a:bodyPr lIns="0" rIns="0" anchor="ctr"/>
          <a:lstStyle>
            <a:lvl1pPr marL="0" indent="0">
              <a:buNone/>
              <a:defRPr sz="2400" b="1" baseline="0">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slide title Arial Bold size 24</a:t>
            </a:r>
          </a:p>
        </p:txBody>
      </p:sp>
      <p:grpSp>
        <p:nvGrpSpPr>
          <p:cNvPr id="28" name="Group 27"/>
          <p:cNvGrpSpPr>
            <a:grpSpLocks noChangeAspect="1"/>
          </p:cNvGrpSpPr>
          <p:nvPr userDrawn="1"/>
        </p:nvGrpSpPr>
        <p:grpSpPr bwMode="gray">
          <a:xfrm>
            <a:off x="8693074"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sp>
        <p:nvSpPr>
          <p:cNvPr id="43" name="Rectangle 42"/>
          <p:cNvSpPr/>
          <p:nvPr userDrawn="1"/>
        </p:nvSpPr>
        <p:spPr bwMode="gray">
          <a:xfrm>
            <a:off x="8229600" y="0"/>
            <a:ext cx="914400" cy="603503"/>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US" dirty="0" smtClean="0">
              <a:solidFill>
                <a:srgbClr val="FFFFFF"/>
              </a:solidFill>
            </a:endParaRPr>
          </a:p>
        </p:txBody>
      </p:sp>
      <p:sp>
        <p:nvSpPr>
          <p:cNvPr id="45" name="TextBox 44"/>
          <p:cNvSpPr txBox="1"/>
          <p:nvPr userDrawn="1"/>
        </p:nvSpPr>
        <p:spPr bwMode="gray">
          <a:xfrm>
            <a:off x="8227421" y="27624"/>
            <a:ext cx="910466" cy="553998"/>
          </a:xfrm>
          <a:prstGeom prst="rect">
            <a:avLst/>
          </a:prstGeom>
          <a:noFill/>
        </p:spPr>
        <p:txBody>
          <a:bodyPr wrap="square" lIns="0" tIns="0" rIns="0" bIns="0" rtlCol="0">
            <a:spAutoFit/>
          </a:bodyPr>
          <a:lstStyle/>
          <a:p>
            <a:pPr algn="ctr" eaLnBrk="0" fontAlgn="base" hangingPunct="0">
              <a:spcBef>
                <a:spcPct val="20000"/>
              </a:spcBef>
              <a:spcAft>
                <a:spcPct val="0"/>
              </a:spcAft>
            </a:pPr>
            <a:r>
              <a:rPr lang="en-US" sz="1200" b="1" dirty="0" smtClean="0">
                <a:solidFill>
                  <a:srgbClr val="292926"/>
                </a:solidFill>
              </a:rPr>
              <a:t>Paste co-brand logo here</a:t>
            </a:r>
          </a:p>
        </p:txBody>
      </p:sp>
      <p:pic>
        <p:nvPicPr>
          <p:cNvPr id="31" name="Picture 30" descr="Ipsos SRI Logo - WHITE.png"/>
          <p:cNvPicPr>
            <a:picLocks noChangeAspect="1"/>
          </p:cNvPicPr>
          <p:nvPr userDrawn="1"/>
        </p:nvPicPr>
        <p:blipFill>
          <a:blip r:embed="rId2" cstate="print"/>
          <a:stretch>
            <a:fillRect/>
          </a:stretch>
        </p:blipFill>
        <p:spPr bwMode="gray">
          <a:xfrm>
            <a:off x="228736" y="6453333"/>
            <a:ext cx="1077035" cy="226800"/>
          </a:xfrm>
          <a:prstGeom prst="rect">
            <a:avLst/>
          </a:prstGeom>
        </p:spPr>
      </p:pic>
    </p:spTree>
    <p:extLst>
      <p:ext uri="{BB962C8B-B14F-4D97-AF65-F5344CB8AC3E}">
        <p14:creationId xmlns:p14="http://schemas.microsoft.com/office/powerpoint/2010/main" val="4131202909"/>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Title, Question and Content Full Page with Base/Source">
    <p:spTree>
      <p:nvGrpSpPr>
        <p:cNvPr id="1" name=""/>
        <p:cNvGrpSpPr/>
        <p:nvPr/>
      </p:nvGrpSpPr>
      <p:grpSpPr>
        <a:xfrm>
          <a:off x="0" y="0"/>
          <a:ext cx="0" cy="0"/>
          <a:chOff x="0" y="0"/>
          <a:chExt cx="0" cy="0"/>
        </a:xfrm>
      </p:grpSpPr>
      <p:sp>
        <p:nvSpPr>
          <p:cNvPr id="13" name="Text Placeholder 6"/>
          <p:cNvSpPr>
            <a:spLocks noGrp="1"/>
          </p:cNvSpPr>
          <p:nvPr>
            <p:ph type="body" sz="quarter" idx="11" hasCustomPrompt="1"/>
          </p:nvPr>
        </p:nvSpPr>
        <p:spPr>
          <a:xfrm>
            <a:off x="0" y="829814"/>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baseline="0"/>
            </a:lvl1pPr>
          </a:lstStyle>
          <a:p>
            <a:r>
              <a:rPr lang="en-US" dirty="0" smtClean="0"/>
              <a:t>Click to edit slide title Arial Bold size 24</a:t>
            </a:r>
            <a:endParaRPr lang="en-GB" dirty="0"/>
          </a:p>
        </p:txBody>
      </p:sp>
      <p:sp>
        <p:nvSpPr>
          <p:cNvPr id="10" name="Text Placeholder 8"/>
          <p:cNvSpPr>
            <a:spLocks noGrp="1"/>
          </p:cNvSpPr>
          <p:nvPr>
            <p:ph type="body" sz="quarter" idx="12" hasCustomPrompt="1"/>
          </p:nvPr>
        </p:nvSpPr>
        <p:spPr>
          <a:xfrm>
            <a:off x="227136" y="6032500"/>
            <a:ext cx="5723792" cy="349251"/>
          </a:xfrm>
          <a:prstGeom prst="rect">
            <a:avLst/>
          </a:prstGeom>
        </p:spPr>
        <p:txBody>
          <a:bodyPr anchor="ctr" anchorCtr="0"/>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Base</a:t>
            </a:r>
          </a:p>
        </p:txBody>
      </p:sp>
      <p:sp>
        <p:nvSpPr>
          <p:cNvPr id="11" name="Text Placeholder 8"/>
          <p:cNvSpPr>
            <a:spLocks noGrp="1"/>
          </p:cNvSpPr>
          <p:nvPr>
            <p:ph type="body" sz="quarter" idx="13" hasCustomPrompt="1"/>
          </p:nvPr>
        </p:nvSpPr>
        <p:spPr>
          <a:xfrm>
            <a:off x="6174494" y="6039173"/>
            <a:ext cx="2742372" cy="346129"/>
          </a:xfrm>
          <a:prstGeom prst="rect">
            <a:avLst/>
          </a:prstGeom>
        </p:spPr>
        <p:txBody>
          <a:bodyPr anchor="ctr" anchorCtr="0"/>
          <a:lstStyle>
            <a:lvl1pPr marL="0" marR="0" indent="0" algn="r"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r"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cxnSp>
        <p:nvCxnSpPr>
          <p:cNvPr id="8" name="Straight Connector 7"/>
          <p:cNvCxnSpPr/>
          <p:nvPr/>
        </p:nvCxnSpPr>
        <p:spPr bwMode="auto">
          <a:xfrm>
            <a:off x="227135"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4" name="Content Placeholder 12"/>
          <p:cNvSpPr>
            <a:spLocks noGrp="1"/>
          </p:cNvSpPr>
          <p:nvPr>
            <p:ph sz="quarter" idx="10" hasCustomPrompt="1"/>
          </p:nvPr>
        </p:nvSpPr>
        <p:spPr>
          <a:xfrm>
            <a:off x="227135" y="1514475"/>
            <a:ext cx="8692662" cy="4362450"/>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9" name="Straight Connector 8"/>
          <p:cNvCxnSpPr/>
          <p:nvPr userDrawn="1"/>
        </p:nvCxnSpPr>
        <p:spPr bwMode="auto">
          <a:xfrm>
            <a:off x="227135"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5" name="Straight Connector 14"/>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2887119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a:xfrm>
            <a:off x="227136" y="1135064"/>
            <a:ext cx="5723792" cy="5076825"/>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1" hasCustomPrompt="1"/>
          </p:nvPr>
        </p:nvSpPr>
        <p:spPr>
          <a:xfrm>
            <a:off x="6172200" y="1135064"/>
            <a:ext cx="2744666" cy="5076825"/>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8" name="Straight Connector 7"/>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6" name="Straight Connector 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2972975551"/>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Divider ">
    <p:bg>
      <p:bgPr>
        <a:solidFill>
          <a:schemeClr val="tx1"/>
        </a:solidFill>
        <a:effectLst/>
      </p:bgPr>
    </p:bg>
    <p:spTree>
      <p:nvGrpSpPr>
        <p:cNvPr id="1" name=""/>
        <p:cNvGrpSpPr/>
        <p:nvPr/>
      </p:nvGrpSpPr>
      <p:grpSpPr>
        <a:xfrm>
          <a:off x="0" y="0"/>
          <a:ext cx="0" cy="0"/>
          <a:chOff x="0" y="0"/>
          <a:chExt cx="0" cy="0"/>
        </a:xfrm>
      </p:grpSpPr>
      <p:sp>
        <p:nvSpPr>
          <p:cNvPr id="41" name="Rectangle 40"/>
          <p:cNvSpPr/>
          <p:nvPr userDrawn="1"/>
        </p:nvSpPr>
        <p:spPr bwMode="auto">
          <a:xfrm>
            <a:off x="0"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 name="Title 1"/>
          <p:cNvSpPr>
            <a:spLocks noGrp="1"/>
          </p:cNvSpPr>
          <p:nvPr>
            <p:ph type="title" hasCustomPrompt="1"/>
          </p:nvPr>
        </p:nvSpPr>
        <p:spPr bwMode="ltGray">
          <a:xfrm>
            <a:off x="-1" y="4643447"/>
            <a:ext cx="6945941" cy="952283"/>
          </a:xfrm>
          <a:noFill/>
        </p:spPr>
        <p:txBody>
          <a:bodyPr lIns="216000" rIns="360000" bIns="0" anchor="b" anchorCtr="0"/>
          <a:lstStyle>
            <a:lvl1pPr>
              <a:defRPr sz="2800" i="0" baseline="0">
                <a:solidFill>
                  <a:schemeClr val="bg1"/>
                </a:solidFill>
              </a:defRPr>
            </a:lvl1pPr>
          </a:lstStyle>
          <a:p>
            <a:r>
              <a:rPr lang="en-US" dirty="0" smtClean="0"/>
              <a:t>Click to edit main title Arial Bold size 28</a:t>
            </a:r>
            <a:endParaRPr lang="en-GB" dirty="0"/>
          </a:p>
        </p:txBody>
      </p:sp>
      <p:cxnSp>
        <p:nvCxnSpPr>
          <p:cNvPr id="26" name="Straight Connector 25"/>
          <p:cNvCxnSpPr/>
          <p:nvPr/>
        </p:nvCxnSpPr>
        <p:spPr bwMode="auto">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30" name="Text Placeholder 29"/>
          <p:cNvSpPr>
            <a:spLocks noGrp="1"/>
          </p:cNvSpPr>
          <p:nvPr>
            <p:ph type="body" sz="quarter" idx="10" hasCustomPrompt="1"/>
          </p:nvPr>
        </p:nvSpPr>
        <p:spPr bwMode="ltGray">
          <a:xfrm>
            <a:off x="1" y="5655366"/>
            <a:ext cx="5950927" cy="616226"/>
          </a:xfrm>
        </p:spPr>
        <p:txBody>
          <a:bodyPr lIns="216000" rIns="720000"/>
          <a:lstStyle>
            <a:lvl1pPr>
              <a:buNone/>
              <a:defRPr sz="2000" b="1">
                <a:solidFill>
                  <a:schemeClr val="tx2"/>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Subtitle Arial Bold size 20</a:t>
            </a:r>
          </a:p>
        </p:txBody>
      </p:sp>
      <p:sp>
        <p:nvSpPr>
          <p:cNvPr id="10" name="Picture Placeholder 9"/>
          <p:cNvSpPr>
            <a:spLocks noGrp="1"/>
          </p:cNvSpPr>
          <p:nvPr>
            <p:ph type="pic" sz="quarter" idx="12" hasCustomPrompt="1"/>
          </p:nvPr>
        </p:nvSpPr>
        <p:spPr>
          <a:xfrm>
            <a:off x="0" y="0"/>
            <a:ext cx="9136674" cy="4622800"/>
          </a:xfrm>
        </p:spPr>
        <p:txBody>
          <a:bodyPr lIns="1224000" tIns="0" anchor="ctr" anchorCtr="0"/>
          <a:lstStyle>
            <a:lvl1pPr>
              <a:buNone/>
              <a:defRPr>
                <a:sym typeface="Wingdings" pitchFamily="2" charset="2"/>
              </a:defRPr>
            </a:lvl1pPr>
          </a:lstStyle>
          <a:p>
            <a:r>
              <a:rPr lang="en-GB" dirty="0" smtClean="0"/>
              <a:t>Click here to insert cover image </a:t>
            </a:r>
            <a:endParaRPr lang="en-US" dirty="0"/>
          </a:p>
        </p:txBody>
      </p:sp>
      <p:cxnSp>
        <p:nvCxnSpPr>
          <p:cNvPr id="13" name="Straight Connector 12"/>
          <p:cNvCxnSpPr/>
          <p:nvPr userDrawn="1"/>
        </p:nvCxnSpPr>
        <p:spPr bwMode="ltGray">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31" name="Group 30"/>
          <p:cNvGrpSpPr>
            <a:grpSpLocks noChangeAspect="1"/>
          </p:cNvGrpSpPr>
          <p:nvPr userDrawn="1"/>
        </p:nvGrpSpPr>
        <p:grpSpPr bwMode="gray">
          <a:xfrm>
            <a:off x="8693074" y="6454999"/>
            <a:ext cx="225695" cy="224407"/>
            <a:chOff x="1020" y="346"/>
            <a:chExt cx="4114" cy="3756"/>
          </a:xfrm>
        </p:grpSpPr>
        <p:sp>
          <p:nvSpPr>
            <p:cNvPr id="33" name="Freeform 3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4" name="Freeform 3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6" name="Freeform 3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8" name="Freeform 3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9" name="Freeform 3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0" name="Freeform 3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42" name="Picture 41" descr="Ipsos SRI Logo - WHITE.png"/>
          <p:cNvPicPr>
            <a:picLocks noChangeAspect="1"/>
          </p:cNvPicPr>
          <p:nvPr userDrawn="1"/>
        </p:nvPicPr>
        <p:blipFill>
          <a:blip r:embed="rId2" cstate="print"/>
          <a:stretch>
            <a:fillRect/>
          </a:stretch>
        </p:blipFill>
        <p:spPr bwMode="white">
          <a:xfrm>
            <a:off x="228736" y="6453333"/>
            <a:ext cx="1077035" cy="226800"/>
          </a:xfrm>
          <a:prstGeom prst="rect">
            <a:avLst/>
          </a:prstGeom>
        </p:spPr>
      </p:pic>
    </p:spTree>
    <p:extLst>
      <p:ext uri="{BB962C8B-B14F-4D97-AF65-F5344CB8AC3E}">
        <p14:creationId xmlns:p14="http://schemas.microsoft.com/office/powerpoint/2010/main" val="2053957133"/>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a:xfrm>
            <a:off x="227136" y="1135064"/>
            <a:ext cx="5723792" cy="5076825"/>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1" hasCustomPrompt="1"/>
          </p:nvPr>
        </p:nvSpPr>
        <p:spPr>
          <a:xfrm>
            <a:off x="6172200" y="1135064"/>
            <a:ext cx="2744666" cy="5076825"/>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8" name="Straight Connector 7"/>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6" name="Straight Connector 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3825701689"/>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Layout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US" dirty="0"/>
          </a:p>
        </p:txBody>
      </p:sp>
      <p:cxnSp>
        <p:nvCxnSpPr>
          <p:cNvPr id="11" name="Straight Connector 10"/>
          <p:cNvCxnSpPr/>
          <p:nvPr/>
        </p:nvCxnSpPr>
        <p:spPr bwMode="auto">
          <a:xfrm>
            <a:off x="227135"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4" name="Straight Connector 13"/>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2" name="Content Placeholder 12"/>
          <p:cNvSpPr>
            <a:spLocks noGrp="1"/>
          </p:cNvSpPr>
          <p:nvPr>
            <p:ph sz="quarter" idx="10" hasCustomPrompt="1"/>
          </p:nvPr>
        </p:nvSpPr>
        <p:spPr>
          <a:xfrm>
            <a:off x="185052" y="1124744"/>
            <a:ext cx="5723792" cy="4741862"/>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1" hasCustomPrompt="1"/>
          </p:nvPr>
        </p:nvSpPr>
        <p:spPr>
          <a:xfrm>
            <a:off x="6172200" y="1135063"/>
            <a:ext cx="2744666" cy="4741862"/>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13" name="Straight Connector 12"/>
          <p:cNvCxnSpPr/>
          <p:nvPr userDrawn="1"/>
        </p:nvCxnSpPr>
        <p:spPr bwMode="auto">
          <a:xfrm>
            <a:off x="227135"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6" name="Straight Connector 1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7" name="TextBox 16"/>
          <p:cNvSpPr txBox="1"/>
          <p:nvPr userDrawn="1"/>
        </p:nvSpPr>
        <p:spPr>
          <a:xfrm>
            <a:off x="251521" y="6123246"/>
            <a:ext cx="2024593" cy="355482"/>
          </a:xfrm>
          <a:prstGeom prst="rect">
            <a:avLst/>
          </a:prstGeom>
          <a:noFill/>
        </p:spPr>
        <p:txBody>
          <a:bodyPr wrap="none" lIns="0" tIns="0" rIns="0" bIns="0" rtlCol="0" anchor="ctr">
            <a:spAutoFit/>
          </a:bodyPr>
          <a:lstStyle/>
          <a:p>
            <a:pPr eaLnBrk="0" fontAlgn="base" hangingPunct="0">
              <a:spcBef>
                <a:spcPct val="20000"/>
              </a:spcBef>
              <a:spcAft>
                <a:spcPct val="0"/>
              </a:spcAft>
              <a:defRPr/>
            </a:pPr>
            <a:r>
              <a:rPr lang="en-GB" sz="1050" dirty="0" smtClean="0">
                <a:solidFill>
                  <a:srgbClr val="292926"/>
                </a:solidFill>
                <a:latin typeface="Arial Narrow" pitchFamily="34" charset="0"/>
              </a:rPr>
              <a:t>All data points represent &gt; 200 responses</a:t>
            </a:r>
            <a:endParaRPr lang="en-US" sz="1050" dirty="0" smtClean="0">
              <a:solidFill>
                <a:srgbClr val="292926"/>
              </a:solidFill>
              <a:latin typeface="Arial Narrow" pitchFamily="34" charset="0"/>
            </a:endParaRPr>
          </a:p>
          <a:p>
            <a:pPr eaLnBrk="0" fontAlgn="base" hangingPunct="0">
              <a:spcBef>
                <a:spcPct val="20000"/>
              </a:spcBef>
              <a:spcAft>
                <a:spcPct val="0"/>
              </a:spcAft>
            </a:pPr>
            <a:endParaRPr lang="en-GB" sz="1050" dirty="0" smtClean="0">
              <a:solidFill>
                <a:srgbClr val="292926"/>
              </a:solidFill>
              <a:latin typeface="Arial Narrow" pitchFamily="34" charset="0"/>
            </a:endParaRPr>
          </a:p>
        </p:txBody>
      </p:sp>
      <p:sp>
        <p:nvSpPr>
          <p:cNvPr id="18" name="TextBox 17"/>
          <p:cNvSpPr txBox="1"/>
          <p:nvPr userDrawn="1"/>
        </p:nvSpPr>
        <p:spPr>
          <a:xfrm>
            <a:off x="7507594" y="6124887"/>
            <a:ext cx="1498808" cy="355482"/>
          </a:xfrm>
          <a:prstGeom prst="rect">
            <a:avLst/>
          </a:prstGeom>
          <a:noFill/>
        </p:spPr>
        <p:txBody>
          <a:bodyPr wrap="none" lIns="0" tIns="0" rIns="0" bIns="0" rtlCol="0">
            <a:spAutoFit/>
          </a:bodyPr>
          <a:lstStyle/>
          <a:p>
            <a:pPr eaLnBrk="0" fontAlgn="base" hangingPunct="0">
              <a:spcBef>
                <a:spcPct val="20000"/>
              </a:spcBef>
              <a:spcAft>
                <a:spcPct val="0"/>
              </a:spcAft>
              <a:defRPr/>
            </a:pPr>
            <a:r>
              <a:rPr lang="en-US" sz="1050" dirty="0" smtClean="0">
                <a:solidFill>
                  <a:srgbClr val="292926"/>
                </a:solidFill>
                <a:latin typeface="Arial Narrow" pitchFamily="34" charset="0"/>
              </a:rPr>
              <a:t>Source: British Social Attitudes</a:t>
            </a:r>
          </a:p>
          <a:p>
            <a:pPr eaLnBrk="0" fontAlgn="base" hangingPunct="0">
              <a:spcBef>
                <a:spcPct val="20000"/>
              </a:spcBef>
              <a:spcAft>
                <a:spcPct val="0"/>
              </a:spcAft>
            </a:pPr>
            <a:endParaRPr lang="en-GB" sz="1050" dirty="0" smtClean="0">
              <a:solidFill>
                <a:srgbClr val="292926"/>
              </a:solidFill>
              <a:latin typeface="Arial Narrow" pitchFamily="34" charset="0"/>
            </a:endParaRPr>
          </a:p>
        </p:txBody>
      </p:sp>
    </p:spTree>
    <p:extLst>
      <p:ext uri="{BB962C8B-B14F-4D97-AF65-F5344CB8AC3E}">
        <p14:creationId xmlns:p14="http://schemas.microsoft.com/office/powerpoint/2010/main" val="109421509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Question and Content">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a:xfrm>
            <a:off x="0" y="829958"/>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GB" dirty="0"/>
          </a:p>
        </p:txBody>
      </p: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7" name="Content Placeholder 12"/>
          <p:cNvSpPr>
            <a:spLocks noGrp="1"/>
          </p:cNvSpPr>
          <p:nvPr>
            <p:ph sz="quarter" idx="10" hasCustomPrompt="1"/>
          </p:nvPr>
        </p:nvSpPr>
        <p:spPr>
          <a:xfrm>
            <a:off x="227136" y="1514476"/>
            <a:ext cx="5723792" cy="4697413"/>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8" name="Content Placeholder 14"/>
          <p:cNvSpPr>
            <a:spLocks noGrp="1"/>
          </p:cNvSpPr>
          <p:nvPr>
            <p:ph sz="quarter" idx="12" hasCustomPrompt="1"/>
          </p:nvPr>
        </p:nvSpPr>
        <p:spPr>
          <a:xfrm>
            <a:off x="6172200" y="1514476"/>
            <a:ext cx="2744666" cy="4697413"/>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9" name="Straight Connector 8"/>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2571801941"/>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Question and Content with Base/Source">
    <p:spTree>
      <p:nvGrpSpPr>
        <p:cNvPr id="1" name=""/>
        <p:cNvGrpSpPr/>
        <p:nvPr/>
      </p:nvGrpSpPr>
      <p:grpSpPr>
        <a:xfrm>
          <a:off x="0" y="0"/>
          <a:ext cx="0" cy="0"/>
          <a:chOff x="0" y="0"/>
          <a:chExt cx="0" cy="0"/>
        </a:xfrm>
      </p:grpSpPr>
      <p:sp>
        <p:nvSpPr>
          <p:cNvPr id="13" name="Text Placeholder 6"/>
          <p:cNvSpPr>
            <a:spLocks noGrp="1"/>
          </p:cNvSpPr>
          <p:nvPr>
            <p:ph type="body" sz="quarter" idx="11" hasCustomPrompt="1"/>
          </p:nvPr>
        </p:nvSpPr>
        <p:spPr>
          <a:xfrm>
            <a:off x="0" y="829814"/>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baseline="0"/>
            </a:lvl1pPr>
          </a:lstStyle>
          <a:p>
            <a:r>
              <a:rPr lang="en-US" dirty="0" smtClean="0"/>
              <a:t>Click to edit slide title Arial Bold size 24</a:t>
            </a:r>
            <a:endParaRPr lang="en-GB" dirty="0"/>
          </a:p>
        </p:txBody>
      </p:sp>
      <p:cxnSp>
        <p:nvCxnSpPr>
          <p:cNvPr id="8" name="Straight Connector 7"/>
          <p:cNvCxnSpPr/>
          <p:nvPr/>
        </p:nvCxnSpPr>
        <p:spPr bwMode="auto">
          <a:xfrm>
            <a:off x="227135"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4" name="Content Placeholder 12"/>
          <p:cNvSpPr>
            <a:spLocks noGrp="1"/>
          </p:cNvSpPr>
          <p:nvPr>
            <p:ph sz="quarter" idx="10" hasCustomPrompt="1"/>
          </p:nvPr>
        </p:nvSpPr>
        <p:spPr>
          <a:xfrm>
            <a:off x="227136" y="1514475"/>
            <a:ext cx="5723792" cy="4362450"/>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4" hasCustomPrompt="1"/>
          </p:nvPr>
        </p:nvSpPr>
        <p:spPr>
          <a:xfrm>
            <a:off x="6172200" y="1514475"/>
            <a:ext cx="2744666" cy="4362450"/>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16" name="Straight Connector 15"/>
          <p:cNvCxnSpPr/>
          <p:nvPr userDrawn="1"/>
        </p:nvCxnSpPr>
        <p:spPr bwMode="auto">
          <a:xfrm>
            <a:off x="227135"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7" name="Straight Connector 16"/>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8" name="TextBox 17"/>
          <p:cNvSpPr txBox="1"/>
          <p:nvPr userDrawn="1"/>
        </p:nvSpPr>
        <p:spPr>
          <a:xfrm>
            <a:off x="251521" y="6148638"/>
            <a:ext cx="1752083" cy="304699"/>
          </a:xfrm>
          <a:prstGeom prst="rect">
            <a:avLst/>
          </a:prstGeom>
          <a:noFill/>
        </p:spPr>
        <p:txBody>
          <a:bodyPr wrap="none" lIns="0" tIns="0" rIns="0" bIns="0" rtlCol="0" anchor="ctr">
            <a:spAutoFit/>
          </a:bodyPr>
          <a:lstStyle/>
          <a:p>
            <a:pPr eaLnBrk="0" fontAlgn="base" hangingPunct="0">
              <a:spcBef>
                <a:spcPct val="20000"/>
              </a:spcBef>
              <a:spcAft>
                <a:spcPct val="0"/>
              </a:spcAft>
              <a:defRPr/>
            </a:pPr>
            <a:r>
              <a:rPr lang="en-GB" sz="900" dirty="0" smtClean="0">
                <a:solidFill>
                  <a:srgbClr val="292926"/>
                </a:solidFill>
                <a:latin typeface="Arial Narrow" pitchFamily="34" charset="0"/>
              </a:rPr>
              <a:t>All data points represent &gt; 200 responses</a:t>
            </a:r>
            <a:endParaRPr lang="en-US" sz="900" dirty="0" smtClean="0">
              <a:solidFill>
                <a:srgbClr val="292926"/>
              </a:solidFill>
              <a:latin typeface="Arial Narrow" pitchFamily="34" charset="0"/>
            </a:endParaRPr>
          </a:p>
          <a:p>
            <a:pPr eaLnBrk="0" fontAlgn="base" hangingPunct="0">
              <a:spcBef>
                <a:spcPct val="20000"/>
              </a:spcBef>
              <a:spcAft>
                <a:spcPct val="0"/>
              </a:spcAft>
            </a:pPr>
            <a:endParaRPr lang="en-GB" sz="900" dirty="0" smtClean="0">
              <a:solidFill>
                <a:srgbClr val="292926"/>
              </a:solidFill>
              <a:latin typeface="Arial Narrow" pitchFamily="34" charset="0"/>
            </a:endParaRPr>
          </a:p>
        </p:txBody>
      </p:sp>
    </p:spTree>
    <p:extLst>
      <p:ext uri="{BB962C8B-B14F-4D97-AF65-F5344CB8AC3E}">
        <p14:creationId xmlns:p14="http://schemas.microsoft.com/office/powerpoint/2010/main" val="3374283147"/>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nd Full Pag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a:xfrm>
            <a:off x="227135" y="1135064"/>
            <a:ext cx="8692662" cy="5076825"/>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8" name="Straight Connector 7"/>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5" name="Straight Connector 4"/>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4149634849"/>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Full Page Layout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US" dirty="0"/>
          </a:p>
        </p:txBody>
      </p:sp>
      <p:sp>
        <p:nvSpPr>
          <p:cNvPr id="9" name="Text Placeholder 8"/>
          <p:cNvSpPr>
            <a:spLocks noGrp="1"/>
          </p:cNvSpPr>
          <p:nvPr>
            <p:ph type="body" sz="quarter" idx="12" hasCustomPrompt="1"/>
          </p:nvPr>
        </p:nvSpPr>
        <p:spPr>
          <a:xfrm>
            <a:off x="227136" y="6032500"/>
            <a:ext cx="5723792" cy="349251"/>
          </a:xfrm>
          <a:prstGeom prst="rect">
            <a:avLst/>
          </a:prstGeom>
        </p:spPr>
        <p:txBody>
          <a:bodyPr anchor="ctr" anchorCtr="0"/>
          <a:lstStyle>
            <a:lvl1pPr marL="0" indent="0" algn="l">
              <a:buNone/>
              <a:defRPr sz="800">
                <a:solidFill>
                  <a:srgbClr val="424242"/>
                </a:solidFill>
              </a:defRPr>
            </a:lvl1pPr>
          </a:lstStyle>
          <a:p>
            <a:pPr lvl="0"/>
            <a:r>
              <a:rPr lang="en-US" dirty="0" smtClean="0"/>
              <a:t>Click to edit Base</a:t>
            </a:r>
          </a:p>
        </p:txBody>
      </p:sp>
      <p:sp>
        <p:nvSpPr>
          <p:cNvPr id="10" name="Text Placeholder 8"/>
          <p:cNvSpPr>
            <a:spLocks noGrp="1"/>
          </p:cNvSpPr>
          <p:nvPr>
            <p:ph type="body" sz="quarter" idx="13" hasCustomPrompt="1"/>
          </p:nvPr>
        </p:nvSpPr>
        <p:spPr>
          <a:xfrm>
            <a:off x="6172200" y="6039173"/>
            <a:ext cx="2744666" cy="346129"/>
          </a:xfrm>
          <a:prstGeom prst="rect">
            <a:avLst/>
          </a:prstGeom>
        </p:spPr>
        <p:txBody>
          <a:bodyPr anchor="ctr" anchorCtr="0"/>
          <a:lstStyle>
            <a:lvl1pPr marL="0" indent="0" algn="r">
              <a:buNone/>
              <a:defRPr sz="800">
                <a:solidFill>
                  <a:srgbClr val="424242"/>
                </a:solidFill>
              </a:defRPr>
            </a:lvl1pPr>
          </a:lstStyle>
          <a:p>
            <a:pPr lvl="0"/>
            <a:r>
              <a:rPr lang="en-US" dirty="0" smtClean="0"/>
              <a:t>Click to edit Source</a:t>
            </a:r>
          </a:p>
        </p:txBody>
      </p:sp>
      <p:cxnSp>
        <p:nvCxnSpPr>
          <p:cNvPr id="11" name="Straight Connector 10"/>
          <p:cNvCxnSpPr/>
          <p:nvPr/>
        </p:nvCxnSpPr>
        <p:spPr bwMode="auto">
          <a:xfrm>
            <a:off x="227135"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4" name="Straight Connector 13"/>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2" name="Content Placeholder 12"/>
          <p:cNvSpPr>
            <a:spLocks noGrp="1"/>
          </p:cNvSpPr>
          <p:nvPr>
            <p:ph sz="quarter" idx="10" hasCustomPrompt="1"/>
          </p:nvPr>
        </p:nvSpPr>
        <p:spPr>
          <a:xfrm>
            <a:off x="227135" y="1135063"/>
            <a:ext cx="8692662" cy="4741862"/>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8" name="Straight Connector 7"/>
          <p:cNvCxnSpPr/>
          <p:nvPr userDrawn="1"/>
        </p:nvCxnSpPr>
        <p:spPr bwMode="auto">
          <a:xfrm>
            <a:off x="227135"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3" name="Straight Connector 12"/>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4321147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Question and Content Full Page with Base/Source">
    <p:spTree>
      <p:nvGrpSpPr>
        <p:cNvPr id="1" name=""/>
        <p:cNvGrpSpPr/>
        <p:nvPr/>
      </p:nvGrpSpPr>
      <p:grpSpPr>
        <a:xfrm>
          <a:off x="0" y="0"/>
          <a:ext cx="0" cy="0"/>
          <a:chOff x="0" y="0"/>
          <a:chExt cx="0" cy="0"/>
        </a:xfrm>
      </p:grpSpPr>
      <p:sp>
        <p:nvSpPr>
          <p:cNvPr id="13" name="Text Placeholder 6"/>
          <p:cNvSpPr>
            <a:spLocks noGrp="1"/>
          </p:cNvSpPr>
          <p:nvPr>
            <p:ph type="body" sz="quarter" idx="11" hasCustomPrompt="1"/>
          </p:nvPr>
        </p:nvSpPr>
        <p:spPr>
          <a:xfrm>
            <a:off x="0" y="829814"/>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baseline="0"/>
            </a:lvl1pPr>
          </a:lstStyle>
          <a:p>
            <a:r>
              <a:rPr lang="en-US" dirty="0" smtClean="0"/>
              <a:t>Click to edit slide title Arial Bold size 24</a:t>
            </a:r>
            <a:endParaRPr lang="en-GB" dirty="0"/>
          </a:p>
        </p:txBody>
      </p:sp>
      <p:sp>
        <p:nvSpPr>
          <p:cNvPr id="10" name="Text Placeholder 8"/>
          <p:cNvSpPr>
            <a:spLocks noGrp="1"/>
          </p:cNvSpPr>
          <p:nvPr>
            <p:ph type="body" sz="quarter" idx="12" hasCustomPrompt="1"/>
          </p:nvPr>
        </p:nvSpPr>
        <p:spPr>
          <a:xfrm>
            <a:off x="227137" y="6032502"/>
            <a:ext cx="5723792" cy="349251"/>
          </a:xfrm>
          <a:prstGeom prst="rect">
            <a:avLst/>
          </a:prstGeom>
        </p:spPr>
        <p:txBody>
          <a:bodyPr anchor="ctr" anchorCtr="0"/>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Base</a:t>
            </a:r>
          </a:p>
        </p:txBody>
      </p:sp>
      <p:sp>
        <p:nvSpPr>
          <p:cNvPr id="11" name="Text Placeholder 8"/>
          <p:cNvSpPr>
            <a:spLocks noGrp="1"/>
          </p:cNvSpPr>
          <p:nvPr>
            <p:ph type="body" sz="quarter" idx="13" hasCustomPrompt="1"/>
          </p:nvPr>
        </p:nvSpPr>
        <p:spPr>
          <a:xfrm>
            <a:off x="6174494" y="6039175"/>
            <a:ext cx="2742372" cy="346129"/>
          </a:xfrm>
          <a:prstGeom prst="rect">
            <a:avLst/>
          </a:prstGeom>
        </p:spPr>
        <p:txBody>
          <a:bodyPr anchor="ctr" anchorCtr="0"/>
          <a:lstStyle>
            <a:lvl1pPr marL="0" marR="0" indent="0" algn="r"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r"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cxnSp>
        <p:nvCxnSpPr>
          <p:cNvPr id="8" name="Straight Connector 7"/>
          <p:cNvCxnSpPr/>
          <p:nvPr/>
        </p:nvCxnSpPr>
        <p:spPr bwMode="auto">
          <a:xfrm>
            <a:off x="227136"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4" name="Content Placeholder 12"/>
          <p:cNvSpPr>
            <a:spLocks noGrp="1"/>
          </p:cNvSpPr>
          <p:nvPr>
            <p:ph sz="quarter" idx="10" hasCustomPrompt="1"/>
          </p:nvPr>
        </p:nvSpPr>
        <p:spPr>
          <a:xfrm>
            <a:off x="227136" y="1514475"/>
            <a:ext cx="8692662" cy="4362450"/>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9" name="Straight Connector 8"/>
          <p:cNvCxnSpPr/>
          <p:nvPr userDrawn="1"/>
        </p:nvCxnSpPr>
        <p:spPr bwMode="auto">
          <a:xfrm>
            <a:off x="227136"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5" name="Straight Connector 14"/>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3381782518"/>
      </p:ext>
    </p:extLst>
  </p:cSld>
  <p:clrMapOvr>
    <a:masterClrMapping/>
  </p:clrMapOvr>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Question and Full Page Content">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a:xfrm>
            <a:off x="0" y="829958"/>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GB" dirty="0"/>
          </a:p>
        </p:txBody>
      </p: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7" name="Content Placeholder 12"/>
          <p:cNvSpPr>
            <a:spLocks noGrp="1"/>
          </p:cNvSpPr>
          <p:nvPr>
            <p:ph sz="quarter" idx="10" hasCustomPrompt="1"/>
          </p:nvPr>
        </p:nvSpPr>
        <p:spPr>
          <a:xfrm>
            <a:off x="227135" y="1514476"/>
            <a:ext cx="8692662" cy="4697413"/>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6" name="Straight Connector 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4113060003"/>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Question and Content Full Page with Base/Source">
    <p:spTree>
      <p:nvGrpSpPr>
        <p:cNvPr id="1" name=""/>
        <p:cNvGrpSpPr/>
        <p:nvPr/>
      </p:nvGrpSpPr>
      <p:grpSpPr>
        <a:xfrm>
          <a:off x="0" y="0"/>
          <a:ext cx="0" cy="0"/>
          <a:chOff x="0" y="0"/>
          <a:chExt cx="0" cy="0"/>
        </a:xfrm>
      </p:grpSpPr>
      <p:sp>
        <p:nvSpPr>
          <p:cNvPr id="13" name="Text Placeholder 6"/>
          <p:cNvSpPr>
            <a:spLocks noGrp="1"/>
          </p:cNvSpPr>
          <p:nvPr>
            <p:ph type="body" sz="quarter" idx="11" hasCustomPrompt="1"/>
          </p:nvPr>
        </p:nvSpPr>
        <p:spPr>
          <a:xfrm>
            <a:off x="0" y="829814"/>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baseline="0"/>
            </a:lvl1pPr>
          </a:lstStyle>
          <a:p>
            <a:r>
              <a:rPr lang="en-US" dirty="0" smtClean="0"/>
              <a:t>Click to edit slide title Arial Bold size 24</a:t>
            </a:r>
            <a:endParaRPr lang="en-GB" dirty="0"/>
          </a:p>
        </p:txBody>
      </p:sp>
      <p:sp>
        <p:nvSpPr>
          <p:cNvPr id="10" name="Text Placeholder 8"/>
          <p:cNvSpPr>
            <a:spLocks noGrp="1"/>
          </p:cNvSpPr>
          <p:nvPr>
            <p:ph type="body" sz="quarter" idx="12" hasCustomPrompt="1"/>
          </p:nvPr>
        </p:nvSpPr>
        <p:spPr>
          <a:xfrm>
            <a:off x="227136" y="6032500"/>
            <a:ext cx="5723792" cy="349251"/>
          </a:xfrm>
          <a:prstGeom prst="rect">
            <a:avLst/>
          </a:prstGeom>
        </p:spPr>
        <p:txBody>
          <a:bodyPr anchor="ctr" anchorCtr="0"/>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Base</a:t>
            </a:r>
          </a:p>
        </p:txBody>
      </p:sp>
      <p:sp>
        <p:nvSpPr>
          <p:cNvPr id="11" name="Text Placeholder 8"/>
          <p:cNvSpPr>
            <a:spLocks noGrp="1"/>
          </p:cNvSpPr>
          <p:nvPr>
            <p:ph type="body" sz="quarter" idx="13" hasCustomPrompt="1"/>
          </p:nvPr>
        </p:nvSpPr>
        <p:spPr>
          <a:xfrm>
            <a:off x="6174494" y="6039173"/>
            <a:ext cx="2742372" cy="346129"/>
          </a:xfrm>
          <a:prstGeom prst="rect">
            <a:avLst/>
          </a:prstGeom>
        </p:spPr>
        <p:txBody>
          <a:bodyPr anchor="ctr" anchorCtr="0"/>
          <a:lstStyle>
            <a:lvl1pPr marL="0" marR="0" indent="0" algn="r"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r"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cxnSp>
        <p:nvCxnSpPr>
          <p:cNvPr id="8" name="Straight Connector 7"/>
          <p:cNvCxnSpPr/>
          <p:nvPr/>
        </p:nvCxnSpPr>
        <p:spPr bwMode="auto">
          <a:xfrm>
            <a:off x="227135"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4" name="Content Placeholder 12"/>
          <p:cNvSpPr>
            <a:spLocks noGrp="1"/>
          </p:cNvSpPr>
          <p:nvPr>
            <p:ph sz="quarter" idx="10" hasCustomPrompt="1"/>
          </p:nvPr>
        </p:nvSpPr>
        <p:spPr>
          <a:xfrm>
            <a:off x="227135" y="1514475"/>
            <a:ext cx="8692662" cy="4362450"/>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9" name="Straight Connector 8"/>
          <p:cNvCxnSpPr/>
          <p:nvPr userDrawn="1"/>
        </p:nvCxnSpPr>
        <p:spPr bwMode="auto">
          <a:xfrm>
            <a:off x="227135"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5" name="Straight Connector 14"/>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471914245"/>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cxnSp>
        <p:nvCxnSpPr>
          <p:cNvPr id="8" name="Straight Connector 7"/>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4" name="Straight Connector 3"/>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735931327"/>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and Content Half Slide">
    <p:bg>
      <p:bgPr>
        <a:solidFill>
          <a:schemeClr val="tx1"/>
        </a:solidFill>
        <a:effectLst/>
      </p:bgPr>
    </p:bg>
    <p:spTree>
      <p:nvGrpSpPr>
        <p:cNvPr id="1" name=""/>
        <p:cNvGrpSpPr/>
        <p:nvPr/>
      </p:nvGrpSpPr>
      <p:grpSpPr>
        <a:xfrm>
          <a:off x="0" y="0"/>
          <a:ext cx="0" cy="0"/>
          <a:chOff x="0" y="0"/>
          <a:chExt cx="0" cy="0"/>
        </a:xfrm>
      </p:grpSpPr>
      <p:sp>
        <p:nvSpPr>
          <p:cNvPr id="14" name="Rectangle 13"/>
          <p:cNvSpPr/>
          <p:nvPr userDrawn="1"/>
        </p:nvSpPr>
        <p:spPr bwMode="auto">
          <a:xfrm>
            <a:off x="0" y="0"/>
            <a:ext cx="4572000"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4" name="Rectangle 111"/>
          <p:cNvSpPr>
            <a:spLocks noChangeArrowheads="1"/>
          </p:cNvSpPr>
          <p:nvPr/>
        </p:nvSpPr>
        <p:spPr bwMode="auto">
          <a:xfrm flipH="1">
            <a:off x="4572000" y="0"/>
            <a:ext cx="4570535" cy="685800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sp>
        <p:nvSpPr>
          <p:cNvPr id="3" name="Title 1"/>
          <p:cNvSpPr>
            <a:spLocks noGrp="1"/>
          </p:cNvSpPr>
          <p:nvPr>
            <p:ph type="title" hasCustomPrompt="1"/>
          </p:nvPr>
        </p:nvSpPr>
        <p:spPr>
          <a:xfrm>
            <a:off x="1" y="811214"/>
            <a:ext cx="4571999" cy="2117721"/>
          </a:xfrm>
        </p:spPr>
        <p:txBody>
          <a:bodyPr lIns="216000" tIns="216000" rIns="216000" anchor="b" anchorCtr="0"/>
          <a:lstStyle>
            <a:lvl1pPr>
              <a:defRPr sz="2400" i="0"/>
            </a:lvl1pPr>
          </a:lstStyle>
          <a:p>
            <a:r>
              <a:rPr lang="en-US" dirty="0" smtClean="0"/>
              <a:t>Click to edit title Arial Bold size 24</a:t>
            </a:r>
            <a:endParaRPr lang="en-GB" dirty="0"/>
          </a:p>
        </p:txBody>
      </p:sp>
      <p:cxnSp>
        <p:nvCxnSpPr>
          <p:cNvPr id="31" name="Straight Connector 30"/>
          <p:cNvCxnSpPr/>
          <p:nvPr/>
        </p:nvCxnSpPr>
        <p:spPr bwMode="auto">
          <a:xfrm flipV="1">
            <a:off x="0" y="4857760"/>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34" name="Straight Connector 33"/>
          <p:cNvCxnSpPr/>
          <p:nvPr/>
        </p:nvCxnSpPr>
        <p:spPr bwMode="auto">
          <a:xfrm flipV="1">
            <a:off x="0" y="810227"/>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22" name="Text Placeholder 21"/>
          <p:cNvSpPr>
            <a:spLocks noGrp="1"/>
          </p:cNvSpPr>
          <p:nvPr>
            <p:ph type="body" sz="quarter" idx="10" hasCustomPrompt="1"/>
          </p:nvPr>
        </p:nvSpPr>
        <p:spPr bwMode="white">
          <a:xfrm>
            <a:off x="1" y="2932044"/>
            <a:ext cx="4572000" cy="1925707"/>
          </a:xfrm>
        </p:spPr>
        <p:txBody>
          <a:bodyPr lIns="216000" tIns="72000" rIns="216000" bIns="216000"/>
          <a:lstStyle>
            <a:lvl1pPr>
              <a:buNone/>
              <a:defRPr sz="200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Subtitle Arial size 20</a:t>
            </a:r>
          </a:p>
        </p:txBody>
      </p:sp>
      <p:sp>
        <p:nvSpPr>
          <p:cNvPr id="9" name="Rectangle 111"/>
          <p:cNvSpPr>
            <a:spLocks noChangeArrowheads="1"/>
          </p:cNvSpPr>
          <p:nvPr userDrawn="1"/>
        </p:nvSpPr>
        <p:spPr bwMode="auto">
          <a:xfrm flipH="1">
            <a:off x="4572000" y="0"/>
            <a:ext cx="4570535" cy="685800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cxnSp>
        <p:nvCxnSpPr>
          <p:cNvPr id="10" name="Straight Connector 9"/>
          <p:cNvCxnSpPr/>
          <p:nvPr userDrawn="1"/>
        </p:nvCxnSpPr>
        <p:spPr bwMode="ltGray">
          <a:xfrm flipV="1">
            <a:off x="0" y="4857760"/>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13" name="Straight Connector 12"/>
          <p:cNvCxnSpPr/>
          <p:nvPr userDrawn="1"/>
        </p:nvCxnSpPr>
        <p:spPr bwMode="ltGray">
          <a:xfrm flipV="1">
            <a:off x="0" y="810227"/>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28" name="Group 27"/>
          <p:cNvGrpSpPr>
            <a:grpSpLocks noChangeAspect="1"/>
          </p:cNvGrpSpPr>
          <p:nvPr userDrawn="1"/>
        </p:nvGrpSpPr>
        <p:grpSpPr bwMode="gray">
          <a:xfrm>
            <a:off x="4123015"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0" name="Freeform 29"/>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2" name="Freeform 51"/>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3" name="Freeform 52"/>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4" name="Freeform 53"/>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5" name="Freeform 54"/>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6" name="Freeform 55"/>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36" name="Picture 35" descr="Ipsos SRI Logo - WHITE.png"/>
          <p:cNvPicPr>
            <a:picLocks noChangeAspect="1"/>
          </p:cNvPicPr>
          <p:nvPr userDrawn="1"/>
        </p:nvPicPr>
        <p:blipFill>
          <a:blip r:embed="rId2" cstate="print"/>
          <a:stretch>
            <a:fillRect/>
          </a:stretch>
        </p:blipFill>
        <p:spPr bwMode="white">
          <a:xfrm>
            <a:off x="228736" y="6453333"/>
            <a:ext cx="1077035" cy="226800"/>
          </a:xfrm>
          <a:prstGeom prst="rect">
            <a:avLst/>
          </a:prstGeom>
        </p:spPr>
      </p:pic>
    </p:spTree>
    <p:extLst>
      <p:ext uri="{BB962C8B-B14F-4D97-AF65-F5344CB8AC3E}">
        <p14:creationId xmlns:p14="http://schemas.microsoft.com/office/powerpoint/2010/main" val="1873453892"/>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with BG Colour">
    <p:bg>
      <p:bgPr>
        <a:solidFill>
          <a:schemeClr val="tx1"/>
        </a:solidFill>
        <a:effectLst/>
      </p:bgPr>
    </p:bg>
    <p:spTree>
      <p:nvGrpSpPr>
        <p:cNvPr id="1" name=""/>
        <p:cNvGrpSpPr/>
        <p:nvPr/>
      </p:nvGrpSpPr>
      <p:grpSpPr>
        <a:xfrm>
          <a:off x="0" y="0"/>
          <a:ext cx="0" cy="0"/>
          <a:chOff x="0" y="0"/>
          <a:chExt cx="0" cy="0"/>
        </a:xfrm>
      </p:grpSpPr>
      <p:sp>
        <p:nvSpPr>
          <p:cNvPr id="42" name="Rectangle 41"/>
          <p:cNvSpPr/>
          <p:nvPr userDrawn="1"/>
        </p:nvSpPr>
        <p:spPr bwMode="auto">
          <a:xfrm>
            <a:off x="0"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0" name="Text Placeholder 29"/>
          <p:cNvSpPr>
            <a:spLocks noGrp="1"/>
          </p:cNvSpPr>
          <p:nvPr>
            <p:ph type="body" sz="quarter" idx="10" hasCustomPrompt="1"/>
          </p:nvPr>
        </p:nvSpPr>
        <p:spPr bwMode="white">
          <a:xfrm>
            <a:off x="19630" y="902255"/>
            <a:ext cx="8932984" cy="347662"/>
          </a:xfrm>
        </p:spPr>
        <p:txBody>
          <a:bodyPr lIns="216000" rIns="720000"/>
          <a:lstStyle>
            <a:lvl1pPr>
              <a:buNone/>
              <a:defRPr sz="2000" b="1">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slide subtitle Arial Bold size 20</a:t>
            </a:r>
          </a:p>
        </p:txBody>
      </p:sp>
      <p:sp>
        <p:nvSpPr>
          <p:cNvPr id="31" name="Rectangle 30"/>
          <p:cNvSpPr/>
          <p:nvPr userDrawn="1"/>
        </p:nvSpPr>
        <p:spPr bwMode="auto">
          <a:xfrm>
            <a:off x="8286958" y="0"/>
            <a:ext cx="856422" cy="815788"/>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US" dirty="0" smtClean="0">
              <a:solidFill>
                <a:srgbClr val="FFFFFF"/>
              </a:solidFill>
            </a:endParaRPr>
          </a:p>
        </p:txBody>
      </p:sp>
      <p:sp>
        <p:nvSpPr>
          <p:cNvPr id="34" name="TextBox 33"/>
          <p:cNvSpPr txBox="1"/>
          <p:nvPr userDrawn="1"/>
        </p:nvSpPr>
        <p:spPr>
          <a:xfrm>
            <a:off x="8229601" y="601842"/>
            <a:ext cx="914400" cy="217166"/>
          </a:xfrm>
          <a:prstGeom prst="rect">
            <a:avLst/>
          </a:prstGeom>
          <a:solidFill>
            <a:schemeClr val="tx2"/>
          </a:solid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FFFFFF"/>
                </a:solidFill>
              </a:rPr>
              <a:pPr algn="ctr" eaLnBrk="0" fontAlgn="base" hangingPunct="0">
                <a:spcBef>
                  <a:spcPct val="20000"/>
                </a:spcBef>
                <a:spcAft>
                  <a:spcPct val="0"/>
                </a:spcAft>
              </a:pPr>
              <a:t>‹#›</a:t>
            </a:fld>
            <a:endParaRPr lang="en-GB" sz="1000" b="1" dirty="0">
              <a:solidFill>
                <a:srgbClr val="FFFFFF"/>
              </a:solidFill>
            </a:endParaRPr>
          </a:p>
        </p:txBody>
      </p:sp>
      <p:sp>
        <p:nvSpPr>
          <p:cNvPr id="35" name="Rectangle 34"/>
          <p:cNvSpPr/>
          <p:nvPr userDrawn="1"/>
        </p:nvSpPr>
        <p:spPr bwMode="auto">
          <a:xfrm>
            <a:off x="8229600" y="0"/>
            <a:ext cx="914400" cy="603503"/>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US" dirty="0" smtClean="0">
              <a:solidFill>
                <a:srgbClr val="FFFFFF"/>
              </a:solidFill>
            </a:endParaRPr>
          </a:p>
        </p:txBody>
      </p:sp>
      <p:sp>
        <p:nvSpPr>
          <p:cNvPr id="36" name="TextBox 35"/>
          <p:cNvSpPr txBox="1"/>
          <p:nvPr userDrawn="1"/>
        </p:nvSpPr>
        <p:spPr>
          <a:xfrm>
            <a:off x="8227421" y="27624"/>
            <a:ext cx="910466" cy="553998"/>
          </a:xfrm>
          <a:prstGeom prst="rect">
            <a:avLst/>
          </a:prstGeom>
          <a:noFill/>
        </p:spPr>
        <p:txBody>
          <a:bodyPr wrap="square" lIns="0" tIns="0" rIns="0" bIns="0" rtlCol="0">
            <a:spAutoFit/>
          </a:bodyPr>
          <a:lstStyle/>
          <a:p>
            <a:pPr algn="ctr" eaLnBrk="0" fontAlgn="base" hangingPunct="0">
              <a:spcBef>
                <a:spcPct val="20000"/>
              </a:spcBef>
              <a:spcAft>
                <a:spcPct val="0"/>
              </a:spcAft>
            </a:pPr>
            <a:r>
              <a:rPr lang="en-US" sz="1200" b="1" dirty="0" smtClean="0">
                <a:solidFill>
                  <a:srgbClr val="292926"/>
                </a:solidFill>
              </a:rPr>
              <a:t>Paste co-brand logo here</a:t>
            </a:r>
          </a:p>
        </p:txBody>
      </p:sp>
      <p:sp>
        <p:nvSpPr>
          <p:cNvPr id="38" name="Content Placeholder 12"/>
          <p:cNvSpPr>
            <a:spLocks noGrp="1"/>
          </p:cNvSpPr>
          <p:nvPr>
            <p:ph sz="quarter" idx="15" hasCustomPrompt="1"/>
          </p:nvPr>
        </p:nvSpPr>
        <p:spPr bwMode="white">
          <a:xfrm>
            <a:off x="227136" y="1514475"/>
            <a:ext cx="2771042" cy="4700588"/>
          </a:xfrm>
        </p:spPr>
        <p:txBody>
          <a:bodyPr/>
          <a:lstStyle>
            <a:lvl1pPr>
              <a:defRPr>
                <a:solidFill>
                  <a:schemeClr val="bg1"/>
                </a:solidFill>
              </a:defRPr>
            </a:lvl1pPr>
            <a:lvl2pPr>
              <a:defRPr baseline="0">
                <a:solidFill>
                  <a:schemeClr val="bg1"/>
                </a:solidFill>
              </a:defRPr>
            </a:lvl2pPr>
            <a:lvl3pPr>
              <a:defRPr baseline="0">
                <a:solidFill>
                  <a:schemeClr val="bg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39" name="Content Placeholder 14"/>
          <p:cNvSpPr>
            <a:spLocks noGrp="1"/>
          </p:cNvSpPr>
          <p:nvPr>
            <p:ph sz="quarter" idx="12" hasCustomPrompt="1"/>
          </p:nvPr>
        </p:nvSpPr>
        <p:spPr bwMode="white">
          <a:xfrm>
            <a:off x="3219450" y="1514475"/>
            <a:ext cx="2744666" cy="4700588"/>
          </a:xfrm>
        </p:spPr>
        <p:txBody>
          <a:bodyPr/>
          <a:lstStyle>
            <a:lvl1pPr>
              <a:defRPr baseline="0">
                <a:solidFill>
                  <a:schemeClr val="bg1"/>
                </a:solidFill>
              </a:defRPr>
            </a:lvl1pPr>
            <a:lvl2pPr>
              <a:defRPr>
                <a:solidFill>
                  <a:schemeClr val="bg1"/>
                </a:solidFill>
              </a:defRPr>
            </a:lvl2pPr>
            <a:lvl3pPr>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40" name="Content Placeholder 14"/>
          <p:cNvSpPr>
            <a:spLocks noGrp="1"/>
          </p:cNvSpPr>
          <p:nvPr>
            <p:ph sz="quarter" idx="16" hasCustomPrompt="1"/>
          </p:nvPr>
        </p:nvSpPr>
        <p:spPr bwMode="white">
          <a:xfrm>
            <a:off x="6172200" y="1514475"/>
            <a:ext cx="2744666" cy="4700588"/>
          </a:xfrm>
        </p:spPr>
        <p:txBody>
          <a:bodyPr/>
          <a:lstStyle>
            <a:lvl1pPr>
              <a:defRPr baseline="0">
                <a:solidFill>
                  <a:schemeClr val="bg1"/>
                </a:solidFill>
              </a:defRPr>
            </a:lvl1pPr>
            <a:lvl2pPr>
              <a:defRPr>
                <a:solidFill>
                  <a:schemeClr val="bg1"/>
                </a:solidFill>
              </a:defRPr>
            </a:lvl2pPr>
            <a:lvl3pPr>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57" name="Text Placeholder 29"/>
          <p:cNvSpPr>
            <a:spLocks noGrp="1"/>
          </p:cNvSpPr>
          <p:nvPr>
            <p:ph type="body" sz="quarter" idx="17" hasCustomPrompt="1"/>
          </p:nvPr>
        </p:nvSpPr>
        <p:spPr bwMode="white">
          <a:xfrm>
            <a:off x="34405" y="221834"/>
            <a:ext cx="8060448" cy="616226"/>
          </a:xfrm>
        </p:spPr>
        <p:txBody>
          <a:bodyPr lIns="216000" rIns="720000"/>
          <a:lstStyle>
            <a:lvl1pPr marL="0" indent="0">
              <a:buNone/>
              <a:defRPr sz="2400" b="1" baseline="0">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slice title Arial Bold size 24</a:t>
            </a:r>
          </a:p>
        </p:txBody>
      </p:sp>
      <p:grpSp>
        <p:nvGrpSpPr>
          <p:cNvPr id="28" name="Group 27"/>
          <p:cNvGrpSpPr>
            <a:grpSpLocks noChangeAspect="1"/>
          </p:cNvGrpSpPr>
          <p:nvPr userDrawn="1"/>
        </p:nvGrpSpPr>
        <p:grpSpPr bwMode="gray">
          <a:xfrm>
            <a:off x="8693074" y="6454999"/>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43" name="Picture 42" descr="Ipsos SRI Logo - WHITE.png"/>
          <p:cNvPicPr>
            <a:picLocks noChangeAspect="1"/>
          </p:cNvPicPr>
          <p:nvPr userDrawn="1"/>
        </p:nvPicPr>
        <p:blipFill>
          <a:blip r:embed="rId2" cstate="print"/>
          <a:stretch>
            <a:fillRect/>
          </a:stretch>
        </p:blipFill>
        <p:spPr bwMode="white">
          <a:xfrm>
            <a:off x="228736" y="6453333"/>
            <a:ext cx="1077035" cy="226800"/>
          </a:xfrm>
          <a:prstGeom prst="rect">
            <a:avLst/>
          </a:prstGeom>
        </p:spPr>
      </p:pic>
    </p:spTree>
    <p:extLst>
      <p:ext uri="{BB962C8B-B14F-4D97-AF65-F5344CB8AC3E}">
        <p14:creationId xmlns:p14="http://schemas.microsoft.com/office/powerpoint/2010/main" val="2039785489"/>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Divider ">
    <p:bg>
      <p:bgPr>
        <a:solidFill>
          <a:schemeClr val="tx1"/>
        </a:solidFill>
        <a:effectLst/>
      </p:bgPr>
    </p:bg>
    <p:spTree>
      <p:nvGrpSpPr>
        <p:cNvPr id="1" name=""/>
        <p:cNvGrpSpPr/>
        <p:nvPr/>
      </p:nvGrpSpPr>
      <p:grpSpPr>
        <a:xfrm>
          <a:off x="0" y="0"/>
          <a:ext cx="0" cy="0"/>
          <a:chOff x="0" y="0"/>
          <a:chExt cx="0" cy="0"/>
        </a:xfrm>
      </p:grpSpPr>
      <p:sp>
        <p:nvSpPr>
          <p:cNvPr id="41" name="Rectangle 40"/>
          <p:cNvSpPr/>
          <p:nvPr userDrawn="1"/>
        </p:nvSpPr>
        <p:spPr bwMode="auto">
          <a:xfrm>
            <a:off x="0"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 name="Title 1"/>
          <p:cNvSpPr>
            <a:spLocks noGrp="1"/>
          </p:cNvSpPr>
          <p:nvPr>
            <p:ph type="title" hasCustomPrompt="1"/>
          </p:nvPr>
        </p:nvSpPr>
        <p:spPr bwMode="ltGray">
          <a:xfrm>
            <a:off x="-1" y="4643447"/>
            <a:ext cx="6945941" cy="952283"/>
          </a:xfrm>
          <a:noFill/>
        </p:spPr>
        <p:txBody>
          <a:bodyPr lIns="216000" rIns="360000" bIns="0" anchor="b" anchorCtr="0"/>
          <a:lstStyle>
            <a:lvl1pPr>
              <a:defRPr sz="2800" i="0" baseline="0">
                <a:solidFill>
                  <a:schemeClr val="bg1"/>
                </a:solidFill>
              </a:defRPr>
            </a:lvl1pPr>
          </a:lstStyle>
          <a:p>
            <a:r>
              <a:rPr lang="en-US" dirty="0" smtClean="0"/>
              <a:t>Click to edit main title Arial Bold size 28</a:t>
            </a:r>
            <a:endParaRPr lang="en-GB" dirty="0"/>
          </a:p>
        </p:txBody>
      </p:sp>
      <p:cxnSp>
        <p:nvCxnSpPr>
          <p:cNvPr id="26" name="Straight Connector 25"/>
          <p:cNvCxnSpPr/>
          <p:nvPr/>
        </p:nvCxnSpPr>
        <p:spPr bwMode="auto">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30" name="Text Placeholder 29"/>
          <p:cNvSpPr>
            <a:spLocks noGrp="1"/>
          </p:cNvSpPr>
          <p:nvPr>
            <p:ph type="body" sz="quarter" idx="10" hasCustomPrompt="1"/>
          </p:nvPr>
        </p:nvSpPr>
        <p:spPr bwMode="ltGray">
          <a:xfrm>
            <a:off x="1" y="5655366"/>
            <a:ext cx="5950927" cy="616226"/>
          </a:xfrm>
        </p:spPr>
        <p:txBody>
          <a:bodyPr lIns="216000" rIns="720000"/>
          <a:lstStyle>
            <a:lvl1pPr>
              <a:buNone/>
              <a:defRPr sz="2000" b="1">
                <a:solidFill>
                  <a:schemeClr val="tx2"/>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Subtitle Arial Bold size 20</a:t>
            </a:r>
          </a:p>
        </p:txBody>
      </p:sp>
      <p:cxnSp>
        <p:nvCxnSpPr>
          <p:cNvPr id="13" name="Straight Connector 12"/>
          <p:cNvCxnSpPr/>
          <p:nvPr userDrawn="1"/>
        </p:nvCxnSpPr>
        <p:spPr bwMode="ltGray">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2" name="Group 30"/>
          <p:cNvGrpSpPr>
            <a:grpSpLocks noChangeAspect="1"/>
          </p:cNvGrpSpPr>
          <p:nvPr userDrawn="1"/>
        </p:nvGrpSpPr>
        <p:grpSpPr bwMode="gray">
          <a:xfrm>
            <a:off x="8693074" y="6454999"/>
            <a:ext cx="225695" cy="224407"/>
            <a:chOff x="1020" y="346"/>
            <a:chExt cx="4114" cy="3756"/>
          </a:xfrm>
        </p:grpSpPr>
        <p:sp>
          <p:nvSpPr>
            <p:cNvPr id="33" name="Freeform 3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4" name="Freeform 3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6" name="Freeform 3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8" name="Freeform 3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9" name="Freeform 3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0" name="Freeform 3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42" name="Picture 41" descr="Ipsos SRI Logo - WHITE.png"/>
          <p:cNvPicPr>
            <a:picLocks noChangeAspect="1"/>
          </p:cNvPicPr>
          <p:nvPr userDrawn="1"/>
        </p:nvPicPr>
        <p:blipFill>
          <a:blip r:embed="rId2" cstate="print"/>
          <a:stretch>
            <a:fillRect/>
          </a:stretch>
        </p:blipFill>
        <p:spPr bwMode="white">
          <a:xfrm>
            <a:off x="228736" y="6453333"/>
            <a:ext cx="1077035" cy="226800"/>
          </a:xfrm>
          <a:prstGeom prst="rect">
            <a:avLst/>
          </a:prstGeom>
        </p:spPr>
      </p:pic>
    </p:spTree>
    <p:extLst>
      <p:ext uri="{BB962C8B-B14F-4D97-AF65-F5344CB8AC3E}">
        <p14:creationId xmlns:p14="http://schemas.microsoft.com/office/powerpoint/2010/main" val="2754260102"/>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2_Title/Divider ">
    <p:bg>
      <p:bgPr>
        <a:solidFill>
          <a:schemeClr val="tx1"/>
        </a:solidFill>
        <a:effectLst/>
      </p:bgPr>
    </p:bg>
    <p:spTree>
      <p:nvGrpSpPr>
        <p:cNvPr id="1" name=""/>
        <p:cNvGrpSpPr/>
        <p:nvPr/>
      </p:nvGrpSpPr>
      <p:grpSpPr>
        <a:xfrm>
          <a:off x="0" y="0"/>
          <a:ext cx="0" cy="0"/>
          <a:chOff x="0" y="0"/>
          <a:chExt cx="0" cy="0"/>
        </a:xfrm>
      </p:grpSpPr>
      <p:sp>
        <p:nvSpPr>
          <p:cNvPr id="41" name="Rectangle 40"/>
          <p:cNvSpPr/>
          <p:nvPr userDrawn="1"/>
        </p:nvSpPr>
        <p:spPr bwMode="auto">
          <a:xfrm>
            <a:off x="0"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 name="Title 1"/>
          <p:cNvSpPr>
            <a:spLocks noGrp="1"/>
          </p:cNvSpPr>
          <p:nvPr>
            <p:ph type="title" hasCustomPrompt="1"/>
          </p:nvPr>
        </p:nvSpPr>
        <p:spPr bwMode="ltGray">
          <a:xfrm>
            <a:off x="-1" y="4643447"/>
            <a:ext cx="6945941" cy="952283"/>
          </a:xfrm>
          <a:noFill/>
        </p:spPr>
        <p:txBody>
          <a:bodyPr lIns="216000" rIns="360000" bIns="0" anchor="b" anchorCtr="0"/>
          <a:lstStyle>
            <a:lvl1pPr>
              <a:defRPr sz="2800" i="0" baseline="0">
                <a:solidFill>
                  <a:schemeClr val="bg1"/>
                </a:solidFill>
              </a:defRPr>
            </a:lvl1pPr>
          </a:lstStyle>
          <a:p>
            <a:r>
              <a:rPr lang="en-US" dirty="0" smtClean="0"/>
              <a:t>Click to edit main title Arial Bold size 28</a:t>
            </a:r>
            <a:endParaRPr lang="en-GB" dirty="0"/>
          </a:p>
        </p:txBody>
      </p:sp>
      <p:cxnSp>
        <p:nvCxnSpPr>
          <p:cNvPr id="26" name="Straight Connector 25"/>
          <p:cNvCxnSpPr/>
          <p:nvPr/>
        </p:nvCxnSpPr>
        <p:spPr bwMode="auto">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30" name="Text Placeholder 29"/>
          <p:cNvSpPr>
            <a:spLocks noGrp="1"/>
          </p:cNvSpPr>
          <p:nvPr>
            <p:ph type="body" sz="quarter" idx="10" hasCustomPrompt="1"/>
          </p:nvPr>
        </p:nvSpPr>
        <p:spPr bwMode="ltGray">
          <a:xfrm>
            <a:off x="1" y="5655366"/>
            <a:ext cx="5950927" cy="616226"/>
          </a:xfrm>
        </p:spPr>
        <p:txBody>
          <a:bodyPr lIns="216000" rIns="720000"/>
          <a:lstStyle>
            <a:lvl1pPr>
              <a:buNone/>
              <a:defRPr sz="2000" b="1">
                <a:solidFill>
                  <a:schemeClr val="tx2"/>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Subtitle Arial Bold size 20</a:t>
            </a:r>
          </a:p>
        </p:txBody>
      </p:sp>
      <p:sp>
        <p:nvSpPr>
          <p:cNvPr id="11" name="Text Placeholder 10"/>
          <p:cNvSpPr>
            <a:spLocks noGrp="1"/>
          </p:cNvSpPr>
          <p:nvPr>
            <p:ph type="body" sz="quarter" idx="11" hasCustomPrompt="1"/>
          </p:nvPr>
        </p:nvSpPr>
        <p:spPr bwMode="white">
          <a:xfrm>
            <a:off x="7605368" y="5794514"/>
            <a:ext cx="1311498" cy="237987"/>
          </a:xfrm>
        </p:spPr>
        <p:txBody>
          <a:bodyPr anchor="b" anchorCtr="0"/>
          <a:lstStyle>
            <a:lvl1pPr algn="r">
              <a:buNone/>
              <a:defRPr sz="1000" b="1">
                <a:solidFill>
                  <a:schemeClr val="tx2"/>
                </a:solidFill>
              </a:defRPr>
            </a:lvl1pPr>
          </a:lstStyle>
          <a:p>
            <a:pPr lvl="0"/>
            <a:r>
              <a:rPr lang="en-US" dirty="0" smtClean="0"/>
              <a:t>July 2012</a:t>
            </a:r>
            <a:endParaRPr lang="en-US" dirty="0"/>
          </a:p>
        </p:txBody>
      </p:sp>
      <p:sp>
        <p:nvSpPr>
          <p:cNvPr id="10" name="Picture Placeholder 9"/>
          <p:cNvSpPr>
            <a:spLocks noGrp="1"/>
          </p:cNvSpPr>
          <p:nvPr>
            <p:ph type="pic" sz="quarter" idx="12" hasCustomPrompt="1"/>
          </p:nvPr>
        </p:nvSpPr>
        <p:spPr>
          <a:xfrm>
            <a:off x="0" y="0"/>
            <a:ext cx="9136674" cy="4622800"/>
          </a:xfrm>
        </p:spPr>
        <p:txBody>
          <a:bodyPr lIns="1224000" tIns="0" anchor="ctr" anchorCtr="0"/>
          <a:lstStyle>
            <a:lvl1pPr>
              <a:buNone/>
              <a:defRPr>
                <a:sym typeface="Wingdings" pitchFamily="2" charset="2"/>
              </a:defRPr>
            </a:lvl1pPr>
          </a:lstStyle>
          <a:p>
            <a:r>
              <a:rPr lang="en-GB" dirty="0" smtClean="0"/>
              <a:t>Click here to insert cover image </a:t>
            </a:r>
            <a:endParaRPr lang="en-US" dirty="0"/>
          </a:p>
        </p:txBody>
      </p:sp>
      <p:cxnSp>
        <p:nvCxnSpPr>
          <p:cNvPr id="13" name="Straight Connector 12"/>
          <p:cNvCxnSpPr/>
          <p:nvPr userDrawn="1"/>
        </p:nvCxnSpPr>
        <p:spPr bwMode="ltGray">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2" name="Group 30"/>
          <p:cNvGrpSpPr>
            <a:grpSpLocks noChangeAspect="1"/>
          </p:cNvGrpSpPr>
          <p:nvPr userDrawn="1"/>
        </p:nvGrpSpPr>
        <p:grpSpPr bwMode="gray">
          <a:xfrm>
            <a:off x="8693074" y="6454999"/>
            <a:ext cx="225695" cy="224407"/>
            <a:chOff x="1020" y="346"/>
            <a:chExt cx="4114" cy="3756"/>
          </a:xfrm>
        </p:grpSpPr>
        <p:sp>
          <p:nvSpPr>
            <p:cNvPr id="33" name="Freeform 3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4" name="Freeform 3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6" name="Freeform 3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8" name="Freeform 3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9" name="Freeform 3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0" name="Freeform 3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42" name="Picture 41" descr="Ipsos SRI Logo - WHITE.png"/>
          <p:cNvPicPr>
            <a:picLocks noChangeAspect="1"/>
          </p:cNvPicPr>
          <p:nvPr userDrawn="1"/>
        </p:nvPicPr>
        <p:blipFill>
          <a:blip r:embed="rId2" cstate="print"/>
          <a:stretch>
            <a:fillRect/>
          </a:stretch>
        </p:blipFill>
        <p:spPr bwMode="white">
          <a:xfrm>
            <a:off x="228736" y="6453333"/>
            <a:ext cx="1077035" cy="226800"/>
          </a:xfrm>
          <a:prstGeom prst="rect">
            <a:avLst/>
          </a:prstGeom>
        </p:spPr>
      </p:pic>
    </p:spTree>
    <p:extLst>
      <p:ext uri="{BB962C8B-B14F-4D97-AF65-F5344CB8AC3E}">
        <p14:creationId xmlns:p14="http://schemas.microsoft.com/office/powerpoint/2010/main" val="2600219678"/>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_Title, Question and Content with Base/Source">
    <p:spTree>
      <p:nvGrpSpPr>
        <p:cNvPr id="1" name=""/>
        <p:cNvGrpSpPr/>
        <p:nvPr/>
      </p:nvGrpSpPr>
      <p:grpSpPr>
        <a:xfrm>
          <a:off x="0" y="0"/>
          <a:ext cx="0" cy="0"/>
          <a:chOff x="0" y="0"/>
          <a:chExt cx="0" cy="0"/>
        </a:xfrm>
      </p:grpSpPr>
      <p:sp>
        <p:nvSpPr>
          <p:cNvPr id="13" name="Text Placeholder 6"/>
          <p:cNvSpPr>
            <a:spLocks noGrp="1"/>
          </p:cNvSpPr>
          <p:nvPr>
            <p:ph type="body" sz="quarter" idx="11" hasCustomPrompt="1"/>
          </p:nvPr>
        </p:nvSpPr>
        <p:spPr>
          <a:xfrm>
            <a:off x="0" y="829814"/>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baseline="0"/>
            </a:lvl1pPr>
          </a:lstStyle>
          <a:p>
            <a:r>
              <a:rPr lang="en-US" dirty="0" smtClean="0"/>
              <a:t>Click to edit slide title Arial Bold size 24</a:t>
            </a:r>
            <a:endParaRPr lang="en-GB" dirty="0"/>
          </a:p>
        </p:txBody>
      </p:sp>
      <p:cxnSp>
        <p:nvCxnSpPr>
          <p:cNvPr id="8" name="Straight Connector 7"/>
          <p:cNvCxnSpPr/>
          <p:nvPr/>
        </p:nvCxnSpPr>
        <p:spPr bwMode="auto">
          <a:xfrm>
            <a:off x="227135"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4" name="Content Placeholder 12"/>
          <p:cNvSpPr>
            <a:spLocks noGrp="1"/>
          </p:cNvSpPr>
          <p:nvPr>
            <p:ph sz="quarter" idx="10" hasCustomPrompt="1"/>
          </p:nvPr>
        </p:nvSpPr>
        <p:spPr>
          <a:xfrm>
            <a:off x="227136" y="1514475"/>
            <a:ext cx="5723792" cy="4362450"/>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4" hasCustomPrompt="1"/>
          </p:nvPr>
        </p:nvSpPr>
        <p:spPr>
          <a:xfrm>
            <a:off x="6172200" y="1514475"/>
            <a:ext cx="2744666" cy="4362450"/>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16" name="Straight Connector 15"/>
          <p:cNvCxnSpPr/>
          <p:nvPr userDrawn="1"/>
        </p:nvCxnSpPr>
        <p:spPr bwMode="auto">
          <a:xfrm>
            <a:off x="227135"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7" name="Straight Connector 16"/>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8" name="TextBox 17"/>
          <p:cNvSpPr txBox="1"/>
          <p:nvPr userDrawn="1"/>
        </p:nvSpPr>
        <p:spPr>
          <a:xfrm>
            <a:off x="251521" y="6148638"/>
            <a:ext cx="1752083" cy="304699"/>
          </a:xfrm>
          <a:prstGeom prst="rect">
            <a:avLst/>
          </a:prstGeom>
          <a:noFill/>
        </p:spPr>
        <p:txBody>
          <a:bodyPr wrap="none" lIns="0" tIns="0" rIns="0" bIns="0" rtlCol="0" anchor="ctr">
            <a:spAutoFit/>
          </a:bodyPr>
          <a:lstStyle/>
          <a:p>
            <a:pPr eaLnBrk="0" fontAlgn="base" hangingPunct="0">
              <a:spcBef>
                <a:spcPct val="20000"/>
              </a:spcBef>
              <a:spcAft>
                <a:spcPct val="0"/>
              </a:spcAft>
              <a:defRPr/>
            </a:pPr>
            <a:r>
              <a:rPr lang="en-GB" sz="900" dirty="0" smtClean="0">
                <a:solidFill>
                  <a:srgbClr val="292926"/>
                </a:solidFill>
                <a:latin typeface="Arial Narrow" pitchFamily="34" charset="0"/>
              </a:rPr>
              <a:t>All data points represent &gt; 200 responses</a:t>
            </a:r>
            <a:endParaRPr lang="en-US" sz="900" dirty="0" smtClean="0">
              <a:solidFill>
                <a:srgbClr val="292926"/>
              </a:solidFill>
              <a:latin typeface="Arial Narrow" pitchFamily="34" charset="0"/>
            </a:endParaRPr>
          </a:p>
          <a:p>
            <a:pPr eaLnBrk="0" fontAlgn="base" hangingPunct="0">
              <a:spcBef>
                <a:spcPct val="20000"/>
              </a:spcBef>
              <a:spcAft>
                <a:spcPct val="0"/>
              </a:spcAft>
            </a:pPr>
            <a:endParaRPr lang="en-GB" sz="900" dirty="0" smtClean="0">
              <a:solidFill>
                <a:srgbClr val="292926"/>
              </a:solidFill>
              <a:latin typeface="Arial Narrow" pitchFamily="34" charset="0"/>
            </a:endParaRPr>
          </a:p>
        </p:txBody>
      </p:sp>
    </p:spTree>
    <p:extLst>
      <p:ext uri="{BB962C8B-B14F-4D97-AF65-F5344CB8AC3E}">
        <p14:creationId xmlns:p14="http://schemas.microsoft.com/office/powerpoint/2010/main" val="737161387"/>
      </p:ext>
    </p:extLst>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5_Title/Divider ">
    <p:bg>
      <p:bgPr>
        <a:solidFill>
          <a:schemeClr val="tx1"/>
        </a:solidFill>
        <a:effectLst/>
      </p:bgPr>
    </p:bg>
    <p:spTree>
      <p:nvGrpSpPr>
        <p:cNvPr id="1" name=""/>
        <p:cNvGrpSpPr/>
        <p:nvPr/>
      </p:nvGrpSpPr>
      <p:grpSpPr>
        <a:xfrm>
          <a:off x="0" y="0"/>
          <a:ext cx="0" cy="0"/>
          <a:chOff x="0" y="0"/>
          <a:chExt cx="0" cy="0"/>
        </a:xfrm>
      </p:grpSpPr>
      <p:sp>
        <p:nvSpPr>
          <p:cNvPr id="41" name="Rectangle 40"/>
          <p:cNvSpPr/>
          <p:nvPr userDrawn="1"/>
        </p:nvSpPr>
        <p:spPr bwMode="auto">
          <a:xfrm>
            <a:off x="0"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 name="Title 1"/>
          <p:cNvSpPr>
            <a:spLocks noGrp="1"/>
          </p:cNvSpPr>
          <p:nvPr>
            <p:ph type="title" hasCustomPrompt="1"/>
          </p:nvPr>
        </p:nvSpPr>
        <p:spPr bwMode="ltGray">
          <a:xfrm>
            <a:off x="-1" y="4643447"/>
            <a:ext cx="6945941" cy="952283"/>
          </a:xfrm>
          <a:noFill/>
        </p:spPr>
        <p:txBody>
          <a:bodyPr lIns="216000" rIns="360000" bIns="0" anchor="b" anchorCtr="0"/>
          <a:lstStyle>
            <a:lvl1pPr>
              <a:defRPr sz="2800" i="0" baseline="0">
                <a:solidFill>
                  <a:schemeClr val="bg1"/>
                </a:solidFill>
              </a:defRPr>
            </a:lvl1pPr>
          </a:lstStyle>
          <a:p>
            <a:r>
              <a:rPr lang="en-US" dirty="0" smtClean="0"/>
              <a:t>Click to edit main title Arial Bold size 28</a:t>
            </a:r>
            <a:endParaRPr lang="en-GB" dirty="0"/>
          </a:p>
        </p:txBody>
      </p:sp>
      <p:cxnSp>
        <p:nvCxnSpPr>
          <p:cNvPr id="26" name="Straight Connector 25"/>
          <p:cNvCxnSpPr/>
          <p:nvPr/>
        </p:nvCxnSpPr>
        <p:spPr bwMode="auto">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30" name="Text Placeholder 29"/>
          <p:cNvSpPr>
            <a:spLocks noGrp="1"/>
          </p:cNvSpPr>
          <p:nvPr>
            <p:ph type="body" sz="quarter" idx="10" hasCustomPrompt="1"/>
          </p:nvPr>
        </p:nvSpPr>
        <p:spPr bwMode="ltGray">
          <a:xfrm>
            <a:off x="1" y="5655366"/>
            <a:ext cx="5950927" cy="616226"/>
          </a:xfrm>
        </p:spPr>
        <p:txBody>
          <a:bodyPr lIns="216000" rIns="720000"/>
          <a:lstStyle>
            <a:lvl1pPr>
              <a:buNone/>
              <a:defRPr sz="2000" b="1">
                <a:solidFill>
                  <a:schemeClr val="tx2"/>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Subtitle Arial Bold size 20</a:t>
            </a:r>
          </a:p>
        </p:txBody>
      </p:sp>
      <p:cxnSp>
        <p:nvCxnSpPr>
          <p:cNvPr id="13" name="Straight Connector 12"/>
          <p:cNvCxnSpPr/>
          <p:nvPr userDrawn="1"/>
        </p:nvCxnSpPr>
        <p:spPr bwMode="ltGray">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2" name="Group 30"/>
          <p:cNvGrpSpPr>
            <a:grpSpLocks noChangeAspect="1"/>
          </p:cNvGrpSpPr>
          <p:nvPr userDrawn="1"/>
        </p:nvGrpSpPr>
        <p:grpSpPr bwMode="gray">
          <a:xfrm>
            <a:off x="8693074" y="6454999"/>
            <a:ext cx="225695" cy="224407"/>
            <a:chOff x="1020" y="346"/>
            <a:chExt cx="4114" cy="3756"/>
          </a:xfrm>
        </p:grpSpPr>
        <p:sp>
          <p:nvSpPr>
            <p:cNvPr id="33" name="Freeform 3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4" name="Freeform 3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6" name="Freeform 3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8" name="Freeform 3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9" name="Freeform 3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0" name="Freeform 3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42" name="Picture 41" descr="Ipsos SRI Logo - WHITE.png"/>
          <p:cNvPicPr>
            <a:picLocks noChangeAspect="1"/>
          </p:cNvPicPr>
          <p:nvPr userDrawn="1"/>
        </p:nvPicPr>
        <p:blipFill>
          <a:blip r:embed="rId2" cstate="print"/>
          <a:stretch>
            <a:fillRect/>
          </a:stretch>
        </p:blipFill>
        <p:spPr bwMode="white">
          <a:xfrm>
            <a:off x="228736" y="6453333"/>
            <a:ext cx="1077035" cy="226800"/>
          </a:xfrm>
          <a:prstGeom prst="rect">
            <a:avLst/>
          </a:prstGeom>
        </p:spPr>
      </p:pic>
    </p:spTree>
    <p:extLst>
      <p:ext uri="{BB962C8B-B14F-4D97-AF65-F5344CB8AC3E}">
        <p14:creationId xmlns:p14="http://schemas.microsoft.com/office/powerpoint/2010/main" val="1826500284"/>
      </p:ext>
    </p:extLst>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CCC3A93-6C42-46A9-8E1E-8D45C3B2152D}" type="datetimeFigureOut">
              <a:rPr lang="en-GB" smtClean="0">
                <a:solidFill>
                  <a:prstClr val="black">
                    <a:tint val="75000"/>
                  </a:prstClr>
                </a:solidFill>
              </a:rPr>
              <a:pPr/>
              <a:t>25/09/2014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8EDD6C98-8AA8-4B2B-A3DE-9FDE77A16F0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1272896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cxnSp>
        <p:nvCxnSpPr>
          <p:cNvPr id="8" name="Straight Connector 7"/>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4" name="Straight Connector 3"/>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252430267"/>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CCC3A93-6C42-46A9-8E1E-8D45C3B2152D}" type="datetimeFigureOut">
              <a:rPr lang="en-GB" smtClean="0">
                <a:solidFill>
                  <a:prstClr val="black">
                    <a:tint val="75000"/>
                  </a:prstClr>
                </a:solidFill>
              </a:rPr>
              <a:pPr/>
              <a:t>25/09/2014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8EDD6C98-8AA8-4B2B-A3DE-9FDE77A16F0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63458198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CC3A93-6C42-46A9-8E1E-8D45C3B2152D}" type="datetimeFigureOut">
              <a:rPr lang="en-GB" smtClean="0">
                <a:solidFill>
                  <a:prstClr val="black">
                    <a:tint val="75000"/>
                  </a:prstClr>
                </a:solidFill>
              </a:rPr>
              <a:pPr/>
              <a:t>25/09/2014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8EDD6C98-8AA8-4B2B-A3DE-9FDE77A16F0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9003275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CCC3A93-6C42-46A9-8E1E-8D45C3B2152D}" type="datetimeFigureOut">
              <a:rPr lang="en-GB" smtClean="0">
                <a:solidFill>
                  <a:prstClr val="black">
                    <a:tint val="75000"/>
                  </a:prstClr>
                </a:solidFill>
              </a:rPr>
              <a:pPr/>
              <a:t>25/09/2014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8EDD6C98-8AA8-4B2B-A3DE-9FDE77A16F0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4787627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CCC3A93-6C42-46A9-8E1E-8D45C3B2152D}" type="datetimeFigureOut">
              <a:rPr lang="en-GB" smtClean="0">
                <a:solidFill>
                  <a:prstClr val="black">
                    <a:tint val="75000"/>
                  </a:prstClr>
                </a:solidFill>
              </a:rPr>
              <a:pPr/>
              <a:t>25/09/2014</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8EDD6C98-8AA8-4B2B-A3DE-9FDE77A16F0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34315217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CCC3A93-6C42-46A9-8E1E-8D45C3B2152D}" type="datetimeFigureOut">
              <a:rPr lang="en-GB" smtClean="0">
                <a:solidFill>
                  <a:prstClr val="black">
                    <a:tint val="75000"/>
                  </a:prstClr>
                </a:solidFill>
              </a:rPr>
              <a:pPr/>
              <a:t>25/09/2014</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8EDD6C98-8AA8-4B2B-A3DE-9FDE77A16F0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8627667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CC3A93-6C42-46A9-8E1E-8D45C3B2152D}" type="datetimeFigureOut">
              <a:rPr lang="en-GB" smtClean="0">
                <a:solidFill>
                  <a:prstClr val="black">
                    <a:tint val="75000"/>
                  </a:prstClr>
                </a:solidFill>
              </a:rPr>
              <a:pPr/>
              <a:t>25/09/2014</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8EDD6C98-8AA8-4B2B-A3DE-9FDE77A16F0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92495504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CC3A93-6C42-46A9-8E1E-8D45C3B2152D}" type="datetimeFigureOut">
              <a:rPr lang="en-GB" smtClean="0">
                <a:solidFill>
                  <a:prstClr val="black">
                    <a:tint val="75000"/>
                  </a:prstClr>
                </a:solidFill>
              </a:rPr>
              <a:pPr/>
              <a:t>25/09/2014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8EDD6C98-8AA8-4B2B-A3DE-9FDE77A16F0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59940802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CC3A93-6C42-46A9-8E1E-8D45C3B2152D}" type="datetimeFigureOut">
              <a:rPr lang="en-GB" smtClean="0">
                <a:solidFill>
                  <a:prstClr val="black">
                    <a:tint val="75000"/>
                  </a:prstClr>
                </a:solidFill>
              </a:rPr>
              <a:pPr/>
              <a:t>25/09/2014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8EDD6C98-8AA8-4B2B-A3DE-9FDE77A16F0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74502627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CCC3A93-6C42-46A9-8E1E-8D45C3B2152D}" type="datetimeFigureOut">
              <a:rPr lang="en-GB" smtClean="0">
                <a:solidFill>
                  <a:prstClr val="black">
                    <a:tint val="75000"/>
                  </a:prstClr>
                </a:solidFill>
              </a:rPr>
              <a:pPr/>
              <a:t>25/09/2014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8EDD6C98-8AA8-4B2B-A3DE-9FDE77A16F0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6211796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CCC3A93-6C42-46A9-8E1E-8D45C3B2152D}" type="datetimeFigureOut">
              <a:rPr lang="en-GB" smtClean="0">
                <a:solidFill>
                  <a:prstClr val="black">
                    <a:tint val="75000"/>
                  </a:prstClr>
                </a:solidFill>
              </a:rPr>
              <a:pPr/>
              <a:t>25/09/2014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8EDD6C98-8AA8-4B2B-A3DE-9FDE77A16F02}"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901647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Half Slide">
    <p:bg>
      <p:bgPr>
        <a:solidFill>
          <a:schemeClr val="tx1"/>
        </a:solidFill>
        <a:effectLst/>
      </p:bgPr>
    </p:bg>
    <p:spTree>
      <p:nvGrpSpPr>
        <p:cNvPr id="1" name=""/>
        <p:cNvGrpSpPr/>
        <p:nvPr/>
      </p:nvGrpSpPr>
      <p:grpSpPr>
        <a:xfrm>
          <a:off x="0" y="0"/>
          <a:ext cx="0" cy="0"/>
          <a:chOff x="0" y="0"/>
          <a:chExt cx="0" cy="0"/>
        </a:xfrm>
      </p:grpSpPr>
      <p:sp>
        <p:nvSpPr>
          <p:cNvPr id="14" name="Rectangle 13"/>
          <p:cNvSpPr/>
          <p:nvPr userDrawn="1"/>
        </p:nvSpPr>
        <p:spPr bwMode="auto">
          <a:xfrm>
            <a:off x="0" y="0"/>
            <a:ext cx="4572000"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a:solidFill>
                <a:srgbClr val="FFFFFF"/>
              </a:solidFill>
            </a:endParaRPr>
          </a:p>
        </p:txBody>
      </p:sp>
      <p:sp>
        <p:nvSpPr>
          <p:cNvPr id="4" name="Rectangle 111"/>
          <p:cNvSpPr>
            <a:spLocks noChangeArrowheads="1"/>
          </p:cNvSpPr>
          <p:nvPr/>
        </p:nvSpPr>
        <p:spPr bwMode="auto">
          <a:xfrm flipH="1">
            <a:off x="4572001" y="0"/>
            <a:ext cx="4570535" cy="685800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sp>
        <p:nvSpPr>
          <p:cNvPr id="3" name="Title 1"/>
          <p:cNvSpPr>
            <a:spLocks noGrp="1"/>
          </p:cNvSpPr>
          <p:nvPr>
            <p:ph type="title" hasCustomPrompt="1"/>
          </p:nvPr>
        </p:nvSpPr>
        <p:spPr>
          <a:xfrm>
            <a:off x="2" y="811216"/>
            <a:ext cx="4571999" cy="2117721"/>
          </a:xfrm>
        </p:spPr>
        <p:txBody>
          <a:bodyPr lIns="216000" tIns="216000" rIns="216000" anchor="b" anchorCtr="0"/>
          <a:lstStyle>
            <a:lvl1pPr>
              <a:defRPr sz="2400" i="0"/>
            </a:lvl1pPr>
          </a:lstStyle>
          <a:p>
            <a:r>
              <a:rPr lang="en-US" dirty="0" smtClean="0"/>
              <a:t>Click to edit title Arial Bold size 24</a:t>
            </a:r>
            <a:endParaRPr lang="en-GB" dirty="0"/>
          </a:p>
        </p:txBody>
      </p:sp>
      <p:cxnSp>
        <p:nvCxnSpPr>
          <p:cNvPr id="31" name="Straight Connector 30"/>
          <p:cNvCxnSpPr/>
          <p:nvPr/>
        </p:nvCxnSpPr>
        <p:spPr bwMode="auto">
          <a:xfrm flipV="1">
            <a:off x="0" y="4857760"/>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34" name="Straight Connector 33"/>
          <p:cNvCxnSpPr/>
          <p:nvPr/>
        </p:nvCxnSpPr>
        <p:spPr bwMode="auto">
          <a:xfrm flipV="1">
            <a:off x="0" y="810227"/>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22" name="Text Placeholder 21"/>
          <p:cNvSpPr>
            <a:spLocks noGrp="1"/>
          </p:cNvSpPr>
          <p:nvPr>
            <p:ph type="body" sz="quarter" idx="10" hasCustomPrompt="1"/>
          </p:nvPr>
        </p:nvSpPr>
        <p:spPr bwMode="white">
          <a:xfrm>
            <a:off x="1" y="2932046"/>
            <a:ext cx="4572000" cy="1925707"/>
          </a:xfrm>
        </p:spPr>
        <p:txBody>
          <a:bodyPr lIns="216000" tIns="72000" rIns="216000" bIns="216000"/>
          <a:lstStyle>
            <a:lvl1pPr>
              <a:buNone/>
              <a:defRPr sz="200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Subtitle Arial size 20</a:t>
            </a:r>
          </a:p>
        </p:txBody>
      </p:sp>
      <p:sp>
        <p:nvSpPr>
          <p:cNvPr id="9" name="Rectangle 111"/>
          <p:cNvSpPr>
            <a:spLocks noChangeArrowheads="1"/>
          </p:cNvSpPr>
          <p:nvPr userDrawn="1"/>
        </p:nvSpPr>
        <p:spPr bwMode="auto">
          <a:xfrm flipH="1">
            <a:off x="4572001" y="0"/>
            <a:ext cx="4570535" cy="685800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cxnSp>
        <p:nvCxnSpPr>
          <p:cNvPr id="10" name="Straight Connector 9"/>
          <p:cNvCxnSpPr/>
          <p:nvPr userDrawn="1"/>
        </p:nvCxnSpPr>
        <p:spPr bwMode="ltGray">
          <a:xfrm flipV="1">
            <a:off x="0" y="4857760"/>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13" name="Straight Connector 12"/>
          <p:cNvCxnSpPr/>
          <p:nvPr userDrawn="1"/>
        </p:nvCxnSpPr>
        <p:spPr bwMode="ltGray">
          <a:xfrm flipV="1">
            <a:off x="0" y="810227"/>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28" name="Group 27"/>
          <p:cNvGrpSpPr>
            <a:grpSpLocks noChangeAspect="1"/>
          </p:cNvGrpSpPr>
          <p:nvPr userDrawn="1"/>
        </p:nvGrpSpPr>
        <p:grpSpPr bwMode="gray">
          <a:xfrm>
            <a:off x="4123016" y="6455001"/>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0" name="Freeform 29"/>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2" name="Freeform 51"/>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3" name="Freeform 52"/>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4" name="Freeform 53"/>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5" name="Freeform 54"/>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6" name="Freeform 55"/>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36" name="Picture 35" descr="Ipsos SRI Logo - 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228737" y="6453333"/>
            <a:ext cx="1077035" cy="226800"/>
          </a:xfrm>
          <a:prstGeom prst="rect">
            <a:avLst/>
          </a:prstGeom>
        </p:spPr>
      </p:pic>
    </p:spTree>
    <p:extLst>
      <p:ext uri="{BB962C8B-B14F-4D97-AF65-F5344CB8AC3E}">
        <p14:creationId xmlns:p14="http://schemas.microsoft.com/office/powerpoint/2010/main" val="752426166"/>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Divider ">
    <p:bg>
      <p:bgPr>
        <a:solidFill>
          <a:schemeClr val="tx1"/>
        </a:solidFill>
        <a:effectLst/>
      </p:bgPr>
    </p:bg>
    <p:spTree>
      <p:nvGrpSpPr>
        <p:cNvPr id="1" name=""/>
        <p:cNvGrpSpPr/>
        <p:nvPr/>
      </p:nvGrpSpPr>
      <p:grpSpPr>
        <a:xfrm>
          <a:off x="0" y="0"/>
          <a:ext cx="0" cy="0"/>
          <a:chOff x="0" y="0"/>
          <a:chExt cx="0" cy="0"/>
        </a:xfrm>
      </p:grpSpPr>
      <p:sp>
        <p:nvSpPr>
          <p:cNvPr id="41" name="Rectangle 40"/>
          <p:cNvSpPr/>
          <p:nvPr userDrawn="1"/>
        </p:nvSpPr>
        <p:spPr bwMode="auto">
          <a:xfrm>
            <a:off x="1"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 name="Title 1"/>
          <p:cNvSpPr>
            <a:spLocks noGrp="1"/>
          </p:cNvSpPr>
          <p:nvPr>
            <p:ph type="title" hasCustomPrompt="1"/>
          </p:nvPr>
        </p:nvSpPr>
        <p:spPr bwMode="ltGray">
          <a:xfrm>
            <a:off x="13" y="4643475"/>
            <a:ext cx="6945941" cy="952283"/>
          </a:xfrm>
          <a:noFill/>
        </p:spPr>
        <p:txBody>
          <a:bodyPr lIns="216000" rIns="360000" bIns="0" anchor="b" anchorCtr="0"/>
          <a:lstStyle>
            <a:lvl1pPr>
              <a:defRPr sz="2800" i="0" baseline="0">
                <a:solidFill>
                  <a:schemeClr val="bg1"/>
                </a:solidFill>
              </a:defRPr>
            </a:lvl1pPr>
          </a:lstStyle>
          <a:p>
            <a:r>
              <a:rPr lang="en-US" dirty="0" smtClean="0"/>
              <a:t>Click to edit main title Arial Bold size 28</a:t>
            </a:r>
            <a:endParaRPr lang="en-GB" dirty="0"/>
          </a:p>
        </p:txBody>
      </p:sp>
      <p:cxnSp>
        <p:nvCxnSpPr>
          <p:cNvPr id="26" name="Straight Connector 25"/>
          <p:cNvCxnSpPr/>
          <p:nvPr/>
        </p:nvCxnSpPr>
        <p:spPr bwMode="auto">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30" name="Text Placeholder 29"/>
          <p:cNvSpPr>
            <a:spLocks noGrp="1"/>
          </p:cNvSpPr>
          <p:nvPr>
            <p:ph type="body" sz="quarter" idx="10" hasCustomPrompt="1"/>
          </p:nvPr>
        </p:nvSpPr>
        <p:spPr bwMode="ltGray">
          <a:xfrm>
            <a:off x="1" y="5655366"/>
            <a:ext cx="5950927" cy="616226"/>
          </a:xfrm>
        </p:spPr>
        <p:txBody>
          <a:bodyPr lIns="216000" rIns="720000"/>
          <a:lstStyle>
            <a:lvl1pPr>
              <a:buNone/>
              <a:defRPr sz="2000" b="1">
                <a:solidFill>
                  <a:schemeClr val="tx2"/>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Subtitle Arial Bold size 20</a:t>
            </a:r>
          </a:p>
        </p:txBody>
      </p:sp>
      <p:cxnSp>
        <p:nvCxnSpPr>
          <p:cNvPr id="13" name="Straight Connector 12"/>
          <p:cNvCxnSpPr/>
          <p:nvPr userDrawn="1"/>
        </p:nvCxnSpPr>
        <p:spPr bwMode="ltGray">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31" name="Group 30"/>
          <p:cNvGrpSpPr>
            <a:grpSpLocks noChangeAspect="1"/>
          </p:cNvGrpSpPr>
          <p:nvPr userDrawn="1"/>
        </p:nvGrpSpPr>
        <p:grpSpPr bwMode="gray">
          <a:xfrm>
            <a:off x="8693088" y="6455027"/>
            <a:ext cx="225695" cy="224407"/>
            <a:chOff x="1020" y="346"/>
            <a:chExt cx="4114" cy="3756"/>
          </a:xfrm>
        </p:grpSpPr>
        <p:sp>
          <p:nvSpPr>
            <p:cNvPr id="33" name="Freeform 3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4" name="Freeform 3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6" name="Freeform 3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8" name="Freeform 3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9" name="Freeform 3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0" name="Freeform 3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42" name="Picture 41" descr="Ipsos SRI Logo - WHITE.png"/>
          <p:cNvPicPr>
            <a:picLocks noChangeAspect="1"/>
          </p:cNvPicPr>
          <p:nvPr userDrawn="1"/>
        </p:nvPicPr>
        <p:blipFill>
          <a:blip r:embed="rId2" cstate="print"/>
          <a:stretch>
            <a:fillRect/>
          </a:stretch>
        </p:blipFill>
        <p:spPr bwMode="white">
          <a:xfrm>
            <a:off x="228739" y="6453333"/>
            <a:ext cx="1077035" cy="226800"/>
          </a:xfrm>
          <a:prstGeom prst="rect">
            <a:avLst/>
          </a:prstGeom>
        </p:spPr>
      </p:pic>
    </p:spTree>
    <p:extLst>
      <p:ext uri="{BB962C8B-B14F-4D97-AF65-F5344CB8AC3E}">
        <p14:creationId xmlns:p14="http://schemas.microsoft.com/office/powerpoint/2010/main" val="4127812210"/>
      </p:ext>
    </p:extLst>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a:xfrm>
            <a:off x="227138" y="1135071"/>
            <a:ext cx="5723792" cy="5076825"/>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1" hasCustomPrompt="1"/>
          </p:nvPr>
        </p:nvSpPr>
        <p:spPr>
          <a:xfrm>
            <a:off x="6172200" y="1135071"/>
            <a:ext cx="2744666" cy="5076825"/>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8" name="Straight Connector 7"/>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6" name="Straight Connector 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3342464567"/>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nd Layout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US" dirty="0"/>
          </a:p>
        </p:txBody>
      </p:sp>
      <p:sp>
        <p:nvSpPr>
          <p:cNvPr id="9" name="Text Placeholder 8"/>
          <p:cNvSpPr>
            <a:spLocks noGrp="1"/>
          </p:cNvSpPr>
          <p:nvPr>
            <p:ph type="body" sz="quarter" idx="12" hasCustomPrompt="1"/>
          </p:nvPr>
        </p:nvSpPr>
        <p:spPr>
          <a:xfrm>
            <a:off x="227138" y="6032528"/>
            <a:ext cx="5723792" cy="349251"/>
          </a:xfrm>
          <a:prstGeom prst="rect">
            <a:avLst/>
          </a:prstGeom>
        </p:spPr>
        <p:txBody>
          <a:bodyPr anchor="ctr" anchorCtr="0"/>
          <a:lstStyle>
            <a:lvl1pPr marL="0" indent="0" algn="l">
              <a:buNone/>
              <a:defRPr sz="800">
                <a:solidFill>
                  <a:srgbClr val="424242"/>
                </a:solidFill>
              </a:defRPr>
            </a:lvl1pPr>
          </a:lstStyle>
          <a:p>
            <a:pPr lvl="0"/>
            <a:r>
              <a:rPr lang="en-US" dirty="0" smtClean="0"/>
              <a:t>Click to edit Base</a:t>
            </a:r>
          </a:p>
        </p:txBody>
      </p:sp>
      <p:sp>
        <p:nvSpPr>
          <p:cNvPr id="10" name="Text Placeholder 8"/>
          <p:cNvSpPr>
            <a:spLocks noGrp="1"/>
          </p:cNvSpPr>
          <p:nvPr>
            <p:ph type="body" sz="quarter" idx="13" hasCustomPrompt="1"/>
          </p:nvPr>
        </p:nvSpPr>
        <p:spPr>
          <a:xfrm>
            <a:off x="6172200" y="6039201"/>
            <a:ext cx="2744666" cy="346129"/>
          </a:xfrm>
          <a:prstGeom prst="rect">
            <a:avLst/>
          </a:prstGeom>
        </p:spPr>
        <p:txBody>
          <a:bodyPr anchor="ctr" anchorCtr="0"/>
          <a:lstStyle>
            <a:lvl1pPr marL="0" indent="0" algn="r">
              <a:buNone/>
              <a:defRPr sz="800">
                <a:solidFill>
                  <a:srgbClr val="424242"/>
                </a:solidFill>
              </a:defRPr>
            </a:lvl1pPr>
          </a:lstStyle>
          <a:p>
            <a:pPr lvl="0"/>
            <a:r>
              <a:rPr lang="en-US" dirty="0" smtClean="0"/>
              <a:t>Click to edit Source</a:t>
            </a:r>
          </a:p>
        </p:txBody>
      </p:sp>
      <p:cxnSp>
        <p:nvCxnSpPr>
          <p:cNvPr id="11" name="Straight Connector 10"/>
          <p:cNvCxnSpPr/>
          <p:nvPr/>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4" name="Straight Connector 13"/>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2" name="Content Placeholder 12"/>
          <p:cNvSpPr>
            <a:spLocks noGrp="1"/>
          </p:cNvSpPr>
          <p:nvPr>
            <p:ph sz="quarter" idx="10" hasCustomPrompt="1"/>
          </p:nvPr>
        </p:nvSpPr>
        <p:spPr>
          <a:xfrm>
            <a:off x="227138" y="1135063"/>
            <a:ext cx="5723792" cy="4741862"/>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1" hasCustomPrompt="1"/>
          </p:nvPr>
        </p:nvSpPr>
        <p:spPr>
          <a:xfrm>
            <a:off x="6172200" y="1135063"/>
            <a:ext cx="2744666" cy="4741862"/>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13" name="Straight Connector 12"/>
          <p:cNvCxnSpPr/>
          <p:nvPr userDrawn="1"/>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6" name="Straight Connector 1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366348616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Question and Content">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a:xfrm>
            <a:off x="0" y="829961"/>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GB" dirty="0"/>
          </a:p>
        </p:txBody>
      </p: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7" name="Content Placeholder 12"/>
          <p:cNvSpPr>
            <a:spLocks noGrp="1"/>
          </p:cNvSpPr>
          <p:nvPr>
            <p:ph sz="quarter" idx="10" hasCustomPrompt="1"/>
          </p:nvPr>
        </p:nvSpPr>
        <p:spPr>
          <a:xfrm>
            <a:off x="227138" y="1514481"/>
            <a:ext cx="5723792" cy="4697413"/>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8" name="Content Placeholder 14"/>
          <p:cNvSpPr>
            <a:spLocks noGrp="1"/>
          </p:cNvSpPr>
          <p:nvPr>
            <p:ph sz="quarter" idx="12" hasCustomPrompt="1"/>
          </p:nvPr>
        </p:nvSpPr>
        <p:spPr>
          <a:xfrm>
            <a:off x="6172200" y="1514481"/>
            <a:ext cx="2744666" cy="4697413"/>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9" name="Straight Connector 8"/>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2303457600"/>
      </p:ext>
    </p:extLst>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Question and Content with Base/Source">
    <p:spTree>
      <p:nvGrpSpPr>
        <p:cNvPr id="1" name=""/>
        <p:cNvGrpSpPr/>
        <p:nvPr/>
      </p:nvGrpSpPr>
      <p:grpSpPr>
        <a:xfrm>
          <a:off x="0" y="0"/>
          <a:ext cx="0" cy="0"/>
          <a:chOff x="0" y="0"/>
          <a:chExt cx="0" cy="0"/>
        </a:xfrm>
      </p:grpSpPr>
      <p:sp>
        <p:nvSpPr>
          <p:cNvPr id="13" name="Text Placeholder 6"/>
          <p:cNvSpPr>
            <a:spLocks noGrp="1"/>
          </p:cNvSpPr>
          <p:nvPr>
            <p:ph type="body" sz="quarter" idx="11" hasCustomPrompt="1"/>
          </p:nvPr>
        </p:nvSpPr>
        <p:spPr>
          <a:xfrm>
            <a:off x="0" y="829816"/>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baseline="0"/>
            </a:lvl1pPr>
          </a:lstStyle>
          <a:p>
            <a:r>
              <a:rPr lang="en-US" dirty="0" smtClean="0"/>
              <a:t>Click to edit slide title Arial Bold size 24</a:t>
            </a:r>
            <a:endParaRPr lang="en-GB" dirty="0"/>
          </a:p>
        </p:txBody>
      </p:sp>
      <p:sp>
        <p:nvSpPr>
          <p:cNvPr id="10" name="Text Placeholder 8"/>
          <p:cNvSpPr>
            <a:spLocks noGrp="1"/>
          </p:cNvSpPr>
          <p:nvPr>
            <p:ph type="body" sz="quarter" idx="12" hasCustomPrompt="1"/>
          </p:nvPr>
        </p:nvSpPr>
        <p:spPr>
          <a:xfrm>
            <a:off x="227138" y="6032528"/>
            <a:ext cx="5723792" cy="349251"/>
          </a:xfrm>
          <a:prstGeom prst="rect">
            <a:avLst/>
          </a:prstGeom>
        </p:spPr>
        <p:txBody>
          <a:bodyPr anchor="ctr" anchorCtr="0"/>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Base</a:t>
            </a:r>
          </a:p>
        </p:txBody>
      </p:sp>
      <p:sp>
        <p:nvSpPr>
          <p:cNvPr id="11" name="Text Placeholder 8"/>
          <p:cNvSpPr>
            <a:spLocks noGrp="1"/>
          </p:cNvSpPr>
          <p:nvPr>
            <p:ph type="body" sz="quarter" idx="13" hasCustomPrompt="1"/>
          </p:nvPr>
        </p:nvSpPr>
        <p:spPr>
          <a:xfrm>
            <a:off x="6174494" y="6039201"/>
            <a:ext cx="2742372" cy="346129"/>
          </a:xfrm>
          <a:prstGeom prst="rect">
            <a:avLst/>
          </a:prstGeom>
        </p:spPr>
        <p:txBody>
          <a:bodyPr anchor="ctr" anchorCtr="0"/>
          <a:lstStyle>
            <a:lvl1pPr marL="0" marR="0" indent="0" algn="r"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r"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cxnSp>
        <p:nvCxnSpPr>
          <p:cNvPr id="8" name="Straight Connector 7"/>
          <p:cNvCxnSpPr/>
          <p:nvPr/>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4" name="Content Placeholder 12"/>
          <p:cNvSpPr>
            <a:spLocks noGrp="1"/>
          </p:cNvSpPr>
          <p:nvPr>
            <p:ph sz="quarter" idx="10" hasCustomPrompt="1"/>
          </p:nvPr>
        </p:nvSpPr>
        <p:spPr>
          <a:xfrm>
            <a:off x="227138" y="1514475"/>
            <a:ext cx="5723792" cy="4362450"/>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4" hasCustomPrompt="1"/>
          </p:nvPr>
        </p:nvSpPr>
        <p:spPr>
          <a:xfrm>
            <a:off x="6172200" y="1514475"/>
            <a:ext cx="2744666" cy="4362450"/>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16" name="Straight Connector 15"/>
          <p:cNvCxnSpPr/>
          <p:nvPr userDrawn="1"/>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7" name="Straight Connector 16"/>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1299373238"/>
      </p:ext>
    </p:extLst>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nd Full Pag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a:xfrm>
            <a:off x="227139" y="1135071"/>
            <a:ext cx="8692662" cy="5076825"/>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8" name="Straight Connector 7"/>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5" name="Straight Connector 4"/>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2458049335"/>
      </p:ext>
    </p:extLst>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and Full Page Layout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US" dirty="0"/>
          </a:p>
        </p:txBody>
      </p:sp>
      <p:sp>
        <p:nvSpPr>
          <p:cNvPr id="9" name="Text Placeholder 8"/>
          <p:cNvSpPr>
            <a:spLocks noGrp="1"/>
          </p:cNvSpPr>
          <p:nvPr>
            <p:ph type="body" sz="quarter" idx="12" hasCustomPrompt="1"/>
          </p:nvPr>
        </p:nvSpPr>
        <p:spPr>
          <a:xfrm>
            <a:off x="227138" y="6032528"/>
            <a:ext cx="5723792" cy="349251"/>
          </a:xfrm>
          <a:prstGeom prst="rect">
            <a:avLst/>
          </a:prstGeom>
        </p:spPr>
        <p:txBody>
          <a:bodyPr anchor="ctr" anchorCtr="0"/>
          <a:lstStyle>
            <a:lvl1pPr marL="0" indent="0" algn="l">
              <a:buNone/>
              <a:defRPr sz="800">
                <a:solidFill>
                  <a:srgbClr val="424242"/>
                </a:solidFill>
              </a:defRPr>
            </a:lvl1pPr>
          </a:lstStyle>
          <a:p>
            <a:pPr lvl="0"/>
            <a:r>
              <a:rPr lang="en-US" dirty="0" smtClean="0"/>
              <a:t>Click to edit Base</a:t>
            </a:r>
          </a:p>
        </p:txBody>
      </p:sp>
      <p:sp>
        <p:nvSpPr>
          <p:cNvPr id="10" name="Text Placeholder 8"/>
          <p:cNvSpPr>
            <a:spLocks noGrp="1"/>
          </p:cNvSpPr>
          <p:nvPr>
            <p:ph type="body" sz="quarter" idx="13" hasCustomPrompt="1"/>
          </p:nvPr>
        </p:nvSpPr>
        <p:spPr>
          <a:xfrm>
            <a:off x="6172200" y="6039201"/>
            <a:ext cx="2744666" cy="346129"/>
          </a:xfrm>
          <a:prstGeom prst="rect">
            <a:avLst/>
          </a:prstGeom>
        </p:spPr>
        <p:txBody>
          <a:bodyPr anchor="ctr" anchorCtr="0"/>
          <a:lstStyle>
            <a:lvl1pPr marL="0" indent="0" algn="r">
              <a:buNone/>
              <a:defRPr sz="800">
                <a:solidFill>
                  <a:srgbClr val="424242"/>
                </a:solidFill>
              </a:defRPr>
            </a:lvl1pPr>
          </a:lstStyle>
          <a:p>
            <a:pPr lvl="0"/>
            <a:r>
              <a:rPr lang="en-US" dirty="0" smtClean="0"/>
              <a:t>Click to edit Source</a:t>
            </a:r>
          </a:p>
        </p:txBody>
      </p:sp>
      <p:cxnSp>
        <p:nvCxnSpPr>
          <p:cNvPr id="11" name="Straight Connector 10"/>
          <p:cNvCxnSpPr/>
          <p:nvPr/>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4" name="Straight Connector 13"/>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2" name="Content Placeholder 12"/>
          <p:cNvSpPr>
            <a:spLocks noGrp="1"/>
          </p:cNvSpPr>
          <p:nvPr>
            <p:ph sz="quarter" idx="10" hasCustomPrompt="1"/>
          </p:nvPr>
        </p:nvSpPr>
        <p:spPr>
          <a:xfrm>
            <a:off x="227139" y="1135063"/>
            <a:ext cx="8692662" cy="4741862"/>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8" name="Straight Connector 7"/>
          <p:cNvCxnSpPr/>
          <p:nvPr userDrawn="1"/>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3" name="Straight Connector 12"/>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368166769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Question and Full Page Content">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a:xfrm>
            <a:off x="0" y="829961"/>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GB" dirty="0"/>
          </a:p>
        </p:txBody>
      </p: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7" name="Content Placeholder 12"/>
          <p:cNvSpPr>
            <a:spLocks noGrp="1"/>
          </p:cNvSpPr>
          <p:nvPr>
            <p:ph sz="quarter" idx="10" hasCustomPrompt="1"/>
          </p:nvPr>
        </p:nvSpPr>
        <p:spPr>
          <a:xfrm>
            <a:off x="227139" y="1514481"/>
            <a:ext cx="8692662" cy="4697413"/>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6" name="Straight Connector 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2046714049"/>
      </p:ext>
    </p:extLst>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Question and Content Full Page with Base/Source">
    <p:spTree>
      <p:nvGrpSpPr>
        <p:cNvPr id="1" name=""/>
        <p:cNvGrpSpPr/>
        <p:nvPr/>
      </p:nvGrpSpPr>
      <p:grpSpPr>
        <a:xfrm>
          <a:off x="0" y="0"/>
          <a:ext cx="0" cy="0"/>
          <a:chOff x="0" y="0"/>
          <a:chExt cx="0" cy="0"/>
        </a:xfrm>
      </p:grpSpPr>
      <p:sp>
        <p:nvSpPr>
          <p:cNvPr id="13" name="Text Placeholder 6"/>
          <p:cNvSpPr>
            <a:spLocks noGrp="1"/>
          </p:cNvSpPr>
          <p:nvPr>
            <p:ph type="body" sz="quarter" idx="11" hasCustomPrompt="1"/>
          </p:nvPr>
        </p:nvSpPr>
        <p:spPr>
          <a:xfrm>
            <a:off x="0" y="829816"/>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baseline="0"/>
            </a:lvl1pPr>
          </a:lstStyle>
          <a:p>
            <a:r>
              <a:rPr lang="en-US" dirty="0" smtClean="0"/>
              <a:t>Click to edit slide title Arial Bold size 24</a:t>
            </a:r>
            <a:endParaRPr lang="en-GB" dirty="0"/>
          </a:p>
        </p:txBody>
      </p:sp>
      <p:sp>
        <p:nvSpPr>
          <p:cNvPr id="10" name="Text Placeholder 8"/>
          <p:cNvSpPr>
            <a:spLocks noGrp="1"/>
          </p:cNvSpPr>
          <p:nvPr>
            <p:ph type="body" sz="quarter" idx="12" hasCustomPrompt="1"/>
          </p:nvPr>
        </p:nvSpPr>
        <p:spPr>
          <a:xfrm>
            <a:off x="227138" y="6032528"/>
            <a:ext cx="5723792" cy="349251"/>
          </a:xfrm>
          <a:prstGeom prst="rect">
            <a:avLst/>
          </a:prstGeom>
        </p:spPr>
        <p:txBody>
          <a:bodyPr anchor="ctr" anchorCtr="0"/>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Base</a:t>
            </a:r>
          </a:p>
        </p:txBody>
      </p:sp>
      <p:sp>
        <p:nvSpPr>
          <p:cNvPr id="11" name="Text Placeholder 8"/>
          <p:cNvSpPr>
            <a:spLocks noGrp="1"/>
          </p:cNvSpPr>
          <p:nvPr>
            <p:ph type="body" sz="quarter" idx="13" hasCustomPrompt="1"/>
          </p:nvPr>
        </p:nvSpPr>
        <p:spPr>
          <a:xfrm>
            <a:off x="6174494" y="6039201"/>
            <a:ext cx="2742372" cy="346129"/>
          </a:xfrm>
          <a:prstGeom prst="rect">
            <a:avLst/>
          </a:prstGeom>
        </p:spPr>
        <p:txBody>
          <a:bodyPr anchor="ctr" anchorCtr="0"/>
          <a:lstStyle>
            <a:lvl1pPr marL="0" marR="0" indent="0" algn="r"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r"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cxnSp>
        <p:nvCxnSpPr>
          <p:cNvPr id="8" name="Straight Connector 7"/>
          <p:cNvCxnSpPr/>
          <p:nvPr/>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4" name="Content Placeholder 12"/>
          <p:cNvSpPr>
            <a:spLocks noGrp="1"/>
          </p:cNvSpPr>
          <p:nvPr>
            <p:ph sz="quarter" idx="10" hasCustomPrompt="1"/>
          </p:nvPr>
        </p:nvSpPr>
        <p:spPr>
          <a:xfrm>
            <a:off x="227139" y="1514475"/>
            <a:ext cx="8692662" cy="4362450"/>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9" name="Straight Connector 8"/>
          <p:cNvCxnSpPr/>
          <p:nvPr userDrawn="1"/>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5" name="Straight Connector 14"/>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484502333"/>
      </p:ext>
    </p:extLst>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cxnSp>
        <p:nvCxnSpPr>
          <p:cNvPr id="8" name="Straight Connector 7"/>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4" name="Straight Connector 3"/>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305713719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opic &amp; Result_1">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43501" y="97200"/>
            <a:ext cx="7105050" cy="612000"/>
          </a:xfrm>
          <a:prstGeom prst="rect">
            <a:avLst/>
          </a:prstGeom>
        </p:spPr>
        <p:txBody>
          <a:bodyPr wrap="square" lIns="0" tIns="0" rIns="0" bIns="0" anchor="ctr" anchorCtr="0">
            <a:no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3" name="Inhaltsplatzhalter 2"/>
          <p:cNvSpPr>
            <a:spLocks noGrp="1"/>
          </p:cNvSpPr>
          <p:nvPr>
            <p:ph idx="1" hasCustomPrompt="1"/>
          </p:nvPr>
        </p:nvSpPr>
        <p:spPr>
          <a:xfrm>
            <a:off x="352800" y="979200"/>
            <a:ext cx="7740000" cy="5400000"/>
          </a:xfrm>
          <a:prstGeom prst="rect">
            <a:avLst/>
          </a:prstGeom>
        </p:spPr>
        <p:txBody>
          <a:bodyPr lIns="0" tIns="0" rIns="0" bIns="0"/>
          <a:lstStyle>
            <a:lvl1pPr marL="182563" indent="-182563">
              <a:lnSpc>
                <a:spcPct val="100000"/>
              </a:lnSpc>
              <a:spcBef>
                <a:spcPts val="800"/>
              </a:spcBef>
              <a:buFont typeface="Arial" pitchFamily="34" charset="0"/>
              <a:buChar char="•"/>
              <a:defRPr sz="1800"/>
            </a:lvl1pPr>
            <a:lvl2pPr marL="358775" indent="-176213">
              <a:lnSpc>
                <a:spcPct val="100000"/>
              </a:lnSpc>
              <a:spcBef>
                <a:spcPts val="800"/>
              </a:spcBef>
              <a:buClr>
                <a:schemeClr val="tx1"/>
              </a:buClr>
              <a:buFont typeface="Calibri" pitchFamily="34" charset="0"/>
              <a:buChar char="─"/>
              <a:defRPr sz="1600"/>
            </a:lvl2pPr>
            <a:lvl3pPr marL="538163" indent="-179388">
              <a:lnSpc>
                <a:spcPct val="100000"/>
              </a:lnSpc>
              <a:spcBef>
                <a:spcPts val="800"/>
              </a:spcBef>
              <a:buClr>
                <a:schemeClr val="tx1"/>
              </a:buClr>
              <a:buFont typeface="Wingdings" pitchFamily="2" charset="2"/>
              <a:buChar char="§"/>
              <a:defRPr sz="1400"/>
            </a:lvl3pPr>
            <a:lvl4pPr marL="717550" indent="-179388">
              <a:lnSpc>
                <a:spcPct val="100000"/>
              </a:lnSpc>
              <a:spcBef>
                <a:spcPts val="800"/>
              </a:spcBef>
              <a:defRPr sz="1200"/>
            </a:lvl4pPr>
            <a:lvl5pPr marL="896938" indent="-179388">
              <a:lnSpc>
                <a:spcPct val="100000"/>
              </a:lnSpc>
              <a:spcBef>
                <a:spcPts val="800"/>
              </a:spcBef>
              <a:buFont typeface="Calibri" pitchFamily="34" charset="0"/>
              <a:buChar char="─"/>
              <a:defRPr sz="1000" baseline="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sz="1200" noProof="0" dirty="0" smtClean="0"/>
              <a:t>Fourth level</a:t>
            </a:r>
          </a:p>
          <a:p>
            <a:pPr lvl="4"/>
            <a:r>
              <a:rPr lang="en-US" sz="1000" noProof="0" dirty="0" smtClean="0"/>
              <a:t>Fifth level</a:t>
            </a:r>
            <a:endParaRPr lang="en-US" noProof="0" dirty="0" smtClean="0"/>
          </a:p>
          <a:p>
            <a:pPr lvl="3"/>
            <a:endParaRPr lang="en-US" noProof="0" dirty="0" smtClean="0"/>
          </a:p>
        </p:txBody>
      </p:sp>
      <p:sp>
        <p:nvSpPr>
          <p:cNvPr id="39" name="Freeform 34"/>
          <p:cNvSpPr>
            <a:spLocks/>
          </p:cNvSpPr>
          <p:nvPr/>
        </p:nvSpPr>
        <p:spPr bwMode="auto">
          <a:xfrm>
            <a:off x="8193088" y="1311275"/>
            <a:ext cx="950912" cy="1949450"/>
          </a:xfrm>
          <a:custGeom>
            <a:avLst/>
            <a:gdLst>
              <a:gd name="T0" fmla="*/ 304 w 304"/>
              <a:gd name="T1" fmla="*/ 1 h 588"/>
              <a:gd name="T2" fmla="*/ 294 w 304"/>
              <a:gd name="T3" fmla="*/ 0 h 588"/>
              <a:gd name="T4" fmla="*/ 0 w 304"/>
              <a:gd name="T5" fmla="*/ 294 h 588"/>
              <a:gd name="T6" fmla="*/ 294 w 304"/>
              <a:gd name="T7" fmla="*/ 588 h 588"/>
              <a:gd name="T8" fmla="*/ 304 w 304"/>
              <a:gd name="T9" fmla="*/ 588 h 588"/>
              <a:gd name="T10" fmla="*/ 304 w 304"/>
              <a:gd name="T11" fmla="*/ 1 h 588"/>
            </a:gdLst>
            <a:ahLst/>
            <a:cxnLst>
              <a:cxn ang="0">
                <a:pos x="T0" y="T1"/>
              </a:cxn>
              <a:cxn ang="0">
                <a:pos x="T2" y="T3"/>
              </a:cxn>
              <a:cxn ang="0">
                <a:pos x="T4" y="T5"/>
              </a:cxn>
              <a:cxn ang="0">
                <a:pos x="T6" y="T7"/>
              </a:cxn>
              <a:cxn ang="0">
                <a:pos x="T8" y="T9"/>
              </a:cxn>
              <a:cxn ang="0">
                <a:pos x="T10" y="T11"/>
              </a:cxn>
            </a:cxnLst>
            <a:rect l="0" t="0" r="r" b="b"/>
            <a:pathLst>
              <a:path w="304" h="588">
                <a:moveTo>
                  <a:pt x="304" y="1"/>
                </a:moveTo>
                <a:cubicBezTo>
                  <a:pt x="301" y="1"/>
                  <a:pt x="298" y="0"/>
                  <a:pt x="294" y="0"/>
                </a:cubicBezTo>
                <a:cubicBezTo>
                  <a:pt x="132" y="0"/>
                  <a:pt x="0" y="132"/>
                  <a:pt x="0" y="294"/>
                </a:cubicBezTo>
                <a:cubicBezTo>
                  <a:pt x="0" y="457"/>
                  <a:pt x="132" y="588"/>
                  <a:pt x="294" y="588"/>
                </a:cubicBezTo>
                <a:cubicBezTo>
                  <a:pt x="298" y="588"/>
                  <a:pt x="301" y="588"/>
                  <a:pt x="304" y="588"/>
                </a:cubicBezTo>
                <a:lnTo>
                  <a:pt x="304" y="1"/>
                </a:lnTo>
                <a:close/>
              </a:path>
            </a:pathLst>
          </a:custGeom>
          <a:solidFill>
            <a:srgbClr val="2860A4">
              <a:alpha val="18000"/>
            </a:srgbClr>
          </a:solidFill>
          <a:ln>
            <a:noFill/>
          </a:ln>
        </p:spPr>
        <p:txBody>
          <a:bodyPr vert="horz" wrap="square" lIns="91440" tIns="45720" rIns="91440" bIns="45720" numCol="1" anchor="t" anchorCtr="0" compatLnSpc="1">
            <a:prstTxWarp prst="textNoShape">
              <a:avLst/>
            </a:prstTxWarp>
          </a:bodyPr>
          <a:lstStyle/>
          <a:p>
            <a:endParaRPr lang="en-US" dirty="0">
              <a:solidFill>
                <a:srgbClr val="003B50"/>
              </a:solidFill>
            </a:endParaRPr>
          </a:p>
        </p:txBody>
      </p:sp>
      <p:sp>
        <p:nvSpPr>
          <p:cNvPr id="42" name="Freeform 37"/>
          <p:cNvSpPr>
            <a:spLocks/>
          </p:cNvSpPr>
          <p:nvPr userDrawn="1"/>
        </p:nvSpPr>
        <p:spPr bwMode="auto">
          <a:xfrm>
            <a:off x="1152526" y="6553200"/>
            <a:ext cx="1198563" cy="304800"/>
          </a:xfrm>
          <a:custGeom>
            <a:avLst/>
            <a:gdLst>
              <a:gd name="T0" fmla="*/ 368 w 368"/>
              <a:gd name="T1" fmla="*/ 104 h 104"/>
              <a:gd name="T2" fmla="*/ 184 w 368"/>
              <a:gd name="T3" fmla="*/ 0 h 104"/>
              <a:gd name="T4" fmla="*/ 0 w 368"/>
              <a:gd name="T5" fmla="*/ 104 h 104"/>
              <a:gd name="T6" fmla="*/ 368 w 368"/>
              <a:gd name="T7" fmla="*/ 104 h 104"/>
            </a:gdLst>
            <a:ahLst/>
            <a:cxnLst>
              <a:cxn ang="0">
                <a:pos x="T0" y="T1"/>
              </a:cxn>
              <a:cxn ang="0">
                <a:pos x="T2" y="T3"/>
              </a:cxn>
              <a:cxn ang="0">
                <a:pos x="T4" y="T5"/>
              </a:cxn>
              <a:cxn ang="0">
                <a:pos x="T6" y="T7"/>
              </a:cxn>
            </a:cxnLst>
            <a:rect l="0" t="0" r="r" b="b"/>
            <a:pathLst>
              <a:path w="368" h="104">
                <a:moveTo>
                  <a:pt x="368" y="104"/>
                </a:moveTo>
                <a:cubicBezTo>
                  <a:pt x="330" y="42"/>
                  <a:pt x="262" y="0"/>
                  <a:pt x="184" y="0"/>
                </a:cubicBezTo>
                <a:cubicBezTo>
                  <a:pt x="106" y="0"/>
                  <a:pt x="38" y="42"/>
                  <a:pt x="0" y="104"/>
                </a:cubicBezTo>
                <a:lnTo>
                  <a:pt x="368" y="104"/>
                </a:lnTo>
                <a:close/>
              </a:path>
            </a:pathLst>
          </a:custGeom>
          <a:solidFill>
            <a:srgbClr val="ED6737">
              <a:alpha val="25000"/>
            </a:srgbClr>
          </a:solidFill>
          <a:ln>
            <a:noFill/>
          </a:ln>
        </p:spPr>
        <p:txBody>
          <a:bodyPr vert="horz" wrap="square" lIns="91440" tIns="45720" rIns="91440" bIns="45720" numCol="1" anchor="t" anchorCtr="0" compatLnSpc="1">
            <a:prstTxWarp prst="textNoShape">
              <a:avLst/>
            </a:prstTxWarp>
          </a:bodyPr>
          <a:lstStyle/>
          <a:p>
            <a:endParaRPr lang="en-US">
              <a:solidFill>
                <a:srgbClr val="003B50"/>
              </a:solidFill>
            </a:endParaRPr>
          </a:p>
        </p:txBody>
      </p:sp>
      <p:sp>
        <p:nvSpPr>
          <p:cNvPr id="44" name="Foliennummernplatzhalter 5"/>
          <p:cNvSpPr>
            <a:spLocks noGrp="1"/>
          </p:cNvSpPr>
          <p:nvPr>
            <p:ph type="sldNum" sz="quarter" idx="12"/>
          </p:nvPr>
        </p:nvSpPr>
        <p:spPr>
          <a:xfrm>
            <a:off x="8811496" y="6566400"/>
            <a:ext cx="182742" cy="184666"/>
          </a:xfrm>
          <a:prstGeom prst="rect">
            <a:avLst/>
          </a:prstGeom>
        </p:spPr>
        <p:txBody>
          <a:bodyPr wrap="none" lIns="0" tIns="0" rIns="0" bIns="0" anchor="b" anchorCtr="0">
            <a:spAutoFit/>
          </a:bodyPr>
          <a:lstStyle>
            <a:lvl1pPr algn="r">
              <a:defRPr sz="1200" b="1"/>
            </a:lvl1pPr>
          </a:lstStyle>
          <a:p>
            <a:fld id="{99DB18A3-D21F-4BB0-9E84-DFB029941648}" type="slidenum">
              <a:rPr lang="de-DE" smtClean="0">
                <a:solidFill>
                  <a:srgbClr val="003B50"/>
                </a:solidFill>
              </a:rPr>
              <a:pPr/>
              <a:t>‹#›</a:t>
            </a:fld>
            <a:endParaRPr lang="de-DE" dirty="0">
              <a:solidFill>
                <a:srgbClr val="003B50"/>
              </a:solidFill>
            </a:endParaRPr>
          </a:p>
        </p:txBody>
      </p:sp>
      <p:grpSp>
        <p:nvGrpSpPr>
          <p:cNvPr id="66" name="Group 4"/>
          <p:cNvGrpSpPr>
            <a:grpSpLocks noChangeAspect="1"/>
          </p:cNvGrpSpPr>
          <p:nvPr userDrawn="1"/>
        </p:nvGrpSpPr>
        <p:grpSpPr bwMode="gray">
          <a:xfrm>
            <a:off x="8295945" y="6457951"/>
            <a:ext cx="339861" cy="304875"/>
            <a:chOff x="1352" y="681"/>
            <a:chExt cx="3519" cy="3153"/>
          </a:xfrm>
        </p:grpSpPr>
        <p:sp>
          <p:nvSpPr>
            <p:cNvPr id="67"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003B50"/>
                </a:solidFill>
              </a:endParaRPr>
            </a:p>
          </p:txBody>
        </p:sp>
        <p:sp>
          <p:nvSpPr>
            <p:cNvPr id="68"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9"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0"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1"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2"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3"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4"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5"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6"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7"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78"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79"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0"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1"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003B50"/>
                </a:solidFill>
              </a:endParaRPr>
            </a:p>
          </p:txBody>
        </p:sp>
      </p:grpSp>
      <p:sp>
        <p:nvSpPr>
          <p:cNvPr id="61" name="Freeform 34"/>
          <p:cNvSpPr>
            <a:spLocks/>
          </p:cNvSpPr>
          <p:nvPr userDrawn="1"/>
        </p:nvSpPr>
        <p:spPr bwMode="auto">
          <a:xfrm>
            <a:off x="8658224" y="787400"/>
            <a:ext cx="485775" cy="995880"/>
          </a:xfrm>
          <a:custGeom>
            <a:avLst/>
            <a:gdLst>
              <a:gd name="T0" fmla="*/ 304 w 304"/>
              <a:gd name="T1" fmla="*/ 1 h 588"/>
              <a:gd name="T2" fmla="*/ 294 w 304"/>
              <a:gd name="T3" fmla="*/ 0 h 588"/>
              <a:gd name="T4" fmla="*/ 0 w 304"/>
              <a:gd name="T5" fmla="*/ 294 h 588"/>
              <a:gd name="T6" fmla="*/ 294 w 304"/>
              <a:gd name="T7" fmla="*/ 588 h 588"/>
              <a:gd name="T8" fmla="*/ 304 w 304"/>
              <a:gd name="T9" fmla="*/ 588 h 588"/>
              <a:gd name="T10" fmla="*/ 304 w 304"/>
              <a:gd name="T11" fmla="*/ 1 h 588"/>
            </a:gdLst>
            <a:ahLst/>
            <a:cxnLst>
              <a:cxn ang="0">
                <a:pos x="T0" y="T1"/>
              </a:cxn>
              <a:cxn ang="0">
                <a:pos x="T2" y="T3"/>
              </a:cxn>
              <a:cxn ang="0">
                <a:pos x="T4" y="T5"/>
              </a:cxn>
              <a:cxn ang="0">
                <a:pos x="T6" y="T7"/>
              </a:cxn>
              <a:cxn ang="0">
                <a:pos x="T8" y="T9"/>
              </a:cxn>
              <a:cxn ang="0">
                <a:pos x="T10" y="T11"/>
              </a:cxn>
            </a:cxnLst>
            <a:rect l="0" t="0" r="r" b="b"/>
            <a:pathLst>
              <a:path w="304" h="588">
                <a:moveTo>
                  <a:pt x="304" y="1"/>
                </a:moveTo>
                <a:cubicBezTo>
                  <a:pt x="301" y="1"/>
                  <a:pt x="298" y="0"/>
                  <a:pt x="294" y="0"/>
                </a:cubicBezTo>
                <a:cubicBezTo>
                  <a:pt x="132" y="0"/>
                  <a:pt x="0" y="132"/>
                  <a:pt x="0" y="294"/>
                </a:cubicBezTo>
                <a:cubicBezTo>
                  <a:pt x="0" y="457"/>
                  <a:pt x="132" y="588"/>
                  <a:pt x="294" y="588"/>
                </a:cubicBezTo>
                <a:cubicBezTo>
                  <a:pt x="298" y="588"/>
                  <a:pt x="301" y="588"/>
                  <a:pt x="304" y="588"/>
                </a:cubicBezTo>
                <a:lnTo>
                  <a:pt x="304" y="1"/>
                </a:lnTo>
                <a:close/>
              </a:path>
            </a:pathLst>
          </a:custGeom>
          <a:solidFill>
            <a:srgbClr val="728498">
              <a:alpha val="18000"/>
            </a:srgbClr>
          </a:solidFill>
          <a:ln>
            <a:noFill/>
          </a:ln>
        </p:spPr>
        <p:txBody>
          <a:bodyPr vert="horz" wrap="square" lIns="91440" tIns="45720" rIns="91440" bIns="45720" numCol="1" anchor="t" anchorCtr="0" compatLnSpc="1">
            <a:prstTxWarp prst="textNoShape">
              <a:avLst/>
            </a:prstTxWarp>
          </a:bodyPr>
          <a:lstStyle/>
          <a:p>
            <a:endParaRPr lang="en-US" dirty="0">
              <a:solidFill>
                <a:srgbClr val="003B50"/>
              </a:solidFill>
            </a:endParaRPr>
          </a:p>
        </p:txBody>
      </p:sp>
      <p:cxnSp>
        <p:nvCxnSpPr>
          <p:cNvPr id="63" name="Straight Connector 62"/>
          <p:cNvCxnSpPr/>
          <p:nvPr userDrawn="1"/>
        </p:nvCxnSpPr>
        <p:spPr>
          <a:xfrm>
            <a:off x="342901" y="733425"/>
            <a:ext cx="8639175" cy="0"/>
          </a:xfrm>
          <a:prstGeom prst="line">
            <a:avLst/>
          </a:prstGeom>
          <a:ln w="15875">
            <a:solidFill>
              <a:srgbClr val="A1C46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14236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BG Colour">
    <p:bg>
      <p:bgPr>
        <a:solidFill>
          <a:schemeClr val="tx1"/>
        </a:solidFill>
        <a:effectLst/>
      </p:bgPr>
    </p:bg>
    <p:spTree>
      <p:nvGrpSpPr>
        <p:cNvPr id="1" name=""/>
        <p:cNvGrpSpPr/>
        <p:nvPr/>
      </p:nvGrpSpPr>
      <p:grpSpPr>
        <a:xfrm>
          <a:off x="0" y="0"/>
          <a:ext cx="0" cy="0"/>
          <a:chOff x="0" y="0"/>
          <a:chExt cx="0" cy="0"/>
        </a:xfrm>
      </p:grpSpPr>
      <p:sp>
        <p:nvSpPr>
          <p:cNvPr id="42" name="Rectangle 41"/>
          <p:cNvSpPr/>
          <p:nvPr userDrawn="1"/>
        </p:nvSpPr>
        <p:spPr bwMode="auto">
          <a:xfrm>
            <a:off x="0"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a:solidFill>
                <a:srgbClr val="FFFFFF"/>
              </a:solidFill>
            </a:endParaRPr>
          </a:p>
        </p:txBody>
      </p:sp>
      <p:sp>
        <p:nvSpPr>
          <p:cNvPr id="30" name="Text Placeholder 29"/>
          <p:cNvSpPr>
            <a:spLocks noGrp="1"/>
          </p:cNvSpPr>
          <p:nvPr>
            <p:ph type="body" sz="quarter" idx="10" hasCustomPrompt="1"/>
          </p:nvPr>
        </p:nvSpPr>
        <p:spPr bwMode="white">
          <a:xfrm>
            <a:off x="19630" y="902255"/>
            <a:ext cx="8932984" cy="347662"/>
          </a:xfrm>
        </p:spPr>
        <p:txBody>
          <a:bodyPr lIns="216000" rIns="720000"/>
          <a:lstStyle>
            <a:lvl1pPr>
              <a:buNone/>
              <a:defRPr sz="2000" b="1">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slide subtitle Arial Bold size 20</a:t>
            </a:r>
          </a:p>
        </p:txBody>
      </p:sp>
      <p:sp>
        <p:nvSpPr>
          <p:cNvPr id="36" name="TextBox 35"/>
          <p:cNvSpPr txBox="1"/>
          <p:nvPr userDrawn="1"/>
        </p:nvSpPr>
        <p:spPr>
          <a:xfrm>
            <a:off x="8227421" y="27624"/>
            <a:ext cx="910466" cy="553998"/>
          </a:xfrm>
          <a:prstGeom prst="rect">
            <a:avLst/>
          </a:prstGeom>
          <a:noFill/>
        </p:spPr>
        <p:txBody>
          <a:bodyPr wrap="square" lIns="0" tIns="0" rIns="0" bIns="0" rtlCol="0">
            <a:spAutoFit/>
          </a:bodyPr>
          <a:lstStyle/>
          <a:p>
            <a:pPr algn="ctr" eaLnBrk="0" fontAlgn="base" hangingPunct="0">
              <a:spcBef>
                <a:spcPct val="20000"/>
              </a:spcBef>
              <a:spcAft>
                <a:spcPct val="0"/>
              </a:spcAft>
            </a:pPr>
            <a:r>
              <a:rPr lang="en-US" sz="1200" b="1" dirty="0">
                <a:solidFill>
                  <a:srgbClr val="292926"/>
                </a:solidFill>
              </a:rPr>
              <a:t>Paste co-brand logo here</a:t>
            </a:r>
          </a:p>
        </p:txBody>
      </p:sp>
      <p:sp>
        <p:nvSpPr>
          <p:cNvPr id="38" name="Content Placeholder 12"/>
          <p:cNvSpPr>
            <a:spLocks noGrp="1"/>
          </p:cNvSpPr>
          <p:nvPr>
            <p:ph sz="quarter" idx="15" hasCustomPrompt="1"/>
          </p:nvPr>
        </p:nvSpPr>
        <p:spPr bwMode="white">
          <a:xfrm>
            <a:off x="227136" y="1514475"/>
            <a:ext cx="2771042" cy="4700588"/>
          </a:xfrm>
        </p:spPr>
        <p:txBody>
          <a:bodyPr/>
          <a:lstStyle>
            <a:lvl1pPr>
              <a:defRPr>
                <a:solidFill>
                  <a:schemeClr val="bg1"/>
                </a:solidFill>
              </a:defRPr>
            </a:lvl1pPr>
            <a:lvl2pPr>
              <a:defRPr baseline="0">
                <a:solidFill>
                  <a:schemeClr val="bg1"/>
                </a:solidFill>
              </a:defRPr>
            </a:lvl2pPr>
            <a:lvl3pPr>
              <a:defRPr baseline="0">
                <a:solidFill>
                  <a:schemeClr val="bg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39" name="Content Placeholder 14"/>
          <p:cNvSpPr>
            <a:spLocks noGrp="1"/>
          </p:cNvSpPr>
          <p:nvPr>
            <p:ph sz="quarter" idx="12" hasCustomPrompt="1"/>
          </p:nvPr>
        </p:nvSpPr>
        <p:spPr bwMode="white">
          <a:xfrm>
            <a:off x="3219450" y="1514475"/>
            <a:ext cx="2744666" cy="4700588"/>
          </a:xfrm>
        </p:spPr>
        <p:txBody>
          <a:bodyPr/>
          <a:lstStyle>
            <a:lvl1pPr>
              <a:defRPr baseline="0">
                <a:solidFill>
                  <a:schemeClr val="bg1"/>
                </a:solidFill>
              </a:defRPr>
            </a:lvl1pPr>
            <a:lvl2pPr>
              <a:defRPr>
                <a:solidFill>
                  <a:schemeClr val="bg1"/>
                </a:solidFill>
              </a:defRPr>
            </a:lvl2pPr>
            <a:lvl3pPr>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40" name="Content Placeholder 14"/>
          <p:cNvSpPr>
            <a:spLocks noGrp="1"/>
          </p:cNvSpPr>
          <p:nvPr>
            <p:ph sz="quarter" idx="16" hasCustomPrompt="1"/>
          </p:nvPr>
        </p:nvSpPr>
        <p:spPr bwMode="white">
          <a:xfrm>
            <a:off x="6172200" y="1514475"/>
            <a:ext cx="2744666" cy="4700588"/>
          </a:xfrm>
        </p:spPr>
        <p:txBody>
          <a:bodyPr/>
          <a:lstStyle>
            <a:lvl1pPr>
              <a:defRPr baseline="0">
                <a:solidFill>
                  <a:schemeClr val="bg1"/>
                </a:solidFill>
              </a:defRPr>
            </a:lvl1pPr>
            <a:lvl2pPr>
              <a:defRPr>
                <a:solidFill>
                  <a:schemeClr val="bg1"/>
                </a:solidFill>
              </a:defRPr>
            </a:lvl2pPr>
            <a:lvl3pPr>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57" name="Text Placeholder 29"/>
          <p:cNvSpPr>
            <a:spLocks noGrp="1"/>
          </p:cNvSpPr>
          <p:nvPr>
            <p:ph type="body" sz="quarter" idx="17" hasCustomPrompt="1"/>
          </p:nvPr>
        </p:nvSpPr>
        <p:spPr bwMode="white">
          <a:xfrm>
            <a:off x="34405" y="221834"/>
            <a:ext cx="8060448" cy="616226"/>
          </a:xfrm>
        </p:spPr>
        <p:txBody>
          <a:bodyPr lIns="216000" rIns="720000"/>
          <a:lstStyle>
            <a:lvl1pPr marL="0" indent="0">
              <a:buNone/>
              <a:defRPr sz="2400" b="1" baseline="0">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slice title Arial Bold size 24</a:t>
            </a:r>
          </a:p>
        </p:txBody>
      </p:sp>
      <p:grpSp>
        <p:nvGrpSpPr>
          <p:cNvPr id="28" name="Group 27"/>
          <p:cNvGrpSpPr>
            <a:grpSpLocks noChangeAspect="1"/>
          </p:cNvGrpSpPr>
          <p:nvPr userDrawn="1"/>
        </p:nvGrpSpPr>
        <p:grpSpPr bwMode="gray">
          <a:xfrm>
            <a:off x="8693075" y="6455001"/>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43" name="Picture 42" descr="Ipsos SRI Logo - 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228737" y="6453333"/>
            <a:ext cx="1077035" cy="226800"/>
          </a:xfrm>
          <a:prstGeom prst="rect">
            <a:avLst/>
          </a:prstGeom>
        </p:spPr>
      </p:pic>
    </p:spTree>
    <p:extLst>
      <p:ext uri="{BB962C8B-B14F-4D97-AF65-F5344CB8AC3E}">
        <p14:creationId xmlns:p14="http://schemas.microsoft.com/office/powerpoint/2010/main" val="2196863588"/>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nd Content Half Slide">
    <p:bg>
      <p:bgPr>
        <a:solidFill>
          <a:schemeClr val="tx1"/>
        </a:solidFill>
        <a:effectLst/>
      </p:bgPr>
    </p:bg>
    <p:spTree>
      <p:nvGrpSpPr>
        <p:cNvPr id="1" name=""/>
        <p:cNvGrpSpPr/>
        <p:nvPr/>
      </p:nvGrpSpPr>
      <p:grpSpPr>
        <a:xfrm>
          <a:off x="0" y="0"/>
          <a:ext cx="0" cy="0"/>
          <a:chOff x="0" y="0"/>
          <a:chExt cx="0" cy="0"/>
        </a:xfrm>
      </p:grpSpPr>
      <p:sp>
        <p:nvSpPr>
          <p:cNvPr id="14" name="Rectangle 13"/>
          <p:cNvSpPr/>
          <p:nvPr userDrawn="1"/>
        </p:nvSpPr>
        <p:spPr bwMode="auto">
          <a:xfrm>
            <a:off x="0" y="0"/>
            <a:ext cx="4572000"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4" name="Rectangle 111"/>
          <p:cNvSpPr>
            <a:spLocks noChangeArrowheads="1"/>
          </p:cNvSpPr>
          <p:nvPr/>
        </p:nvSpPr>
        <p:spPr bwMode="auto">
          <a:xfrm flipH="1">
            <a:off x="4572014" y="0"/>
            <a:ext cx="4570535" cy="685800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sp>
        <p:nvSpPr>
          <p:cNvPr id="3" name="Title 1"/>
          <p:cNvSpPr>
            <a:spLocks noGrp="1"/>
          </p:cNvSpPr>
          <p:nvPr>
            <p:ph type="title" hasCustomPrompt="1"/>
          </p:nvPr>
        </p:nvSpPr>
        <p:spPr>
          <a:xfrm>
            <a:off x="15" y="811217"/>
            <a:ext cx="4571999" cy="2117721"/>
          </a:xfrm>
        </p:spPr>
        <p:txBody>
          <a:bodyPr lIns="216000" tIns="216000" rIns="216000" anchor="b" anchorCtr="0"/>
          <a:lstStyle>
            <a:lvl1pPr>
              <a:defRPr sz="2400" i="0"/>
            </a:lvl1pPr>
          </a:lstStyle>
          <a:p>
            <a:r>
              <a:rPr lang="en-US" dirty="0" smtClean="0"/>
              <a:t>Click to edit title Arial Bold size 24</a:t>
            </a:r>
            <a:endParaRPr lang="en-GB" dirty="0"/>
          </a:p>
        </p:txBody>
      </p:sp>
      <p:cxnSp>
        <p:nvCxnSpPr>
          <p:cNvPr id="31" name="Straight Connector 30"/>
          <p:cNvCxnSpPr/>
          <p:nvPr/>
        </p:nvCxnSpPr>
        <p:spPr bwMode="auto">
          <a:xfrm flipV="1">
            <a:off x="0" y="4857760"/>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34" name="Straight Connector 33"/>
          <p:cNvCxnSpPr/>
          <p:nvPr/>
        </p:nvCxnSpPr>
        <p:spPr bwMode="auto">
          <a:xfrm flipV="1">
            <a:off x="0" y="810227"/>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22" name="Text Placeholder 21"/>
          <p:cNvSpPr>
            <a:spLocks noGrp="1"/>
          </p:cNvSpPr>
          <p:nvPr>
            <p:ph type="body" sz="quarter" idx="10" hasCustomPrompt="1"/>
          </p:nvPr>
        </p:nvSpPr>
        <p:spPr bwMode="white">
          <a:xfrm>
            <a:off x="1" y="2932046"/>
            <a:ext cx="4572000" cy="1925707"/>
          </a:xfrm>
        </p:spPr>
        <p:txBody>
          <a:bodyPr lIns="216000" tIns="72000" rIns="216000" bIns="216000"/>
          <a:lstStyle>
            <a:lvl1pPr>
              <a:buNone/>
              <a:defRPr sz="200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Subtitle Arial size 20</a:t>
            </a:r>
          </a:p>
        </p:txBody>
      </p:sp>
      <p:sp>
        <p:nvSpPr>
          <p:cNvPr id="9" name="Rectangle 111"/>
          <p:cNvSpPr>
            <a:spLocks noChangeArrowheads="1"/>
          </p:cNvSpPr>
          <p:nvPr userDrawn="1"/>
        </p:nvSpPr>
        <p:spPr bwMode="auto">
          <a:xfrm flipH="1">
            <a:off x="4572014" y="0"/>
            <a:ext cx="4570535" cy="685800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cxnSp>
        <p:nvCxnSpPr>
          <p:cNvPr id="10" name="Straight Connector 9"/>
          <p:cNvCxnSpPr/>
          <p:nvPr userDrawn="1"/>
        </p:nvCxnSpPr>
        <p:spPr bwMode="ltGray">
          <a:xfrm flipV="1">
            <a:off x="0" y="4857760"/>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13" name="Straight Connector 12"/>
          <p:cNvCxnSpPr/>
          <p:nvPr userDrawn="1"/>
        </p:nvCxnSpPr>
        <p:spPr bwMode="ltGray">
          <a:xfrm flipV="1">
            <a:off x="0" y="810227"/>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28" name="Group 27"/>
          <p:cNvGrpSpPr>
            <a:grpSpLocks noChangeAspect="1"/>
          </p:cNvGrpSpPr>
          <p:nvPr userDrawn="1"/>
        </p:nvGrpSpPr>
        <p:grpSpPr bwMode="gray">
          <a:xfrm>
            <a:off x="4123029" y="6455027"/>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0" name="Freeform 29"/>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2" name="Freeform 51"/>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3" name="Freeform 52"/>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4" name="Freeform 53"/>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5" name="Freeform 54"/>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6" name="Freeform 55"/>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36" name="Picture 35" descr="Ipsos SRI Logo - WHITE.png"/>
          <p:cNvPicPr>
            <a:picLocks noChangeAspect="1"/>
          </p:cNvPicPr>
          <p:nvPr userDrawn="1"/>
        </p:nvPicPr>
        <p:blipFill>
          <a:blip r:embed="rId2" cstate="print"/>
          <a:stretch>
            <a:fillRect/>
          </a:stretch>
        </p:blipFill>
        <p:spPr bwMode="white">
          <a:xfrm>
            <a:off x="228739" y="6453333"/>
            <a:ext cx="1077035" cy="226800"/>
          </a:xfrm>
          <a:prstGeom prst="rect">
            <a:avLst/>
          </a:prstGeom>
        </p:spPr>
      </p:pic>
    </p:spTree>
    <p:extLst>
      <p:ext uri="{BB962C8B-B14F-4D97-AF65-F5344CB8AC3E}">
        <p14:creationId xmlns:p14="http://schemas.microsoft.com/office/powerpoint/2010/main" val="1085868429"/>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with BG Colour">
    <p:bg>
      <p:bgPr>
        <a:solidFill>
          <a:schemeClr val="tx1"/>
        </a:solidFill>
        <a:effectLst/>
      </p:bgPr>
    </p:bg>
    <p:spTree>
      <p:nvGrpSpPr>
        <p:cNvPr id="1" name=""/>
        <p:cNvGrpSpPr/>
        <p:nvPr/>
      </p:nvGrpSpPr>
      <p:grpSpPr>
        <a:xfrm>
          <a:off x="0" y="0"/>
          <a:ext cx="0" cy="0"/>
          <a:chOff x="0" y="0"/>
          <a:chExt cx="0" cy="0"/>
        </a:xfrm>
      </p:grpSpPr>
      <p:sp>
        <p:nvSpPr>
          <p:cNvPr id="42" name="Rectangle 41"/>
          <p:cNvSpPr/>
          <p:nvPr userDrawn="1"/>
        </p:nvSpPr>
        <p:spPr bwMode="auto">
          <a:xfrm>
            <a:off x="1"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0" name="Text Placeholder 29"/>
          <p:cNvSpPr>
            <a:spLocks noGrp="1"/>
          </p:cNvSpPr>
          <p:nvPr>
            <p:ph type="body" sz="quarter" idx="10" hasCustomPrompt="1"/>
          </p:nvPr>
        </p:nvSpPr>
        <p:spPr bwMode="white">
          <a:xfrm>
            <a:off x="19630" y="902255"/>
            <a:ext cx="8932984" cy="347662"/>
          </a:xfrm>
        </p:spPr>
        <p:txBody>
          <a:bodyPr lIns="216000" rIns="720000"/>
          <a:lstStyle>
            <a:lvl1pPr>
              <a:buNone/>
              <a:defRPr sz="2000" b="1">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slide subtitle Arial Bold size 20</a:t>
            </a:r>
          </a:p>
        </p:txBody>
      </p:sp>
      <p:sp>
        <p:nvSpPr>
          <p:cNvPr id="36" name="TextBox 35"/>
          <p:cNvSpPr txBox="1"/>
          <p:nvPr userDrawn="1"/>
        </p:nvSpPr>
        <p:spPr>
          <a:xfrm>
            <a:off x="8227421" y="27624"/>
            <a:ext cx="910466" cy="553998"/>
          </a:xfrm>
          <a:prstGeom prst="rect">
            <a:avLst/>
          </a:prstGeom>
          <a:noFill/>
        </p:spPr>
        <p:txBody>
          <a:bodyPr wrap="square" lIns="0" tIns="0" rIns="0" bIns="0" rtlCol="0">
            <a:spAutoFit/>
          </a:bodyPr>
          <a:lstStyle/>
          <a:p>
            <a:pPr algn="ctr" eaLnBrk="0" fontAlgn="base" hangingPunct="0">
              <a:spcBef>
                <a:spcPct val="20000"/>
              </a:spcBef>
              <a:spcAft>
                <a:spcPct val="0"/>
              </a:spcAft>
            </a:pPr>
            <a:r>
              <a:rPr lang="en-US" sz="1200" b="1" dirty="0" smtClean="0">
                <a:solidFill>
                  <a:srgbClr val="292926"/>
                </a:solidFill>
              </a:rPr>
              <a:t>Paste co-brand logo here</a:t>
            </a:r>
          </a:p>
        </p:txBody>
      </p:sp>
      <p:sp>
        <p:nvSpPr>
          <p:cNvPr id="38" name="Content Placeholder 12"/>
          <p:cNvSpPr>
            <a:spLocks noGrp="1"/>
          </p:cNvSpPr>
          <p:nvPr>
            <p:ph sz="quarter" idx="15" hasCustomPrompt="1"/>
          </p:nvPr>
        </p:nvSpPr>
        <p:spPr bwMode="white">
          <a:xfrm>
            <a:off x="227136" y="1514475"/>
            <a:ext cx="2771042" cy="4700588"/>
          </a:xfrm>
        </p:spPr>
        <p:txBody>
          <a:bodyPr/>
          <a:lstStyle>
            <a:lvl1pPr>
              <a:defRPr>
                <a:solidFill>
                  <a:schemeClr val="bg1"/>
                </a:solidFill>
              </a:defRPr>
            </a:lvl1pPr>
            <a:lvl2pPr>
              <a:defRPr baseline="0">
                <a:solidFill>
                  <a:schemeClr val="bg1"/>
                </a:solidFill>
              </a:defRPr>
            </a:lvl2pPr>
            <a:lvl3pPr>
              <a:defRPr baseline="0">
                <a:solidFill>
                  <a:schemeClr val="bg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39" name="Content Placeholder 14"/>
          <p:cNvSpPr>
            <a:spLocks noGrp="1"/>
          </p:cNvSpPr>
          <p:nvPr>
            <p:ph sz="quarter" idx="12" hasCustomPrompt="1"/>
          </p:nvPr>
        </p:nvSpPr>
        <p:spPr bwMode="white">
          <a:xfrm>
            <a:off x="3219450" y="1514475"/>
            <a:ext cx="2744666" cy="4700588"/>
          </a:xfrm>
        </p:spPr>
        <p:txBody>
          <a:bodyPr/>
          <a:lstStyle>
            <a:lvl1pPr>
              <a:defRPr baseline="0">
                <a:solidFill>
                  <a:schemeClr val="bg1"/>
                </a:solidFill>
              </a:defRPr>
            </a:lvl1pPr>
            <a:lvl2pPr>
              <a:defRPr>
                <a:solidFill>
                  <a:schemeClr val="bg1"/>
                </a:solidFill>
              </a:defRPr>
            </a:lvl2pPr>
            <a:lvl3pPr>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40" name="Content Placeholder 14"/>
          <p:cNvSpPr>
            <a:spLocks noGrp="1"/>
          </p:cNvSpPr>
          <p:nvPr>
            <p:ph sz="quarter" idx="16" hasCustomPrompt="1"/>
          </p:nvPr>
        </p:nvSpPr>
        <p:spPr bwMode="white">
          <a:xfrm>
            <a:off x="6172200" y="1514475"/>
            <a:ext cx="2744666" cy="4700588"/>
          </a:xfrm>
        </p:spPr>
        <p:txBody>
          <a:bodyPr/>
          <a:lstStyle>
            <a:lvl1pPr>
              <a:defRPr baseline="0">
                <a:solidFill>
                  <a:schemeClr val="bg1"/>
                </a:solidFill>
              </a:defRPr>
            </a:lvl1pPr>
            <a:lvl2pPr>
              <a:defRPr>
                <a:solidFill>
                  <a:schemeClr val="bg1"/>
                </a:solidFill>
              </a:defRPr>
            </a:lvl2pPr>
            <a:lvl3pPr>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57" name="Text Placeholder 29"/>
          <p:cNvSpPr>
            <a:spLocks noGrp="1"/>
          </p:cNvSpPr>
          <p:nvPr>
            <p:ph type="body" sz="quarter" idx="17" hasCustomPrompt="1"/>
          </p:nvPr>
        </p:nvSpPr>
        <p:spPr bwMode="white">
          <a:xfrm>
            <a:off x="34405" y="221834"/>
            <a:ext cx="8060448" cy="616226"/>
          </a:xfrm>
        </p:spPr>
        <p:txBody>
          <a:bodyPr lIns="216000" rIns="720000"/>
          <a:lstStyle>
            <a:lvl1pPr marL="0" indent="0">
              <a:buNone/>
              <a:defRPr sz="2400" b="1" baseline="0">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slice title Arial Bold size 24</a:t>
            </a:r>
          </a:p>
        </p:txBody>
      </p:sp>
      <p:grpSp>
        <p:nvGrpSpPr>
          <p:cNvPr id="28" name="Group 27"/>
          <p:cNvGrpSpPr>
            <a:grpSpLocks noChangeAspect="1"/>
          </p:cNvGrpSpPr>
          <p:nvPr userDrawn="1"/>
        </p:nvGrpSpPr>
        <p:grpSpPr bwMode="gray">
          <a:xfrm>
            <a:off x="8693088" y="6455027"/>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43" name="Picture 42" descr="Ipsos SRI Logo - WHITE.png"/>
          <p:cNvPicPr>
            <a:picLocks noChangeAspect="1"/>
          </p:cNvPicPr>
          <p:nvPr userDrawn="1"/>
        </p:nvPicPr>
        <p:blipFill>
          <a:blip r:embed="rId2" cstate="print"/>
          <a:stretch>
            <a:fillRect/>
          </a:stretch>
        </p:blipFill>
        <p:spPr bwMode="white">
          <a:xfrm>
            <a:off x="228739" y="6453333"/>
            <a:ext cx="1077035" cy="226800"/>
          </a:xfrm>
          <a:prstGeom prst="rect">
            <a:avLst/>
          </a:prstGeom>
        </p:spPr>
      </p:pic>
    </p:spTree>
    <p:extLst>
      <p:ext uri="{BB962C8B-B14F-4D97-AF65-F5344CB8AC3E}">
        <p14:creationId xmlns:p14="http://schemas.microsoft.com/office/powerpoint/2010/main" val="621630190"/>
      </p:ext>
    </p:extLst>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1_Title/Divider ">
    <p:bg>
      <p:bgPr>
        <a:solidFill>
          <a:schemeClr val="tx1"/>
        </a:solidFill>
        <a:effectLst/>
      </p:bgPr>
    </p:bg>
    <p:spTree>
      <p:nvGrpSpPr>
        <p:cNvPr id="1" name=""/>
        <p:cNvGrpSpPr/>
        <p:nvPr/>
      </p:nvGrpSpPr>
      <p:grpSpPr>
        <a:xfrm>
          <a:off x="0" y="0"/>
          <a:ext cx="0" cy="0"/>
          <a:chOff x="0" y="0"/>
          <a:chExt cx="0" cy="0"/>
        </a:xfrm>
      </p:grpSpPr>
      <p:sp>
        <p:nvSpPr>
          <p:cNvPr id="41" name="Rectangle 40"/>
          <p:cNvSpPr/>
          <p:nvPr userDrawn="1"/>
        </p:nvSpPr>
        <p:spPr bwMode="auto">
          <a:xfrm>
            <a:off x="1"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 name="Title 1"/>
          <p:cNvSpPr>
            <a:spLocks noGrp="1"/>
          </p:cNvSpPr>
          <p:nvPr>
            <p:ph type="title" hasCustomPrompt="1"/>
          </p:nvPr>
        </p:nvSpPr>
        <p:spPr bwMode="ltGray">
          <a:xfrm>
            <a:off x="13" y="4643475"/>
            <a:ext cx="6945941" cy="952283"/>
          </a:xfrm>
          <a:noFill/>
        </p:spPr>
        <p:txBody>
          <a:bodyPr lIns="216000" rIns="360000" bIns="0" anchor="b" anchorCtr="0"/>
          <a:lstStyle>
            <a:lvl1pPr>
              <a:defRPr sz="2800" i="0" baseline="0">
                <a:solidFill>
                  <a:schemeClr val="bg1"/>
                </a:solidFill>
              </a:defRPr>
            </a:lvl1pPr>
          </a:lstStyle>
          <a:p>
            <a:r>
              <a:rPr lang="en-US" dirty="0" smtClean="0"/>
              <a:t>Click to edit main title Arial Bold size 28</a:t>
            </a:r>
            <a:endParaRPr lang="en-GB" dirty="0"/>
          </a:p>
        </p:txBody>
      </p:sp>
      <p:cxnSp>
        <p:nvCxnSpPr>
          <p:cNvPr id="26" name="Straight Connector 25"/>
          <p:cNvCxnSpPr/>
          <p:nvPr/>
        </p:nvCxnSpPr>
        <p:spPr bwMode="auto">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30" name="Text Placeholder 29"/>
          <p:cNvSpPr>
            <a:spLocks noGrp="1"/>
          </p:cNvSpPr>
          <p:nvPr>
            <p:ph type="body" sz="quarter" idx="10" hasCustomPrompt="1"/>
          </p:nvPr>
        </p:nvSpPr>
        <p:spPr bwMode="ltGray">
          <a:xfrm>
            <a:off x="1" y="5655366"/>
            <a:ext cx="5950927" cy="616226"/>
          </a:xfrm>
        </p:spPr>
        <p:txBody>
          <a:bodyPr lIns="216000" rIns="720000"/>
          <a:lstStyle>
            <a:lvl1pPr>
              <a:buNone/>
              <a:defRPr sz="2000" b="1">
                <a:solidFill>
                  <a:schemeClr val="tx2"/>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Subtitle Arial Bold size 20</a:t>
            </a:r>
          </a:p>
        </p:txBody>
      </p:sp>
      <p:sp>
        <p:nvSpPr>
          <p:cNvPr id="32" name="TextBox 31"/>
          <p:cNvSpPr txBox="1"/>
          <p:nvPr/>
        </p:nvSpPr>
        <p:spPr bwMode="ltGray">
          <a:xfrm>
            <a:off x="6682173" y="4691383"/>
            <a:ext cx="2461831" cy="642918"/>
          </a:xfrm>
          <a:prstGeom prst="rect">
            <a:avLst/>
          </a:prstGeom>
          <a:noFill/>
        </p:spPr>
        <p:txBody>
          <a:bodyPr wrap="square" lIns="0" tIns="36000" rIns="252000" bIns="0" rtlCol="0" anchor="t" anchorCtr="0">
            <a:noAutofit/>
          </a:bodyPr>
          <a:lstStyle/>
          <a:p>
            <a:pPr algn="r">
              <a:spcBef>
                <a:spcPct val="20000"/>
              </a:spcBef>
            </a:pPr>
            <a:r>
              <a:rPr lang="en-US" sz="700" dirty="0" smtClean="0">
                <a:solidFill>
                  <a:srgbClr val="FFFFFF"/>
                </a:solidFill>
              </a:rPr>
              <a:t>Version 1 | Public (DELETE CLASSIFICATION)</a:t>
            </a:r>
          </a:p>
          <a:p>
            <a:pPr algn="r">
              <a:spcBef>
                <a:spcPct val="20000"/>
              </a:spcBef>
            </a:pPr>
            <a:r>
              <a:rPr lang="en-US" sz="700" dirty="0" smtClean="0">
                <a:solidFill>
                  <a:srgbClr val="FFFFFF"/>
                </a:solidFill>
              </a:rPr>
              <a:t>Version 1 | Internal Use Only</a:t>
            </a:r>
          </a:p>
          <a:p>
            <a:pPr algn="r">
              <a:spcBef>
                <a:spcPct val="20000"/>
              </a:spcBef>
            </a:pPr>
            <a:r>
              <a:rPr lang="en-US" sz="700" dirty="0" smtClean="0">
                <a:solidFill>
                  <a:srgbClr val="FFFFFF"/>
                </a:solidFill>
              </a:rPr>
              <a:t>Version 1 | Confidential    </a:t>
            </a:r>
          </a:p>
          <a:p>
            <a:pPr algn="r">
              <a:spcBef>
                <a:spcPct val="20000"/>
              </a:spcBef>
            </a:pPr>
            <a:r>
              <a:rPr lang="en-US" sz="700" dirty="0" smtClean="0">
                <a:solidFill>
                  <a:srgbClr val="FFFFFF"/>
                </a:solidFill>
              </a:rPr>
              <a:t>Version 1 | Strictly  Confidential</a:t>
            </a:r>
            <a:endParaRPr lang="en-US" sz="700" dirty="0">
              <a:solidFill>
                <a:srgbClr val="FFFFFF"/>
              </a:solidFill>
            </a:endParaRPr>
          </a:p>
        </p:txBody>
      </p:sp>
      <p:sp>
        <p:nvSpPr>
          <p:cNvPr id="11" name="Text Placeholder 10"/>
          <p:cNvSpPr>
            <a:spLocks noGrp="1"/>
          </p:cNvSpPr>
          <p:nvPr>
            <p:ph type="body" sz="quarter" idx="11" hasCustomPrompt="1"/>
          </p:nvPr>
        </p:nvSpPr>
        <p:spPr bwMode="white">
          <a:xfrm>
            <a:off x="7605368" y="5794542"/>
            <a:ext cx="1311498" cy="237987"/>
          </a:xfrm>
        </p:spPr>
        <p:txBody>
          <a:bodyPr anchor="b" anchorCtr="0"/>
          <a:lstStyle>
            <a:lvl1pPr algn="r">
              <a:buNone/>
              <a:defRPr sz="1000" b="1">
                <a:solidFill>
                  <a:schemeClr val="tx2"/>
                </a:solidFill>
              </a:defRPr>
            </a:lvl1pPr>
          </a:lstStyle>
          <a:p>
            <a:pPr lvl="0"/>
            <a:r>
              <a:rPr lang="en-US" dirty="0" smtClean="0"/>
              <a:t>01/01/2012</a:t>
            </a:r>
            <a:endParaRPr lang="en-US" dirty="0"/>
          </a:p>
        </p:txBody>
      </p:sp>
      <p:sp>
        <p:nvSpPr>
          <p:cNvPr id="10" name="Picture Placeholder 9"/>
          <p:cNvSpPr>
            <a:spLocks noGrp="1"/>
          </p:cNvSpPr>
          <p:nvPr>
            <p:ph type="pic" sz="quarter" idx="12" hasCustomPrompt="1"/>
          </p:nvPr>
        </p:nvSpPr>
        <p:spPr>
          <a:xfrm>
            <a:off x="0" y="0"/>
            <a:ext cx="9136674" cy="4622800"/>
          </a:xfrm>
        </p:spPr>
        <p:txBody>
          <a:bodyPr lIns="1224000" tIns="0" anchor="ctr" anchorCtr="0"/>
          <a:lstStyle>
            <a:lvl1pPr>
              <a:buNone/>
              <a:defRPr>
                <a:sym typeface="Wingdings" pitchFamily="2" charset="2"/>
              </a:defRPr>
            </a:lvl1pPr>
          </a:lstStyle>
          <a:p>
            <a:r>
              <a:rPr lang="en-GB" dirty="0" smtClean="0"/>
              <a:t>Click here to insert cover image </a:t>
            </a:r>
            <a:endParaRPr lang="en-US" dirty="0"/>
          </a:p>
        </p:txBody>
      </p:sp>
      <p:sp>
        <p:nvSpPr>
          <p:cNvPr id="14" name="Rectangle 13"/>
          <p:cNvSpPr/>
          <p:nvPr/>
        </p:nvSpPr>
        <p:spPr bwMode="auto">
          <a:xfrm>
            <a:off x="8007734" y="3953579"/>
            <a:ext cx="914400" cy="603503"/>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US" dirty="0" smtClean="0">
              <a:solidFill>
                <a:srgbClr val="FFFFFF"/>
              </a:solidFill>
            </a:endParaRPr>
          </a:p>
        </p:txBody>
      </p:sp>
      <p:sp>
        <p:nvSpPr>
          <p:cNvPr id="15" name="TextBox 14"/>
          <p:cNvSpPr txBox="1"/>
          <p:nvPr/>
        </p:nvSpPr>
        <p:spPr>
          <a:xfrm>
            <a:off x="8001024" y="3977888"/>
            <a:ext cx="910466" cy="1384995"/>
          </a:xfrm>
          <a:prstGeom prst="rect">
            <a:avLst/>
          </a:prstGeom>
          <a:noFill/>
        </p:spPr>
        <p:txBody>
          <a:bodyPr wrap="square" lIns="0" tIns="0" rIns="0" bIns="0" rtlCol="0">
            <a:spAutoFit/>
          </a:bodyPr>
          <a:lstStyle/>
          <a:p>
            <a:pPr algn="ctr"/>
            <a:r>
              <a:rPr lang="en-US" b="1" dirty="0" smtClean="0">
                <a:solidFill>
                  <a:srgbClr val="292926"/>
                </a:solidFill>
              </a:rPr>
              <a:t>Paste co-brand logo here</a:t>
            </a:r>
          </a:p>
        </p:txBody>
      </p:sp>
      <p:cxnSp>
        <p:nvCxnSpPr>
          <p:cNvPr id="13" name="Straight Connector 12"/>
          <p:cNvCxnSpPr/>
          <p:nvPr userDrawn="1"/>
        </p:nvCxnSpPr>
        <p:spPr bwMode="ltGray">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pic>
        <p:nvPicPr>
          <p:cNvPr id="23" name="Picture 22" descr="Ipsos MORI Logo - WHITE.png"/>
          <p:cNvPicPr>
            <a:picLocks noChangeAspect="1"/>
          </p:cNvPicPr>
          <p:nvPr userDrawn="1"/>
        </p:nvPicPr>
        <p:blipFill>
          <a:blip r:embed="rId2" cstate="print"/>
          <a:stretch>
            <a:fillRect/>
          </a:stretch>
        </p:blipFill>
        <p:spPr bwMode="white">
          <a:xfrm>
            <a:off x="226499" y="6453333"/>
            <a:ext cx="829996" cy="164592"/>
          </a:xfrm>
          <a:prstGeom prst="rect">
            <a:avLst/>
          </a:prstGeom>
        </p:spPr>
      </p:pic>
      <p:grpSp>
        <p:nvGrpSpPr>
          <p:cNvPr id="2" name="Group 30"/>
          <p:cNvGrpSpPr>
            <a:grpSpLocks noChangeAspect="1"/>
          </p:cNvGrpSpPr>
          <p:nvPr userDrawn="1"/>
        </p:nvGrpSpPr>
        <p:grpSpPr bwMode="gray">
          <a:xfrm>
            <a:off x="8693088" y="6455027"/>
            <a:ext cx="225695" cy="224407"/>
            <a:chOff x="1020" y="346"/>
            <a:chExt cx="4114" cy="3756"/>
          </a:xfrm>
        </p:grpSpPr>
        <p:sp>
          <p:nvSpPr>
            <p:cNvPr id="33" name="Freeform 3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a:defRPr/>
              </a:pPr>
              <a:endParaRPr lang="en-US" dirty="0">
                <a:solidFill>
                  <a:srgbClr val="292926"/>
                </a:solidFill>
              </a:endParaRPr>
            </a:p>
          </p:txBody>
        </p:sp>
        <p:sp>
          <p:nvSpPr>
            <p:cNvPr id="34" name="Freeform 3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35" name="Freeform 3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36" name="Freeform 3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37" name="Freeform 3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38" name="Freeform 3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39" name="Freeform 3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40" name="Freeform 3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57" name="Freeform 56"/>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58" name="Freeform 57"/>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59" name="Freeform 58"/>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a:defRPr/>
              </a:pPr>
              <a:endParaRPr lang="en-US" dirty="0">
                <a:solidFill>
                  <a:srgbClr val="292926"/>
                </a:solidFill>
              </a:endParaRPr>
            </a:p>
          </p:txBody>
        </p:sp>
        <p:sp>
          <p:nvSpPr>
            <p:cNvPr id="60" name="Freeform 59"/>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a:defRPr/>
              </a:pPr>
              <a:endParaRPr lang="en-US" dirty="0">
                <a:solidFill>
                  <a:srgbClr val="292926"/>
                </a:solidFill>
              </a:endParaRPr>
            </a:p>
          </p:txBody>
        </p:sp>
        <p:sp>
          <p:nvSpPr>
            <p:cNvPr id="61" name="Freeform 60"/>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a:defRPr/>
              </a:pPr>
              <a:endParaRPr lang="en-US" dirty="0">
                <a:solidFill>
                  <a:srgbClr val="292926"/>
                </a:solidFill>
              </a:endParaRPr>
            </a:p>
          </p:txBody>
        </p:sp>
        <p:sp>
          <p:nvSpPr>
            <p:cNvPr id="62" name="Freeform 61"/>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a:defRPr/>
              </a:pPr>
              <a:endParaRPr lang="en-US" dirty="0">
                <a:solidFill>
                  <a:srgbClr val="292926"/>
                </a:solidFill>
              </a:endParaRPr>
            </a:p>
          </p:txBody>
        </p:sp>
        <p:sp>
          <p:nvSpPr>
            <p:cNvPr id="63" name="Freeform 62"/>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a:defRPr/>
              </a:pPr>
              <a:endParaRPr lang="en-US" dirty="0">
                <a:solidFill>
                  <a:srgbClr val="292926"/>
                </a:solidFill>
              </a:endParaRPr>
            </a:p>
          </p:txBody>
        </p:sp>
      </p:grpSp>
    </p:spTree>
    <p:extLst>
      <p:ext uri="{BB962C8B-B14F-4D97-AF65-F5344CB8AC3E}">
        <p14:creationId xmlns:p14="http://schemas.microsoft.com/office/powerpoint/2010/main" val="2922699630"/>
      </p:ext>
    </p:extLst>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One Column Left Hand Page (EVEN NUMBE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bwMode="gray">
          <a:xfrm>
            <a:off x="251885" y="1135308"/>
            <a:ext cx="8640233" cy="533473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cxnSp>
        <p:nvCxnSpPr>
          <p:cNvPr id="5" name="Straight Connector 4"/>
          <p:cNvCxnSpPr/>
          <p:nvPr userDrawn="1"/>
        </p:nvCxnSpPr>
        <p:spPr bwMode="gray">
          <a:xfrm flipV="1">
            <a:off x="731573" y="6633694"/>
            <a:ext cx="8160544" cy="395"/>
          </a:xfrm>
          <a:prstGeom prst="line">
            <a:avLst/>
          </a:prstGeom>
          <a:solidFill>
            <a:schemeClr val="accent2"/>
          </a:solidFill>
          <a:ln w="12700" cap="flat" cmpd="sng" algn="ctr">
            <a:solidFill>
              <a:schemeClr val="bg2"/>
            </a:solidFill>
            <a:prstDash val="solid"/>
            <a:round/>
            <a:headEnd type="none" w="med" len="med"/>
            <a:tailEnd type="none" w="med" len="med"/>
          </a:ln>
          <a:effectLst/>
        </p:spPr>
      </p:cxnSp>
      <p:sp>
        <p:nvSpPr>
          <p:cNvPr id="35" name="Content Placeholder 36"/>
          <p:cNvSpPr>
            <a:spLocks noGrp="1"/>
          </p:cNvSpPr>
          <p:nvPr>
            <p:ph sz="quarter" idx="12"/>
          </p:nvPr>
        </p:nvSpPr>
        <p:spPr>
          <a:xfrm>
            <a:off x="268518" y="146546"/>
            <a:ext cx="7932373" cy="228635"/>
          </a:xfrm>
          <a:noFill/>
          <a:ln w="9525">
            <a:noFill/>
            <a:miter lim="800000"/>
            <a:headEnd/>
            <a:tailEnd/>
          </a:ln>
          <a:effectLst/>
        </p:spPr>
        <p:txBody>
          <a:bodyPr vert="horz" wrap="square" lIns="0" tIns="0" rIns="0" bIns="0" numCol="1" anchor="t" anchorCtr="0" compatLnSpc="1">
            <a:prstTxWarp prst="textNoShape">
              <a:avLst/>
            </a:prstTxWarp>
            <a:noAutofit/>
          </a:bodyPr>
          <a:lstStyle>
            <a:lvl1pPr>
              <a:defRPr lang="en-GB" sz="2200" b="1" dirty="0" smtClean="0">
                <a:solidFill>
                  <a:schemeClr val="bg1"/>
                </a:solidFill>
                <a:latin typeface="Arial" panose="020B0604020202020204" pitchFamily="34" charset="0"/>
                <a:ea typeface="+mn-ea"/>
                <a:cs typeface="Arial" panose="020B0604020202020204" pitchFamily="34" charset="0"/>
              </a:defRPr>
            </a:lvl1pPr>
          </a:lstStyle>
          <a:p>
            <a:pPr marL="0" lvl="0" indent="0" algn="l" rtl="0" eaLnBrk="1" fontAlgn="base" hangingPunct="1">
              <a:lnSpc>
                <a:spcPct val="110000"/>
              </a:lnSpc>
              <a:spcBef>
                <a:spcPts val="600"/>
              </a:spcBef>
              <a:spcAft>
                <a:spcPct val="0"/>
              </a:spcAft>
              <a:buFont typeface="Wingdings" pitchFamily="2" charset="2"/>
              <a:buNone/>
            </a:pPr>
            <a:r>
              <a:rPr lang="en-US" dirty="0" smtClean="0"/>
              <a:t>Click to edit Master text styles</a:t>
            </a:r>
          </a:p>
        </p:txBody>
      </p:sp>
      <p:pic>
        <p:nvPicPr>
          <p:cNvPr id="31" name="Picture 30" descr="Ipsos SRI Logo - WHITE.png"/>
          <p:cNvPicPr>
            <a:picLocks noChangeAspect="1"/>
          </p:cNvPicPr>
          <p:nvPr userDrawn="1"/>
        </p:nvPicPr>
        <p:blipFill>
          <a:blip r:embed="rId2" cstate="print"/>
          <a:stretch>
            <a:fillRect/>
          </a:stretch>
        </p:blipFill>
        <p:spPr bwMode="gray">
          <a:xfrm>
            <a:off x="304985" y="6656420"/>
            <a:ext cx="1436047" cy="170100"/>
          </a:xfrm>
          <a:prstGeom prst="rect">
            <a:avLst/>
          </a:prstGeom>
        </p:spPr>
      </p:pic>
      <p:sp>
        <p:nvSpPr>
          <p:cNvPr id="33" name="Slide Number Placeholder 1"/>
          <p:cNvSpPr>
            <a:spLocks noGrp="1"/>
          </p:cNvSpPr>
          <p:nvPr>
            <p:ph type="sldNum" sz="quarter" idx="4"/>
          </p:nvPr>
        </p:nvSpPr>
        <p:spPr bwMode="gray">
          <a:xfrm>
            <a:off x="7945113" y="6614397"/>
            <a:ext cx="959744" cy="249231"/>
          </a:xfrm>
          <a:prstGeom prst="rect">
            <a:avLst/>
          </a:prstGeom>
          <a:noFill/>
        </p:spPr>
        <p:txBody>
          <a:bodyPr anchor="ctr">
            <a:noAutofit/>
          </a:bodyPr>
          <a:lstStyle>
            <a:lvl1pPr>
              <a:defRPr sz="1200" b="1">
                <a:latin typeface="Arial" panose="020B0604020202020204" pitchFamily="34" charset="0"/>
                <a:cs typeface="Arial" panose="020B0604020202020204" pitchFamily="34" charset="0"/>
              </a:defRPr>
            </a:lvl1pPr>
          </a:lstStyle>
          <a:p>
            <a:pPr defTabSz="957454" fontAlgn="base"/>
            <a:r>
              <a:rPr lang="en-GB" dirty="0" smtClean="0">
                <a:solidFill>
                  <a:srgbClr val="FFFFFF"/>
                </a:solidFill>
              </a:rPr>
              <a:t> </a:t>
            </a:r>
            <a:fld id="{1978E7DF-B1C6-4C9E-A1BF-5A8E17110897}" type="slidenum">
              <a:rPr lang="en-GB" smtClean="0">
                <a:solidFill>
                  <a:srgbClr val="FFFFFF"/>
                </a:solidFill>
              </a:rPr>
              <a:pPr defTabSz="957454" fontAlgn="base"/>
              <a:t>‹#›</a:t>
            </a:fld>
            <a:r>
              <a:rPr lang="en-GB" dirty="0" smtClean="0">
                <a:solidFill>
                  <a:srgbClr val="FFFFFF"/>
                </a:solidFill>
              </a:rPr>
              <a:t> </a:t>
            </a:r>
            <a:endParaRPr lang="en-GB" dirty="0">
              <a:solidFill>
                <a:srgbClr val="FFFFFF"/>
              </a:solidFill>
            </a:endParaRPr>
          </a:p>
        </p:txBody>
      </p:sp>
    </p:spTree>
    <p:extLst>
      <p:ext uri="{BB962C8B-B14F-4D97-AF65-F5344CB8AC3E}">
        <p14:creationId xmlns:p14="http://schemas.microsoft.com/office/powerpoint/2010/main" val="2102703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smtClean="0"/>
              <a:t>Click to edit Master title style</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1821E42B-2C78-0246-9B7A-E1F89AE41E59}" type="datetimeFigureOut">
              <a:rPr lang="en-US" smtClean="0">
                <a:solidFill>
                  <a:srgbClr val="292926"/>
                </a:solidFill>
              </a:rPr>
              <a:pPr/>
              <a:t>9/25/2014</a:t>
            </a:fld>
            <a:endParaRPr lang="en-US">
              <a:solidFill>
                <a:srgbClr val="292926"/>
              </a:solidFill>
            </a:endParaRPr>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a:solidFill>
                <a:srgbClr val="292926"/>
              </a:solidFill>
            </a:endParaRPr>
          </a:p>
        </p:txBody>
      </p:sp>
      <p:sp>
        <p:nvSpPr>
          <p:cNvPr id="6" name="Slide Number Placeholder 5"/>
          <p:cNvSpPr>
            <a:spLocks noGrp="1"/>
          </p:cNvSpPr>
          <p:nvPr>
            <p:ph type="sldNum" sz="quarter" idx="12"/>
          </p:nvPr>
        </p:nvSpPr>
        <p:spPr>
          <a:xfrm>
            <a:off x="612648" y="6356350"/>
            <a:ext cx="1981200" cy="365760"/>
          </a:xfrm>
          <a:prstGeom prst="rect">
            <a:avLst/>
          </a:prstGeom>
        </p:spPr>
        <p:txBody>
          <a:bodyPr/>
          <a:lstStyle/>
          <a:p>
            <a:fld id="{3BE33A76-55BC-DD42-9972-9C74EF4C25F4}" type="slidenum">
              <a:rPr lang="en-US" smtClean="0">
                <a:solidFill>
                  <a:srgbClr val="292926"/>
                </a:solidFill>
              </a:rPr>
              <a:pPr/>
              <a:t>‹#›</a:t>
            </a:fld>
            <a:endParaRPr lang="en-US">
              <a:solidFill>
                <a:srgbClr val="292926"/>
              </a:solidFill>
            </a:endParaRPr>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Tree>
    <p:extLst>
      <p:ext uri="{BB962C8B-B14F-4D97-AF65-F5344CB8AC3E}">
        <p14:creationId xmlns:p14="http://schemas.microsoft.com/office/powerpoint/2010/main" val="402824934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a:xfrm>
            <a:off x="227138" y="1135071"/>
            <a:ext cx="5723792" cy="5076825"/>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1" hasCustomPrompt="1"/>
          </p:nvPr>
        </p:nvSpPr>
        <p:spPr>
          <a:xfrm>
            <a:off x="6172200" y="1135071"/>
            <a:ext cx="2744666" cy="5076825"/>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8" name="Straight Connector 7"/>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6" name="Straight Connector 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1480570393"/>
      </p:ext>
    </p:extLst>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MPs_TITLE SLIDE">
    <p:bg>
      <p:bgPr>
        <a:solidFill>
          <a:schemeClr val="accent5"/>
        </a:solid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7337" r="-1"/>
          <a:stretch/>
        </p:blipFill>
        <p:spPr bwMode="auto">
          <a:xfrm>
            <a:off x="317925" y="3192275"/>
            <a:ext cx="8521647" cy="334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userDrawn="1"/>
        </p:nvCxnSpPr>
        <p:spPr bwMode="gray">
          <a:xfrm flipV="1">
            <a:off x="0" y="6524626"/>
            <a:ext cx="9144000" cy="1"/>
          </a:xfrm>
          <a:prstGeom prst="line">
            <a:avLst/>
          </a:prstGeom>
          <a:solidFill>
            <a:schemeClr val="accent2"/>
          </a:solidFill>
          <a:ln w="3175" cap="flat" cmpd="sng" algn="ctr">
            <a:solidFill>
              <a:srgbClr val="B2CEDA"/>
            </a:solidFill>
            <a:prstDash val="sysDot"/>
            <a:round/>
            <a:headEnd type="none" w="med" len="med"/>
            <a:tailEnd type="none" w="med" len="med"/>
          </a:ln>
          <a:effectLst/>
        </p:spPr>
      </p:cxnSp>
      <p:sp>
        <p:nvSpPr>
          <p:cNvPr id="8" name="Title 1" hidden="1"/>
          <p:cNvSpPr txBox="1">
            <a:spLocks/>
          </p:cNvSpPr>
          <p:nvPr userDrawn="1"/>
        </p:nvSpPr>
        <p:spPr bwMode="white">
          <a:xfrm>
            <a:off x="346885" y="3356992"/>
            <a:ext cx="5788681" cy="1168307"/>
          </a:xfrm>
          <a:prstGeom prst="rect">
            <a:avLst/>
          </a:prstGeom>
          <a:noFill/>
        </p:spPr>
        <p:txBody>
          <a:bodyPr vert="horz" lIns="180000" tIns="45720" rIns="0" bIns="0" rtlCol="0" anchor="b" anchorCtr="0">
            <a:normAutofit/>
          </a:bodyPr>
          <a:lstStyle>
            <a:lvl1pPr algn="ctr" defTabSz="457200" rtl="0" eaLnBrk="1" latinLnBrk="0" hangingPunct="1">
              <a:spcBef>
                <a:spcPct val="0"/>
              </a:spcBef>
              <a:buNone/>
              <a:defRPr sz="3200" i="0" kern="1200" baseline="0">
                <a:solidFill>
                  <a:schemeClr val="bg1"/>
                </a:solidFill>
                <a:latin typeface="+mj-lt"/>
                <a:ea typeface="+mj-ea"/>
                <a:cs typeface="+mj-cs"/>
              </a:defRPr>
            </a:lvl1pPr>
          </a:lstStyle>
          <a:p>
            <a:pPr algn="l"/>
            <a:r>
              <a:rPr lang="en-US" dirty="0" smtClean="0">
                <a:solidFill>
                  <a:prstClr val="white"/>
                </a:solidFill>
                <a:cs typeface="Avant Garde Medium BT"/>
              </a:rPr>
              <a:t>MPs Survey </a:t>
            </a:r>
            <a:r>
              <a:rPr lang="en-US" dirty="0">
                <a:solidFill>
                  <a:prstClr val="white"/>
                </a:solidFill>
                <a:cs typeface="Avant Garde Medium BT"/>
              </a:rPr>
              <a:t/>
            </a:r>
            <a:br>
              <a:rPr lang="en-US" dirty="0">
                <a:solidFill>
                  <a:prstClr val="white"/>
                </a:solidFill>
                <a:cs typeface="Avant Garde Medium BT"/>
              </a:rPr>
            </a:br>
            <a:r>
              <a:rPr lang="en-US" dirty="0" smtClean="0">
                <a:solidFill>
                  <a:prstClr val="white"/>
                </a:solidFill>
                <a:cs typeface="Avant Garde Medium BT"/>
              </a:rPr>
              <a:t>Key Influencer Tracking</a:t>
            </a:r>
            <a:endParaRPr lang="en-GB" dirty="0">
              <a:solidFill>
                <a:prstClr val="white"/>
              </a:solidFill>
              <a:cs typeface="Avant Garde Medium BT"/>
            </a:endParaRPr>
          </a:p>
        </p:txBody>
      </p:sp>
      <p:sp>
        <p:nvSpPr>
          <p:cNvPr id="9" name="Text Placeholder 29" hidden="1"/>
          <p:cNvSpPr txBox="1">
            <a:spLocks/>
          </p:cNvSpPr>
          <p:nvPr userDrawn="1"/>
        </p:nvSpPr>
        <p:spPr bwMode="white">
          <a:xfrm>
            <a:off x="346887" y="4525299"/>
            <a:ext cx="5788679" cy="365898"/>
          </a:xfrm>
          <a:prstGeom prst="rect">
            <a:avLst/>
          </a:prstGeom>
        </p:spPr>
        <p:txBody>
          <a:bodyPr vert="horz" lIns="180000" tIns="45720" rIns="0" bIns="45720" rtlCol="0" anchor="ctr"/>
          <a:lstStyle>
            <a:defPPr>
              <a:defRPr lang="en-US"/>
            </a:defPPr>
            <a:lvl1pPr marL="0" algn="l" defTabSz="457200" rtl="0" eaLnBrk="1" latinLnBrk="0" hangingPunct="1">
              <a:buNone/>
              <a:defRPr sz="1800" b="0" kern="1200">
                <a:solidFill>
                  <a:schemeClr val="bg1"/>
                </a:solidFill>
                <a:latin typeface="ITC Avant Garde Std Md" pitchFamily="50" charset="0"/>
                <a:ea typeface="+mn-ea"/>
                <a:cs typeface="+mn-cs"/>
              </a:defRPr>
            </a:lvl1pPr>
            <a:lvl2pPr marL="457200" algn="l" defTabSz="457200" rtl="0" eaLnBrk="1" latinLnBrk="0" hangingPunct="1">
              <a:buNone/>
              <a:defRPr sz="1800" b="1" kern="1200">
                <a:solidFill>
                  <a:schemeClr val="bg1"/>
                </a:solidFill>
                <a:latin typeface="+mn-lt"/>
                <a:ea typeface="+mn-ea"/>
                <a:cs typeface="+mn-cs"/>
              </a:defRPr>
            </a:lvl2pPr>
            <a:lvl3pPr marL="914400" algn="l" defTabSz="457200" rtl="0" eaLnBrk="1" latinLnBrk="0" hangingPunct="1">
              <a:defRPr sz="1800" b="1" kern="1200">
                <a:solidFill>
                  <a:schemeClr val="bg1"/>
                </a:solidFill>
                <a:latin typeface="+mn-lt"/>
                <a:ea typeface="+mn-ea"/>
                <a:cs typeface="+mn-cs"/>
              </a:defRPr>
            </a:lvl3pPr>
            <a:lvl4pPr marL="1371600" algn="l" defTabSz="457200" rtl="0" eaLnBrk="1" latinLnBrk="0" hangingPunct="1">
              <a:defRPr sz="1800" b="1" kern="1200">
                <a:solidFill>
                  <a:schemeClr val="bg1"/>
                </a:solidFill>
                <a:latin typeface="+mn-lt"/>
                <a:ea typeface="+mn-ea"/>
                <a:cs typeface="+mn-cs"/>
              </a:defRPr>
            </a:lvl4pPr>
            <a:lvl5pPr marL="1828800" algn="l" defTabSz="457200" rtl="0" eaLnBrk="1" latinLnBrk="0" hangingPunct="1">
              <a:defRPr sz="1800" b="1" kern="1200">
                <a:solidFill>
                  <a:schemeClr val="bg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prstClr val="white"/>
                </a:solidFill>
              </a:rPr>
              <a:t>May 2014</a:t>
            </a:r>
          </a:p>
        </p:txBody>
      </p:sp>
      <p:sp>
        <p:nvSpPr>
          <p:cNvPr id="11" name="Rectangle 10"/>
          <p:cNvSpPr/>
          <p:nvPr userDrawn="1"/>
        </p:nvSpPr>
        <p:spPr bwMode="gray">
          <a:xfrm>
            <a:off x="317926" y="6416626"/>
            <a:ext cx="8508086" cy="216000"/>
          </a:xfrm>
          <a:prstGeom prst="rect">
            <a:avLst/>
          </a:prstGeom>
          <a:solidFill>
            <a:schemeClr val="bg1"/>
          </a:solidFill>
          <a:ln w="12700" cap="sq"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ts val="1200"/>
              </a:spcAft>
            </a:pPr>
            <a:endParaRPr lang="en-GB" sz="1600" dirty="0" err="1" smtClean="0">
              <a:solidFill>
                <a:prstClr val="white"/>
              </a:solidFill>
              <a:latin typeface="Arial MT Std Light" pitchFamily="34" charset="0"/>
            </a:endParaRPr>
          </a:p>
        </p:txBody>
      </p:sp>
      <p:grpSp>
        <p:nvGrpSpPr>
          <p:cNvPr id="12" name="Group 11"/>
          <p:cNvGrpSpPr>
            <a:grpSpLocks noChangeAspect="1"/>
          </p:cNvGrpSpPr>
          <p:nvPr userDrawn="1"/>
        </p:nvGrpSpPr>
        <p:grpSpPr bwMode="gray">
          <a:xfrm>
            <a:off x="8493667" y="6442413"/>
            <a:ext cx="162930" cy="162000"/>
            <a:chOff x="1020" y="346"/>
            <a:chExt cx="4114" cy="3756"/>
          </a:xfrm>
        </p:grpSpPr>
        <p:sp>
          <p:nvSpPr>
            <p:cNvPr id="13" name="Freeform 1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4" name="Freeform 1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5" name="Freeform 1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6" name="Freeform 1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7" name="Freeform 1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8" name="Freeform 1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9" name="Freeform 1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0" name="Freeform 1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1" name="Freeform 2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2" name="Freeform 2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3" name="Freeform 2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4" name="Freeform 2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5" name="Freeform 2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6" name="Freeform 2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7" name="Freeform 2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grpSp>
      <p:pic>
        <p:nvPicPr>
          <p:cNvPr id="30" name="Picture 29" descr="ipsos mori Reputation Centre (black).eps"/>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6537" y="6458613"/>
            <a:ext cx="388800" cy="129600"/>
          </a:xfrm>
          <a:prstGeom prst="rect">
            <a:avLst/>
          </a:prstGeom>
        </p:spPr>
      </p:pic>
      <p:cxnSp>
        <p:nvCxnSpPr>
          <p:cNvPr id="32" name="Straight Connector 31"/>
          <p:cNvCxnSpPr/>
          <p:nvPr userDrawn="1"/>
        </p:nvCxnSpPr>
        <p:spPr bwMode="gray">
          <a:xfrm>
            <a:off x="302954" y="188640"/>
            <a:ext cx="5703658" cy="0"/>
          </a:xfrm>
          <a:prstGeom prst="line">
            <a:avLst/>
          </a:prstGeom>
          <a:solidFill>
            <a:schemeClr val="accent2"/>
          </a:solidFill>
          <a:ln w="3175" cap="flat" cmpd="sng" algn="ctr">
            <a:solidFill>
              <a:srgbClr val="B2CEDA"/>
            </a:solidFill>
            <a:prstDash val="sysDot"/>
            <a:round/>
            <a:headEnd type="none" w="med" len="med"/>
            <a:tailEnd type="none" w="med" len="med"/>
          </a:ln>
          <a:effectLst/>
        </p:spPr>
      </p:cxnSp>
      <p:sp>
        <p:nvSpPr>
          <p:cNvPr id="36" name="Title 35"/>
          <p:cNvSpPr>
            <a:spLocks noGrp="1"/>
          </p:cNvSpPr>
          <p:nvPr>
            <p:ph type="title"/>
          </p:nvPr>
        </p:nvSpPr>
        <p:spPr>
          <a:xfrm>
            <a:off x="237114" y="1128278"/>
            <a:ext cx="5162524" cy="1001712"/>
          </a:xfrm>
        </p:spPr>
        <p:txBody>
          <a:bodyPr anchor="b">
            <a:normAutofit/>
          </a:bodyPr>
          <a:lstStyle>
            <a:lvl1pPr marL="0" algn="l" defTabSz="457200" rtl="0" eaLnBrk="1" latinLnBrk="0" hangingPunct="1">
              <a:lnSpc>
                <a:spcPts val="3200"/>
              </a:lnSpc>
              <a:spcBef>
                <a:spcPct val="0"/>
              </a:spcBef>
              <a:buNone/>
              <a:defRPr lang="en-GB" sz="3200" i="0" kern="1200" baseline="0" dirty="0">
                <a:solidFill>
                  <a:schemeClr val="bg1"/>
                </a:solidFill>
                <a:latin typeface="Avant Garde Medium BT"/>
                <a:ea typeface="+mj-ea"/>
                <a:cs typeface="Avant Garde Medium BT"/>
              </a:defRPr>
            </a:lvl1pPr>
          </a:lstStyle>
          <a:p>
            <a:r>
              <a:rPr lang="en-US" dirty="0" smtClean="0"/>
              <a:t>Click to edit Master title style</a:t>
            </a:r>
            <a:endParaRPr lang="en-GB" dirty="0"/>
          </a:p>
        </p:txBody>
      </p:sp>
      <p:sp>
        <p:nvSpPr>
          <p:cNvPr id="40" name="Text Placeholder 39"/>
          <p:cNvSpPr>
            <a:spLocks noGrp="1"/>
          </p:cNvSpPr>
          <p:nvPr>
            <p:ph type="body" sz="quarter" idx="10" hasCustomPrompt="1"/>
          </p:nvPr>
        </p:nvSpPr>
        <p:spPr>
          <a:xfrm>
            <a:off x="237778" y="2776036"/>
            <a:ext cx="4739054" cy="371475"/>
          </a:xfrm>
        </p:spPr>
        <p:txBody>
          <a:bodyPr>
            <a:normAutofit/>
          </a:bodyPr>
          <a:lstStyle>
            <a:lvl1pPr marL="0" indent="0" algn="l" defTabSz="457200" rtl="0" eaLnBrk="1" latinLnBrk="0" hangingPunct="1">
              <a:buNone/>
              <a:defRPr lang="en-US" sz="1400" b="0" kern="1200" dirty="0" smtClean="0">
                <a:solidFill>
                  <a:schemeClr val="bg1"/>
                </a:solidFill>
                <a:latin typeface="Avant Garde Medium BT" panose="020B0602020202020204" pitchFamily="34" charset="0"/>
                <a:ea typeface="+mn-ea"/>
                <a:cs typeface="+mn-cs"/>
              </a:defRPr>
            </a:lvl1pPr>
          </a:lstStyle>
          <a:p>
            <a:pPr lvl="0"/>
            <a:r>
              <a:rPr lang="en-US" dirty="0" smtClean="0"/>
              <a:t>Date</a:t>
            </a:r>
          </a:p>
        </p:txBody>
      </p:sp>
      <p:sp>
        <p:nvSpPr>
          <p:cNvPr id="41" name="Text Placeholder 39"/>
          <p:cNvSpPr>
            <a:spLocks noGrp="1"/>
          </p:cNvSpPr>
          <p:nvPr>
            <p:ph type="body" sz="quarter" idx="11" hasCustomPrompt="1"/>
          </p:nvPr>
        </p:nvSpPr>
        <p:spPr>
          <a:xfrm>
            <a:off x="218766" y="3416374"/>
            <a:ext cx="4739054" cy="371475"/>
          </a:xfrm>
        </p:spPr>
        <p:txBody>
          <a:bodyPr>
            <a:normAutofit/>
          </a:bodyPr>
          <a:lstStyle>
            <a:lvl1pPr marL="0" indent="0" algn="l" defTabSz="457200" rtl="0" eaLnBrk="1" latinLnBrk="0" hangingPunct="1">
              <a:spcBef>
                <a:spcPts val="0"/>
              </a:spcBef>
              <a:buNone/>
              <a:defRPr lang="en-US" sz="1400" b="1" kern="1200" dirty="0" smtClean="0">
                <a:solidFill>
                  <a:schemeClr val="accent5">
                    <a:lumMod val="40000"/>
                    <a:lumOff val="60000"/>
                  </a:schemeClr>
                </a:solidFill>
                <a:latin typeface="Arial MT Light"/>
                <a:ea typeface="+mn-ea"/>
                <a:cs typeface="Arial MT Light"/>
              </a:defRPr>
            </a:lvl1pPr>
          </a:lstStyle>
          <a:p>
            <a:pPr lvl="0"/>
            <a:r>
              <a:rPr lang="en-US" dirty="0" smtClean="0"/>
              <a:t>Researcher name</a:t>
            </a:r>
          </a:p>
        </p:txBody>
      </p:sp>
      <p:sp>
        <p:nvSpPr>
          <p:cNvPr id="56" name="Text Placeholder 39"/>
          <p:cNvSpPr>
            <a:spLocks noGrp="1"/>
          </p:cNvSpPr>
          <p:nvPr>
            <p:ph type="body" sz="quarter" idx="12" hasCustomPrompt="1"/>
          </p:nvPr>
        </p:nvSpPr>
        <p:spPr>
          <a:xfrm>
            <a:off x="237778" y="2199564"/>
            <a:ext cx="4739054" cy="371475"/>
          </a:xfrm>
        </p:spPr>
        <p:txBody>
          <a:bodyPr>
            <a:normAutofit/>
          </a:bodyPr>
          <a:lstStyle>
            <a:lvl1pPr marL="0" indent="0" algn="l" defTabSz="457200" rtl="0" eaLnBrk="1" latinLnBrk="0" hangingPunct="1">
              <a:buNone/>
              <a:defRPr lang="en-US" sz="1800" b="0" kern="1200" dirty="0" smtClean="0">
                <a:solidFill>
                  <a:schemeClr val="bg1"/>
                </a:solidFill>
                <a:latin typeface="Avant Garde Medium BT" panose="020B0602020202020204" pitchFamily="34" charset="0"/>
                <a:ea typeface="+mn-ea"/>
                <a:cs typeface="+mn-cs"/>
              </a:defRPr>
            </a:lvl1pPr>
          </a:lstStyle>
          <a:p>
            <a:pPr lvl="0"/>
            <a:r>
              <a:rPr lang="en-US" dirty="0" smtClean="0"/>
              <a:t>Subtitle (optional)</a:t>
            </a:r>
          </a:p>
        </p:txBody>
      </p:sp>
      <p:cxnSp>
        <p:nvCxnSpPr>
          <p:cNvPr id="3" name="Straight Connector 2"/>
          <p:cNvCxnSpPr/>
          <p:nvPr userDrawn="1"/>
        </p:nvCxnSpPr>
        <p:spPr>
          <a:xfrm>
            <a:off x="336615" y="2676635"/>
            <a:ext cx="4874548" cy="0"/>
          </a:xfrm>
          <a:prstGeom prst="line">
            <a:avLst/>
          </a:prstGeom>
          <a:ln w="19050">
            <a:solidFill>
              <a:srgbClr val="B2CEDA"/>
            </a:solidFill>
          </a:ln>
          <a:effectLst/>
        </p:spPr>
        <p:style>
          <a:lnRef idx="2">
            <a:schemeClr val="accent1"/>
          </a:lnRef>
          <a:fillRef idx="0">
            <a:schemeClr val="accent1"/>
          </a:fillRef>
          <a:effectRef idx="1">
            <a:schemeClr val="accent1"/>
          </a:effectRef>
          <a:fontRef idx="minor">
            <a:schemeClr val="tx1"/>
          </a:fontRef>
        </p:style>
      </p:cxnSp>
      <p:sp>
        <p:nvSpPr>
          <p:cNvPr id="2" name="Rectangle 1"/>
          <p:cNvSpPr/>
          <p:nvPr userDrawn="1"/>
        </p:nvSpPr>
        <p:spPr bwMode="white">
          <a:xfrm>
            <a:off x="8493666" y="180861"/>
            <a:ext cx="332345" cy="37573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err="1" smtClean="0">
              <a:solidFill>
                <a:prstClr val="white"/>
              </a:solidFill>
            </a:endParaRPr>
          </a:p>
        </p:txBody>
      </p:sp>
    </p:spTree>
    <p:extLst>
      <p:ext uri="{BB962C8B-B14F-4D97-AF65-F5344CB8AC3E}">
        <p14:creationId xmlns:p14="http://schemas.microsoft.com/office/powerpoint/2010/main" val="3927300786"/>
      </p:ext>
    </p:extLst>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MPs Scottish Parliament front">
    <p:bg>
      <p:bgPr>
        <a:solidFill>
          <a:schemeClr val="accent5"/>
        </a:solidFill>
        <a:effectLst/>
      </p:bgPr>
    </p:bg>
    <p:spTree>
      <p:nvGrpSpPr>
        <p:cNvPr id="1" name=""/>
        <p:cNvGrpSpPr/>
        <p:nvPr/>
      </p:nvGrpSpPr>
      <p:grpSpPr>
        <a:xfrm>
          <a:off x="0" y="0"/>
          <a:ext cx="0" cy="0"/>
          <a:chOff x="0" y="0"/>
          <a:chExt cx="0" cy="0"/>
        </a:xfrm>
      </p:grpSpPr>
      <p:cxnSp>
        <p:nvCxnSpPr>
          <p:cNvPr id="7" name="Straight Connector 6"/>
          <p:cNvCxnSpPr/>
          <p:nvPr userDrawn="1"/>
        </p:nvCxnSpPr>
        <p:spPr bwMode="gray">
          <a:xfrm flipV="1">
            <a:off x="0" y="6524626"/>
            <a:ext cx="9144000" cy="1"/>
          </a:xfrm>
          <a:prstGeom prst="line">
            <a:avLst/>
          </a:prstGeom>
          <a:solidFill>
            <a:schemeClr val="accent2"/>
          </a:solidFill>
          <a:ln w="3175" cap="flat" cmpd="sng" algn="ctr">
            <a:solidFill>
              <a:srgbClr val="B2CEDA"/>
            </a:solidFill>
            <a:prstDash val="sysDot"/>
            <a:round/>
            <a:headEnd type="none" w="med" len="med"/>
            <a:tailEnd type="none" w="med" len="med"/>
          </a:ln>
          <a:effectLst/>
        </p:spPr>
      </p:cxnSp>
      <p:sp>
        <p:nvSpPr>
          <p:cNvPr id="8" name="Title 1" hidden="1"/>
          <p:cNvSpPr txBox="1">
            <a:spLocks/>
          </p:cNvSpPr>
          <p:nvPr userDrawn="1"/>
        </p:nvSpPr>
        <p:spPr bwMode="white">
          <a:xfrm>
            <a:off x="346885" y="3356992"/>
            <a:ext cx="5788681" cy="1168307"/>
          </a:xfrm>
          <a:prstGeom prst="rect">
            <a:avLst/>
          </a:prstGeom>
          <a:noFill/>
        </p:spPr>
        <p:txBody>
          <a:bodyPr vert="horz" lIns="180000" tIns="45720" rIns="0" bIns="0" rtlCol="0" anchor="b" anchorCtr="0">
            <a:normAutofit/>
          </a:bodyPr>
          <a:lstStyle>
            <a:lvl1pPr algn="ctr" defTabSz="457200" rtl="0" eaLnBrk="1" latinLnBrk="0" hangingPunct="1">
              <a:spcBef>
                <a:spcPct val="0"/>
              </a:spcBef>
              <a:buNone/>
              <a:defRPr sz="3200" i="0" kern="1200" baseline="0">
                <a:solidFill>
                  <a:schemeClr val="bg1"/>
                </a:solidFill>
                <a:latin typeface="+mj-lt"/>
                <a:ea typeface="+mj-ea"/>
                <a:cs typeface="+mj-cs"/>
              </a:defRPr>
            </a:lvl1pPr>
          </a:lstStyle>
          <a:p>
            <a:pPr algn="l"/>
            <a:r>
              <a:rPr lang="en-US" dirty="0" smtClean="0">
                <a:solidFill>
                  <a:prstClr val="white"/>
                </a:solidFill>
                <a:cs typeface="Avant Garde Medium BT"/>
              </a:rPr>
              <a:t>MPs Survey </a:t>
            </a:r>
            <a:r>
              <a:rPr lang="en-US" dirty="0">
                <a:solidFill>
                  <a:prstClr val="white"/>
                </a:solidFill>
                <a:cs typeface="Avant Garde Medium BT"/>
              </a:rPr>
              <a:t/>
            </a:r>
            <a:br>
              <a:rPr lang="en-US" dirty="0">
                <a:solidFill>
                  <a:prstClr val="white"/>
                </a:solidFill>
                <a:cs typeface="Avant Garde Medium BT"/>
              </a:rPr>
            </a:br>
            <a:r>
              <a:rPr lang="en-US" dirty="0" smtClean="0">
                <a:solidFill>
                  <a:prstClr val="white"/>
                </a:solidFill>
                <a:cs typeface="Avant Garde Medium BT"/>
              </a:rPr>
              <a:t>Key Influencer Tracking</a:t>
            </a:r>
            <a:endParaRPr lang="en-GB" dirty="0">
              <a:solidFill>
                <a:prstClr val="white"/>
              </a:solidFill>
              <a:cs typeface="Avant Garde Medium BT"/>
            </a:endParaRPr>
          </a:p>
        </p:txBody>
      </p:sp>
      <p:sp>
        <p:nvSpPr>
          <p:cNvPr id="9" name="Text Placeholder 29" hidden="1"/>
          <p:cNvSpPr txBox="1">
            <a:spLocks/>
          </p:cNvSpPr>
          <p:nvPr userDrawn="1"/>
        </p:nvSpPr>
        <p:spPr bwMode="white">
          <a:xfrm>
            <a:off x="346887" y="4525299"/>
            <a:ext cx="5788679" cy="365898"/>
          </a:xfrm>
          <a:prstGeom prst="rect">
            <a:avLst/>
          </a:prstGeom>
        </p:spPr>
        <p:txBody>
          <a:bodyPr vert="horz" lIns="180000" tIns="45720" rIns="0" bIns="45720" rtlCol="0" anchor="ctr"/>
          <a:lstStyle>
            <a:defPPr>
              <a:defRPr lang="en-US"/>
            </a:defPPr>
            <a:lvl1pPr marL="0" algn="l" defTabSz="457200" rtl="0" eaLnBrk="1" latinLnBrk="0" hangingPunct="1">
              <a:buNone/>
              <a:defRPr sz="1800" b="0" kern="1200">
                <a:solidFill>
                  <a:schemeClr val="bg1"/>
                </a:solidFill>
                <a:latin typeface="ITC Avant Garde Std Md" pitchFamily="50" charset="0"/>
                <a:ea typeface="+mn-ea"/>
                <a:cs typeface="+mn-cs"/>
              </a:defRPr>
            </a:lvl1pPr>
            <a:lvl2pPr marL="457200" algn="l" defTabSz="457200" rtl="0" eaLnBrk="1" latinLnBrk="0" hangingPunct="1">
              <a:buNone/>
              <a:defRPr sz="1800" b="1" kern="1200">
                <a:solidFill>
                  <a:schemeClr val="bg1"/>
                </a:solidFill>
                <a:latin typeface="+mn-lt"/>
                <a:ea typeface="+mn-ea"/>
                <a:cs typeface="+mn-cs"/>
              </a:defRPr>
            </a:lvl2pPr>
            <a:lvl3pPr marL="914400" algn="l" defTabSz="457200" rtl="0" eaLnBrk="1" latinLnBrk="0" hangingPunct="1">
              <a:defRPr sz="1800" b="1" kern="1200">
                <a:solidFill>
                  <a:schemeClr val="bg1"/>
                </a:solidFill>
                <a:latin typeface="+mn-lt"/>
                <a:ea typeface="+mn-ea"/>
                <a:cs typeface="+mn-cs"/>
              </a:defRPr>
            </a:lvl3pPr>
            <a:lvl4pPr marL="1371600" algn="l" defTabSz="457200" rtl="0" eaLnBrk="1" latinLnBrk="0" hangingPunct="1">
              <a:defRPr sz="1800" b="1" kern="1200">
                <a:solidFill>
                  <a:schemeClr val="bg1"/>
                </a:solidFill>
                <a:latin typeface="+mn-lt"/>
                <a:ea typeface="+mn-ea"/>
                <a:cs typeface="+mn-cs"/>
              </a:defRPr>
            </a:lvl4pPr>
            <a:lvl5pPr marL="1828800" algn="l" defTabSz="457200" rtl="0" eaLnBrk="1" latinLnBrk="0" hangingPunct="1">
              <a:defRPr sz="1800" b="1" kern="1200">
                <a:solidFill>
                  <a:schemeClr val="bg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prstClr val="white"/>
                </a:solidFill>
              </a:rPr>
              <a:t>May 2014</a:t>
            </a:r>
          </a:p>
        </p:txBody>
      </p:sp>
      <p:sp>
        <p:nvSpPr>
          <p:cNvPr id="11" name="Rectangle 10"/>
          <p:cNvSpPr/>
          <p:nvPr userDrawn="1"/>
        </p:nvSpPr>
        <p:spPr bwMode="gray">
          <a:xfrm>
            <a:off x="317926" y="6416626"/>
            <a:ext cx="8508086" cy="216000"/>
          </a:xfrm>
          <a:prstGeom prst="rect">
            <a:avLst/>
          </a:prstGeom>
          <a:solidFill>
            <a:schemeClr val="bg1"/>
          </a:solidFill>
          <a:ln w="12700" cap="sq"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ts val="1200"/>
              </a:spcAft>
            </a:pPr>
            <a:endParaRPr lang="en-GB" sz="1600" dirty="0" err="1" smtClean="0">
              <a:solidFill>
                <a:prstClr val="white"/>
              </a:solidFill>
              <a:latin typeface="Arial MT Std Light" pitchFamily="34" charset="0"/>
            </a:endParaRPr>
          </a:p>
        </p:txBody>
      </p:sp>
      <p:grpSp>
        <p:nvGrpSpPr>
          <p:cNvPr id="12" name="Group 11"/>
          <p:cNvGrpSpPr>
            <a:grpSpLocks noChangeAspect="1"/>
          </p:cNvGrpSpPr>
          <p:nvPr userDrawn="1"/>
        </p:nvGrpSpPr>
        <p:grpSpPr bwMode="gray">
          <a:xfrm>
            <a:off x="8493667" y="6442413"/>
            <a:ext cx="162930" cy="162000"/>
            <a:chOff x="1020" y="346"/>
            <a:chExt cx="4114" cy="3756"/>
          </a:xfrm>
        </p:grpSpPr>
        <p:sp>
          <p:nvSpPr>
            <p:cNvPr id="13" name="Freeform 1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4" name="Freeform 1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5" name="Freeform 1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6" name="Freeform 1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7" name="Freeform 1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8" name="Freeform 1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9" name="Freeform 1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0" name="Freeform 1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1" name="Freeform 2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2" name="Freeform 2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3" name="Freeform 2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4" name="Freeform 2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5" name="Freeform 2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6" name="Freeform 2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7" name="Freeform 2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grpSp>
      <p:sp>
        <p:nvSpPr>
          <p:cNvPr id="28" name="TextBox 27"/>
          <p:cNvSpPr txBox="1"/>
          <p:nvPr userDrawn="1"/>
        </p:nvSpPr>
        <p:spPr bwMode="gray">
          <a:xfrm>
            <a:off x="317925" y="6678000"/>
            <a:ext cx="5275422" cy="180000"/>
          </a:xfrm>
          <a:prstGeom prst="rect">
            <a:avLst/>
          </a:prstGeom>
          <a:noFill/>
        </p:spPr>
        <p:txBody>
          <a:bodyPr wrap="square" lIns="0" tIns="0" rIns="0" bIns="72000" rtlCol="0" anchor="b" anchorCtr="0">
            <a:noAutofit/>
          </a:bodyPr>
          <a:lstStyle/>
          <a:p>
            <a:pPr eaLnBrk="0" fontAlgn="base" hangingPunct="0">
              <a:spcBef>
                <a:spcPct val="20000"/>
              </a:spcBef>
              <a:spcAft>
                <a:spcPct val="0"/>
              </a:spcAft>
              <a:defRPr/>
            </a:pPr>
            <a:r>
              <a:rPr lang="en-US" sz="600" dirty="0" smtClean="0">
                <a:solidFill>
                  <a:srgbClr val="B2CEDA"/>
                </a:solidFill>
                <a:latin typeface="Arial MT Std Light" pitchFamily="34" charset="0"/>
                <a:ea typeface="Roboto Medium" panose="02000000000000000000" pitchFamily="2" charset="0"/>
              </a:rPr>
              <a:t>© Ipsos MORI  |  </a:t>
            </a:r>
            <a:r>
              <a:rPr lang="en-US" sz="600" dirty="0" smtClean="0">
                <a:solidFill>
                  <a:srgbClr val="B2CEDA"/>
                </a:solidFill>
                <a:latin typeface="Arial MT Std Light" pitchFamily="34" charset="0"/>
              </a:rPr>
              <a:t>Version 1 | Public (DELETE CLASSIFICATION)   Version 1 | Internal Use Only   Version 1 | Confidential    Version 1 | Strictly  Confidential</a:t>
            </a:r>
            <a:endParaRPr lang="en-US" sz="600" dirty="0">
              <a:solidFill>
                <a:srgbClr val="B2CEDA"/>
              </a:solidFill>
              <a:latin typeface="Arial MT Std Light" pitchFamily="34" charset="0"/>
            </a:endParaRPr>
          </a:p>
        </p:txBody>
      </p:sp>
      <p:pic>
        <p:nvPicPr>
          <p:cNvPr id="30" name="Picture 29" descr="ipsos mori Reputation Centre (blac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537" y="6458613"/>
            <a:ext cx="388800" cy="129600"/>
          </a:xfrm>
          <a:prstGeom prst="rect">
            <a:avLst/>
          </a:prstGeom>
        </p:spPr>
      </p:pic>
      <p:sp>
        <p:nvSpPr>
          <p:cNvPr id="31" name="TextBox 30"/>
          <p:cNvSpPr txBox="1"/>
          <p:nvPr userDrawn="1"/>
        </p:nvSpPr>
        <p:spPr bwMode="white">
          <a:xfrm>
            <a:off x="8508024" y="191600"/>
            <a:ext cx="317988" cy="180000"/>
          </a:xfrm>
          <a:prstGeom prst="rect">
            <a:avLst/>
          </a:prstGeom>
          <a:solidFill>
            <a:schemeClr val="bg1"/>
          </a:solidFill>
          <a:ln>
            <a:noFill/>
          </a:ln>
          <a:effectLst/>
        </p:spPr>
        <p:txBody>
          <a:bodyPr wrap="square" lIns="0" tIns="0" rIns="0" bIns="0" rtlCol="0" anchor="ctr" anchorCtr="0">
            <a:noAutofit/>
          </a:bodyPr>
          <a:lstStyle/>
          <a:p>
            <a:pPr algn="ctr" defTabSz="457200"/>
            <a:fld id="{F0AC4B27-E38B-4B91-A9A8-4E50C63E50F6}" type="slidenum">
              <a:rPr lang="en-GB" sz="700" smtClean="0">
                <a:solidFill>
                  <a:srgbClr val="6D91A6"/>
                </a:solidFill>
                <a:latin typeface="ITC Avant Garde Std Md" pitchFamily="50" charset="0"/>
              </a:rPr>
              <a:pPr algn="ctr" defTabSz="457200"/>
              <a:t>‹#›</a:t>
            </a:fld>
            <a:endParaRPr lang="en-GB" sz="700" dirty="0">
              <a:solidFill>
                <a:srgbClr val="6D91A6"/>
              </a:solidFill>
              <a:latin typeface="ITC Avant Garde Std Md" pitchFamily="50" charset="0"/>
            </a:endParaRPr>
          </a:p>
        </p:txBody>
      </p:sp>
      <p:cxnSp>
        <p:nvCxnSpPr>
          <p:cNvPr id="32" name="Straight Connector 31"/>
          <p:cNvCxnSpPr/>
          <p:nvPr userDrawn="1"/>
        </p:nvCxnSpPr>
        <p:spPr bwMode="gray">
          <a:xfrm>
            <a:off x="302954" y="188640"/>
            <a:ext cx="5703658" cy="0"/>
          </a:xfrm>
          <a:prstGeom prst="line">
            <a:avLst/>
          </a:prstGeom>
          <a:solidFill>
            <a:schemeClr val="accent2"/>
          </a:solidFill>
          <a:ln w="3175" cap="flat" cmpd="sng" algn="ctr">
            <a:solidFill>
              <a:srgbClr val="B2CEDA"/>
            </a:solidFill>
            <a:prstDash val="sysDot"/>
            <a:round/>
            <a:headEnd type="none" w="med" len="med"/>
            <a:tailEnd type="none" w="med" len="med"/>
          </a:ln>
          <a:effectLst/>
        </p:spPr>
      </p:cxnSp>
      <p:sp>
        <p:nvSpPr>
          <p:cNvPr id="36" name="Title 35"/>
          <p:cNvSpPr>
            <a:spLocks noGrp="1"/>
          </p:cNvSpPr>
          <p:nvPr>
            <p:ph type="title"/>
          </p:nvPr>
        </p:nvSpPr>
        <p:spPr>
          <a:xfrm>
            <a:off x="237114" y="1128278"/>
            <a:ext cx="5162524" cy="1001712"/>
          </a:xfrm>
        </p:spPr>
        <p:txBody>
          <a:bodyPr anchor="b">
            <a:normAutofit/>
          </a:bodyPr>
          <a:lstStyle>
            <a:lvl1pPr marL="0" algn="l" defTabSz="457200" rtl="0" eaLnBrk="1" latinLnBrk="0" hangingPunct="1">
              <a:lnSpc>
                <a:spcPts val="3200"/>
              </a:lnSpc>
              <a:spcBef>
                <a:spcPct val="0"/>
              </a:spcBef>
              <a:buNone/>
              <a:defRPr lang="en-GB" sz="3200" i="0" kern="1200" baseline="0" dirty="0">
                <a:solidFill>
                  <a:schemeClr val="bg1"/>
                </a:solidFill>
                <a:latin typeface="Avant Garde Medium BT"/>
                <a:ea typeface="+mj-ea"/>
                <a:cs typeface="Avant Garde Medium BT"/>
              </a:defRPr>
            </a:lvl1pPr>
          </a:lstStyle>
          <a:p>
            <a:r>
              <a:rPr lang="en-US" dirty="0" smtClean="0"/>
              <a:t>Click to edit Master title style</a:t>
            </a:r>
            <a:endParaRPr lang="en-GB" dirty="0"/>
          </a:p>
        </p:txBody>
      </p:sp>
      <p:sp>
        <p:nvSpPr>
          <p:cNvPr id="40" name="Text Placeholder 39"/>
          <p:cNvSpPr>
            <a:spLocks noGrp="1"/>
          </p:cNvSpPr>
          <p:nvPr>
            <p:ph type="body" sz="quarter" idx="10" hasCustomPrompt="1"/>
          </p:nvPr>
        </p:nvSpPr>
        <p:spPr>
          <a:xfrm>
            <a:off x="237778" y="2776036"/>
            <a:ext cx="4739054" cy="371475"/>
          </a:xfrm>
        </p:spPr>
        <p:txBody>
          <a:bodyPr>
            <a:normAutofit/>
          </a:bodyPr>
          <a:lstStyle>
            <a:lvl1pPr marL="0" indent="0" algn="l" defTabSz="457200" rtl="0" eaLnBrk="1" latinLnBrk="0" hangingPunct="1">
              <a:buNone/>
              <a:defRPr lang="en-US" sz="1400" b="0" kern="1200" dirty="0" smtClean="0">
                <a:solidFill>
                  <a:schemeClr val="bg1"/>
                </a:solidFill>
                <a:latin typeface="Avant Garde Medium BT" panose="020B0602020202020204" pitchFamily="34" charset="0"/>
                <a:ea typeface="+mn-ea"/>
                <a:cs typeface="+mn-cs"/>
              </a:defRPr>
            </a:lvl1pPr>
          </a:lstStyle>
          <a:p>
            <a:pPr lvl="0"/>
            <a:r>
              <a:rPr lang="en-US" dirty="0" smtClean="0"/>
              <a:t>Date</a:t>
            </a:r>
          </a:p>
        </p:txBody>
      </p:sp>
      <p:sp>
        <p:nvSpPr>
          <p:cNvPr id="41" name="Text Placeholder 39"/>
          <p:cNvSpPr>
            <a:spLocks noGrp="1"/>
          </p:cNvSpPr>
          <p:nvPr>
            <p:ph type="body" sz="quarter" idx="11" hasCustomPrompt="1"/>
          </p:nvPr>
        </p:nvSpPr>
        <p:spPr>
          <a:xfrm>
            <a:off x="218766" y="3416374"/>
            <a:ext cx="4739054" cy="371475"/>
          </a:xfrm>
        </p:spPr>
        <p:txBody>
          <a:bodyPr>
            <a:normAutofit/>
          </a:bodyPr>
          <a:lstStyle>
            <a:lvl1pPr marL="0" indent="0" algn="l" defTabSz="457200" rtl="0" eaLnBrk="1" latinLnBrk="0" hangingPunct="1">
              <a:spcBef>
                <a:spcPts val="0"/>
              </a:spcBef>
              <a:buNone/>
              <a:defRPr lang="en-US" sz="1400" b="1" kern="1200" dirty="0" smtClean="0">
                <a:solidFill>
                  <a:schemeClr val="accent5">
                    <a:lumMod val="40000"/>
                    <a:lumOff val="60000"/>
                  </a:schemeClr>
                </a:solidFill>
                <a:latin typeface="Arial MT Light"/>
                <a:ea typeface="+mn-ea"/>
                <a:cs typeface="Arial MT Light"/>
              </a:defRPr>
            </a:lvl1pPr>
          </a:lstStyle>
          <a:p>
            <a:pPr lvl="0"/>
            <a:r>
              <a:rPr lang="en-US" dirty="0" smtClean="0"/>
              <a:t>Researcher name</a:t>
            </a:r>
          </a:p>
        </p:txBody>
      </p:sp>
      <p:sp>
        <p:nvSpPr>
          <p:cNvPr id="56" name="Text Placeholder 39"/>
          <p:cNvSpPr>
            <a:spLocks noGrp="1"/>
          </p:cNvSpPr>
          <p:nvPr>
            <p:ph type="body" sz="quarter" idx="12" hasCustomPrompt="1"/>
          </p:nvPr>
        </p:nvSpPr>
        <p:spPr>
          <a:xfrm>
            <a:off x="237778" y="2199564"/>
            <a:ext cx="4739054" cy="371475"/>
          </a:xfrm>
        </p:spPr>
        <p:txBody>
          <a:bodyPr>
            <a:normAutofit/>
          </a:bodyPr>
          <a:lstStyle>
            <a:lvl1pPr marL="0" indent="0" algn="l" defTabSz="457200" rtl="0" eaLnBrk="1" latinLnBrk="0" hangingPunct="1">
              <a:buNone/>
              <a:defRPr lang="en-US" sz="1800" b="0" kern="1200" dirty="0" smtClean="0">
                <a:solidFill>
                  <a:schemeClr val="bg1"/>
                </a:solidFill>
                <a:latin typeface="Avant Garde Medium BT" panose="020B0602020202020204" pitchFamily="34" charset="0"/>
                <a:ea typeface="+mn-ea"/>
                <a:cs typeface="+mn-cs"/>
              </a:defRPr>
            </a:lvl1pPr>
          </a:lstStyle>
          <a:p>
            <a:pPr lvl="0"/>
            <a:r>
              <a:rPr lang="en-US" dirty="0" smtClean="0"/>
              <a:t>Subtitle (optional)</a:t>
            </a:r>
          </a:p>
        </p:txBody>
      </p:sp>
      <p:cxnSp>
        <p:nvCxnSpPr>
          <p:cNvPr id="3" name="Straight Connector 2"/>
          <p:cNvCxnSpPr/>
          <p:nvPr userDrawn="1"/>
        </p:nvCxnSpPr>
        <p:spPr>
          <a:xfrm>
            <a:off x="336615" y="2676635"/>
            <a:ext cx="4874548" cy="0"/>
          </a:xfrm>
          <a:prstGeom prst="line">
            <a:avLst/>
          </a:prstGeom>
          <a:ln w="19050">
            <a:solidFill>
              <a:srgbClr val="B2CEDA"/>
            </a:solidFill>
          </a:ln>
          <a:effectLst/>
        </p:spPr>
        <p:style>
          <a:lnRef idx="2">
            <a:schemeClr val="accent1"/>
          </a:lnRef>
          <a:fillRef idx="0">
            <a:schemeClr val="accent1"/>
          </a:fillRef>
          <a:effectRef idx="1">
            <a:schemeClr val="accent1"/>
          </a:effectRef>
          <a:fontRef idx="minor">
            <a:schemeClr val="tx1"/>
          </a:fontRef>
        </p:style>
      </p:cxnSp>
      <p:pic>
        <p:nvPicPr>
          <p:cNvPr id="2057" name="Picture 9"/>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49360" r="-2" b="27195"/>
          <a:stretch/>
        </p:blipFill>
        <p:spPr bwMode="auto">
          <a:xfrm>
            <a:off x="317925" y="4432853"/>
            <a:ext cx="8530594" cy="1977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ctangle 32"/>
          <p:cNvSpPr/>
          <p:nvPr userDrawn="1"/>
        </p:nvSpPr>
        <p:spPr bwMode="white">
          <a:xfrm>
            <a:off x="8493666" y="180861"/>
            <a:ext cx="332345" cy="37573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err="1" smtClean="0">
              <a:solidFill>
                <a:prstClr val="white"/>
              </a:solidFill>
            </a:endParaRPr>
          </a:p>
        </p:txBody>
      </p:sp>
    </p:spTree>
    <p:extLst>
      <p:ext uri="{BB962C8B-B14F-4D97-AF65-F5344CB8AC3E}">
        <p14:creationId xmlns:p14="http://schemas.microsoft.com/office/powerpoint/2010/main" val="3330649971"/>
      </p:ext>
    </p:extLst>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MPs Northern Ireland">
    <p:bg>
      <p:bgPr>
        <a:solidFill>
          <a:schemeClr val="accent5"/>
        </a:solidFill>
        <a:effectLst/>
      </p:bgPr>
    </p:bg>
    <p:spTree>
      <p:nvGrpSpPr>
        <p:cNvPr id="1" name=""/>
        <p:cNvGrpSpPr/>
        <p:nvPr/>
      </p:nvGrpSpPr>
      <p:grpSpPr>
        <a:xfrm>
          <a:off x="0" y="0"/>
          <a:ext cx="0" cy="0"/>
          <a:chOff x="0" y="0"/>
          <a:chExt cx="0" cy="0"/>
        </a:xfrm>
      </p:grpSpPr>
      <p:cxnSp>
        <p:nvCxnSpPr>
          <p:cNvPr id="7" name="Straight Connector 6"/>
          <p:cNvCxnSpPr/>
          <p:nvPr userDrawn="1"/>
        </p:nvCxnSpPr>
        <p:spPr bwMode="gray">
          <a:xfrm flipV="1">
            <a:off x="0" y="6524626"/>
            <a:ext cx="9144000" cy="1"/>
          </a:xfrm>
          <a:prstGeom prst="line">
            <a:avLst/>
          </a:prstGeom>
          <a:solidFill>
            <a:schemeClr val="accent2"/>
          </a:solidFill>
          <a:ln w="3175" cap="flat" cmpd="sng" algn="ctr">
            <a:solidFill>
              <a:srgbClr val="B2CEDA"/>
            </a:solidFill>
            <a:prstDash val="sysDot"/>
            <a:round/>
            <a:headEnd type="none" w="med" len="med"/>
            <a:tailEnd type="none" w="med" len="med"/>
          </a:ln>
          <a:effectLst/>
        </p:spPr>
      </p:cxnSp>
      <p:sp>
        <p:nvSpPr>
          <p:cNvPr id="8" name="Title 1" hidden="1"/>
          <p:cNvSpPr txBox="1">
            <a:spLocks/>
          </p:cNvSpPr>
          <p:nvPr userDrawn="1"/>
        </p:nvSpPr>
        <p:spPr bwMode="white">
          <a:xfrm>
            <a:off x="346885" y="3356992"/>
            <a:ext cx="5788681" cy="1168307"/>
          </a:xfrm>
          <a:prstGeom prst="rect">
            <a:avLst/>
          </a:prstGeom>
          <a:noFill/>
        </p:spPr>
        <p:txBody>
          <a:bodyPr vert="horz" lIns="180000" tIns="45720" rIns="0" bIns="0" rtlCol="0" anchor="b" anchorCtr="0">
            <a:normAutofit/>
          </a:bodyPr>
          <a:lstStyle>
            <a:lvl1pPr algn="ctr" defTabSz="457200" rtl="0" eaLnBrk="1" latinLnBrk="0" hangingPunct="1">
              <a:spcBef>
                <a:spcPct val="0"/>
              </a:spcBef>
              <a:buNone/>
              <a:defRPr sz="3200" i="0" kern="1200" baseline="0">
                <a:solidFill>
                  <a:schemeClr val="bg1"/>
                </a:solidFill>
                <a:latin typeface="+mj-lt"/>
                <a:ea typeface="+mj-ea"/>
                <a:cs typeface="+mj-cs"/>
              </a:defRPr>
            </a:lvl1pPr>
          </a:lstStyle>
          <a:p>
            <a:pPr algn="l"/>
            <a:r>
              <a:rPr lang="en-US" dirty="0" smtClean="0">
                <a:solidFill>
                  <a:prstClr val="white"/>
                </a:solidFill>
                <a:cs typeface="Avant Garde Medium BT"/>
              </a:rPr>
              <a:t>MPs Survey </a:t>
            </a:r>
            <a:r>
              <a:rPr lang="en-US" dirty="0">
                <a:solidFill>
                  <a:prstClr val="white"/>
                </a:solidFill>
                <a:cs typeface="Avant Garde Medium BT"/>
              </a:rPr>
              <a:t/>
            </a:r>
            <a:br>
              <a:rPr lang="en-US" dirty="0">
                <a:solidFill>
                  <a:prstClr val="white"/>
                </a:solidFill>
                <a:cs typeface="Avant Garde Medium BT"/>
              </a:rPr>
            </a:br>
            <a:r>
              <a:rPr lang="en-US" dirty="0" smtClean="0">
                <a:solidFill>
                  <a:prstClr val="white"/>
                </a:solidFill>
                <a:cs typeface="Avant Garde Medium BT"/>
              </a:rPr>
              <a:t>Key Influencer Tracking</a:t>
            </a:r>
            <a:endParaRPr lang="en-GB" dirty="0">
              <a:solidFill>
                <a:prstClr val="white"/>
              </a:solidFill>
              <a:cs typeface="Avant Garde Medium BT"/>
            </a:endParaRPr>
          </a:p>
        </p:txBody>
      </p:sp>
      <p:sp>
        <p:nvSpPr>
          <p:cNvPr id="9" name="Text Placeholder 29" hidden="1"/>
          <p:cNvSpPr txBox="1">
            <a:spLocks/>
          </p:cNvSpPr>
          <p:nvPr userDrawn="1"/>
        </p:nvSpPr>
        <p:spPr bwMode="white">
          <a:xfrm>
            <a:off x="346887" y="4525299"/>
            <a:ext cx="5788679" cy="365898"/>
          </a:xfrm>
          <a:prstGeom prst="rect">
            <a:avLst/>
          </a:prstGeom>
        </p:spPr>
        <p:txBody>
          <a:bodyPr vert="horz" lIns="180000" tIns="45720" rIns="0" bIns="45720" rtlCol="0" anchor="ctr"/>
          <a:lstStyle>
            <a:defPPr>
              <a:defRPr lang="en-US"/>
            </a:defPPr>
            <a:lvl1pPr marL="0" algn="l" defTabSz="457200" rtl="0" eaLnBrk="1" latinLnBrk="0" hangingPunct="1">
              <a:buNone/>
              <a:defRPr sz="1800" b="0" kern="1200">
                <a:solidFill>
                  <a:schemeClr val="bg1"/>
                </a:solidFill>
                <a:latin typeface="ITC Avant Garde Std Md" pitchFamily="50" charset="0"/>
                <a:ea typeface="+mn-ea"/>
                <a:cs typeface="+mn-cs"/>
              </a:defRPr>
            </a:lvl1pPr>
            <a:lvl2pPr marL="457200" algn="l" defTabSz="457200" rtl="0" eaLnBrk="1" latinLnBrk="0" hangingPunct="1">
              <a:buNone/>
              <a:defRPr sz="1800" b="1" kern="1200">
                <a:solidFill>
                  <a:schemeClr val="bg1"/>
                </a:solidFill>
                <a:latin typeface="+mn-lt"/>
                <a:ea typeface="+mn-ea"/>
                <a:cs typeface="+mn-cs"/>
              </a:defRPr>
            </a:lvl2pPr>
            <a:lvl3pPr marL="914400" algn="l" defTabSz="457200" rtl="0" eaLnBrk="1" latinLnBrk="0" hangingPunct="1">
              <a:defRPr sz="1800" b="1" kern="1200">
                <a:solidFill>
                  <a:schemeClr val="bg1"/>
                </a:solidFill>
                <a:latin typeface="+mn-lt"/>
                <a:ea typeface="+mn-ea"/>
                <a:cs typeface="+mn-cs"/>
              </a:defRPr>
            </a:lvl3pPr>
            <a:lvl4pPr marL="1371600" algn="l" defTabSz="457200" rtl="0" eaLnBrk="1" latinLnBrk="0" hangingPunct="1">
              <a:defRPr sz="1800" b="1" kern="1200">
                <a:solidFill>
                  <a:schemeClr val="bg1"/>
                </a:solidFill>
                <a:latin typeface="+mn-lt"/>
                <a:ea typeface="+mn-ea"/>
                <a:cs typeface="+mn-cs"/>
              </a:defRPr>
            </a:lvl4pPr>
            <a:lvl5pPr marL="1828800" algn="l" defTabSz="457200" rtl="0" eaLnBrk="1" latinLnBrk="0" hangingPunct="1">
              <a:defRPr sz="1800" b="1" kern="1200">
                <a:solidFill>
                  <a:schemeClr val="bg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prstClr val="white"/>
                </a:solidFill>
              </a:rPr>
              <a:t>May 2014</a:t>
            </a:r>
          </a:p>
        </p:txBody>
      </p:sp>
      <p:sp>
        <p:nvSpPr>
          <p:cNvPr id="11" name="Rectangle 10"/>
          <p:cNvSpPr/>
          <p:nvPr userDrawn="1"/>
        </p:nvSpPr>
        <p:spPr bwMode="gray">
          <a:xfrm>
            <a:off x="317926" y="6416626"/>
            <a:ext cx="8508086" cy="216000"/>
          </a:xfrm>
          <a:prstGeom prst="rect">
            <a:avLst/>
          </a:prstGeom>
          <a:solidFill>
            <a:schemeClr val="bg1"/>
          </a:solidFill>
          <a:ln w="12700" cap="sq"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ts val="1200"/>
              </a:spcAft>
            </a:pPr>
            <a:endParaRPr lang="en-GB" sz="1600" dirty="0" err="1" smtClean="0">
              <a:solidFill>
                <a:prstClr val="white"/>
              </a:solidFill>
              <a:latin typeface="Arial MT Std Light" pitchFamily="34" charset="0"/>
            </a:endParaRPr>
          </a:p>
        </p:txBody>
      </p:sp>
      <p:grpSp>
        <p:nvGrpSpPr>
          <p:cNvPr id="12" name="Group 11"/>
          <p:cNvGrpSpPr>
            <a:grpSpLocks noChangeAspect="1"/>
          </p:cNvGrpSpPr>
          <p:nvPr userDrawn="1"/>
        </p:nvGrpSpPr>
        <p:grpSpPr bwMode="gray">
          <a:xfrm>
            <a:off x="8493667" y="6442413"/>
            <a:ext cx="162930" cy="162000"/>
            <a:chOff x="1020" y="346"/>
            <a:chExt cx="4114" cy="3756"/>
          </a:xfrm>
        </p:grpSpPr>
        <p:sp>
          <p:nvSpPr>
            <p:cNvPr id="13" name="Freeform 1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4" name="Freeform 1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5" name="Freeform 1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6" name="Freeform 1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7" name="Freeform 1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8" name="Freeform 1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9" name="Freeform 1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0" name="Freeform 1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1" name="Freeform 2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2" name="Freeform 2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3" name="Freeform 2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4" name="Freeform 2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5" name="Freeform 2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6" name="Freeform 2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7" name="Freeform 2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grpSp>
      <p:sp>
        <p:nvSpPr>
          <p:cNvPr id="28" name="TextBox 27"/>
          <p:cNvSpPr txBox="1"/>
          <p:nvPr userDrawn="1"/>
        </p:nvSpPr>
        <p:spPr bwMode="gray">
          <a:xfrm>
            <a:off x="317925" y="6678000"/>
            <a:ext cx="5275422" cy="180000"/>
          </a:xfrm>
          <a:prstGeom prst="rect">
            <a:avLst/>
          </a:prstGeom>
          <a:noFill/>
        </p:spPr>
        <p:txBody>
          <a:bodyPr wrap="square" lIns="0" tIns="0" rIns="0" bIns="72000" rtlCol="0" anchor="b" anchorCtr="0">
            <a:noAutofit/>
          </a:bodyPr>
          <a:lstStyle/>
          <a:p>
            <a:pPr eaLnBrk="0" fontAlgn="base" hangingPunct="0">
              <a:spcBef>
                <a:spcPct val="20000"/>
              </a:spcBef>
              <a:spcAft>
                <a:spcPct val="0"/>
              </a:spcAft>
              <a:defRPr/>
            </a:pPr>
            <a:r>
              <a:rPr lang="en-US" sz="600" dirty="0" smtClean="0">
                <a:solidFill>
                  <a:srgbClr val="B2CEDA"/>
                </a:solidFill>
                <a:latin typeface="Arial MT Std Light" pitchFamily="34" charset="0"/>
                <a:ea typeface="Roboto Medium" panose="02000000000000000000" pitchFamily="2" charset="0"/>
              </a:rPr>
              <a:t>© Ipsos MORI  |  </a:t>
            </a:r>
            <a:r>
              <a:rPr lang="en-US" sz="600" dirty="0" smtClean="0">
                <a:solidFill>
                  <a:srgbClr val="B2CEDA"/>
                </a:solidFill>
                <a:latin typeface="Arial MT Std Light" pitchFamily="34" charset="0"/>
              </a:rPr>
              <a:t>Version 1 | Public (DELETE CLASSIFICATION)   Version 1 | Internal Use Only   Version 1 | Confidential    Version 1 | Strictly  Confidential</a:t>
            </a:r>
            <a:endParaRPr lang="en-US" sz="600" dirty="0">
              <a:solidFill>
                <a:srgbClr val="B2CEDA"/>
              </a:solidFill>
              <a:latin typeface="Arial MT Std Light" pitchFamily="34" charset="0"/>
            </a:endParaRPr>
          </a:p>
        </p:txBody>
      </p:sp>
      <p:pic>
        <p:nvPicPr>
          <p:cNvPr id="30" name="Picture 29" descr="ipsos mori Reputation Centre (blac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537" y="6458613"/>
            <a:ext cx="388800" cy="129600"/>
          </a:xfrm>
          <a:prstGeom prst="rect">
            <a:avLst/>
          </a:prstGeom>
        </p:spPr>
      </p:pic>
      <p:sp>
        <p:nvSpPr>
          <p:cNvPr id="31" name="TextBox 30"/>
          <p:cNvSpPr txBox="1"/>
          <p:nvPr userDrawn="1"/>
        </p:nvSpPr>
        <p:spPr bwMode="white">
          <a:xfrm>
            <a:off x="8508024" y="191600"/>
            <a:ext cx="317988" cy="180000"/>
          </a:xfrm>
          <a:prstGeom prst="rect">
            <a:avLst/>
          </a:prstGeom>
          <a:solidFill>
            <a:schemeClr val="bg1"/>
          </a:solidFill>
          <a:ln>
            <a:noFill/>
          </a:ln>
          <a:effectLst/>
        </p:spPr>
        <p:txBody>
          <a:bodyPr wrap="square" lIns="0" tIns="0" rIns="0" bIns="0" rtlCol="0" anchor="ctr" anchorCtr="0">
            <a:noAutofit/>
          </a:bodyPr>
          <a:lstStyle/>
          <a:p>
            <a:pPr algn="ctr" defTabSz="457200"/>
            <a:fld id="{F0AC4B27-E38B-4B91-A9A8-4E50C63E50F6}" type="slidenum">
              <a:rPr lang="en-GB" sz="700" smtClean="0">
                <a:solidFill>
                  <a:srgbClr val="6D91A6"/>
                </a:solidFill>
                <a:latin typeface="ITC Avant Garde Std Md" pitchFamily="50" charset="0"/>
              </a:rPr>
              <a:pPr algn="ctr" defTabSz="457200"/>
              <a:t>‹#›</a:t>
            </a:fld>
            <a:endParaRPr lang="en-GB" sz="700" dirty="0">
              <a:solidFill>
                <a:srgbClr val="6D91A6"/>
              </a:solidFill>
              <a:latin typeface="ITC Avant Garde Std Md" pitchFamily="50" charset="0"/>
            </a:endParaRPr>
          </a:p>
        </p:txBody>
      </p:sp>
      <p:cxnSp>
        <p:nvCxnSpPr>
          <p:cNvPr id="32" name="Straight Connector 31"/>
          <p:cNvCxnSpPr/>
          <p:nvPr userDrawn="1"/>
        </p:nvCxnSpPr>
        <p:spPr bwMode="gray">
          <a:xfrm>
            <a:off x="302954" y="188640"/>
            <a:ext cx="5703658" cy="0"/>
          </a:xfrm>
          <a:prstGeom prst="line">
            <a:avLst/>
          </a:prstGeom>
          <a:solidFill>
            <a:schemeClr val="accent2"/>
          </a:solidFill>
          <a:ln w="3175" cap="flat" cmpd="sng" algn="ctr">
            <a:solidFill>
              <a:srgbClr val="B2CEDA"/>
            </a:solidFill>
            <a:prstDash val="sysDot"/>
            <a:round/>
            <a:headEnd type="none" w="med" len="med"/>
            <a:tailEnd type="none" w="med" len="med"/>
          </a:ln>
          <a:effectLst/>
        </p:spPr>
      </p:cxnSp>
      <p:sp>
        <p:nvSpPr>
          <p:cNvPr id="36" name="Title 35"/>
          <p:cNvSpPr>
            <a:spLocks noGrp="1"/>
          </p:cNvSpPr>
          <p:nvPr>
            <p:ph type="title"/>
          </p:nvPr>
        </p:nvSpPr>
        <p:spPr>
          <a:xfrm>
            <a:off x="237114" y="1128278"/>
            <a:ext cx="5162524" cy="1001712"/>
          </a:xfrm>
        </p:spPr>
        <p:txBody>
          <a:bodyPr anchor="b">
            <a:normAutofit/>
          </a:bodyPr>
          <a:lstStyle>
            <a:lvl1pPr marL="0" algn="l" defTabSz="457200" rtl="0" eaLnBrk="1" latinLnBrk="0" hangingPunct="1">
              <a:lnSpc>
                <a:spcPts val="3200"/>
              </a:lnSpc>
              <a:spcBef>
                <a:spcPct val="0"/>
              </a:spcBef>
              <a:buNone/>
              <a:defRPr lang="en-GB" sz="3200" i="0" kern="1200" baseline="0" dirty="0">
                <a:solidFill>
                  <a:schemeClr val="bg1"/>
                </a:solidFill>
                <a:latin typeface="Avant Garde Medium BT"/>
                <a:ea typeface="+mj-ea"/>
                <a:cs typeface="Avant Garde Medium BT"/>
              </a:defRPr>
            </a:lvl1pPr>
          </a:lstStyle>
          <a:p>
            <a:r>
              <a:rPr lang="en-US" dirty="0" smtClean="0"/>
              <a:t>Click to edit Master title style</a:t>
            </a:r>
            <a:endParaRPr lang="en-GB" dirty="0"/>
          </a:p>
        </p:txBody>
      </p:sp>
      <p:sp>
        <p:nvSpPr>
          <p:cNvPr id="40" name="Text Placeholder 39"/>
          <p:cNvSpPr>
            <a:spLocks noGrp="1"/>
          </p:cNvSpPr>
          <p:nvPr>
            <p:ph type="body" sz="quarter" idx="10" hasCustomPrompt="1"/>
          </p:nvPr>
        </p:nvSpPr>
        <p:spPr>
          <a:xfrm>
            <a:off x="237778" y="2776036"/>
            <a:ext cx="4739054" cy="371475"/>
          </a:xfrm>
        </p:spPr>
        <p:txBody>
          <a:bodyPr>
            <a:normAutofit/>
          </a:bodyPr>
          <a:lstStyle>
            <a:lvl1pPr marL="0" indent="0" algn="l" defTabSz="457200" rtl="0" eaLnBrk="1" latinLnBrk="0" hangingPunct="1">
              <a:buNone/>
              <a:defRPr lang="en-US" sz="1400" b="0" kern="1200" dirty="0" smtClean="0">
                <a:solidFill>
                  <a:schemeClr val="bg1"/>
                </a:solidFill>
                <a:latin typeface="Avant Garde Medium BT" panose="020B0602020202020204" pitchFamily="34" charset="0"/>
                <a:ea typeface="+mn-ea"/>
                <a:cs typeface="+mn-cs"/>
              </a:defRPr>
            </a:lvl1pPr>
          </a:lstStyle>
          <a:p>
            <a:pPr lvl="0"/>
            <a:r>
              <a:rPr lang="en-US" dirty="0" smtClean="0"/>
              <a:t>Date</a:t>
            </a:r>
          </a:p>
        </p:txBody>
      </p:sp>
      <p:sp>
        <p:nvSpPr>
          <p:cNvPr id="41" name="Text Placeholder 39"/>
          <p:cNvSpPr>
            <a:spLocks noGrp="1"/>
          </p:cNvSpPr>
          <p:nvPr>
            <p:ph type="body" sz="quarter" idx="11" hasCustomPrompt="1"/>
          </p:nvPr>
        </p:nvSpPr>
        <p:spPr>
          <a:xfrm>
            <a:off x="218766" y="3416374"/>
            <a:ext cx="4739054" cy="371475"/>
          </a:xfrm>
        </p:spPr>
        <p:txBody>
          <a:bodyPr>
            <a:normAutofit/>
          </a:bodyPr>
          <a:lstStyle>
            <a:lvl1pPr marL="0" indent="0" algn="l" defTabSz="457200" rtl="0" eaLnBrk="1" latinLnBrk="0" hangingPunct="1">
              <a:spcBef>
                <a:spcPts val="0"/>
              </a:spcBef>
              <a:buNone/>
              <a:defRPr lang="en-US" sz="1400" b="1" kern="1200" dirty="0" smtClean="0">
                <a:solidFill>
                  <a:schemeClr val="accent5">
                    <a:lumMod val="40000"/>
                    <a:lumOff val="60000"/>
                  </a:schemeClr>
                </a:solidFill>
                <a:latin typeface="Arial MT Light"/>
                <a:ea typeface="+mn-ea"/>
                <a:cs typeface="Arial MT Light"/>
              </a:defRPr>
            </a:lvl1pPr>
          </a:lstStyle>
          <a:p>
            <a:pPr lvl="0"/>
            <a:r>
              <a:rPr lang="en-US" dirty="0" smtClean="0"/>
              <a:t>Researcher name</a:t>
            </a:r>
          </a:p>
        </p:txBody>
      </p:sp>
      <p:sp>
        <p:nvSpPr>
          <p:cNvPr id="56" name="Text Placeholder 39"/>
          <p:cNvSpPr>
            <a:spLocks noGrp="1"/>
          </p:cNvSpPr>
          <p:nvPr>
            <p:ph type="body" sz="quarter" idx="12" hasCustomPrompt="1"/>
          </p:nvPr>
        </p:nvSpPr>
        <p:spPr>
          <a:xfrm>
            <a:off x="237778" y="2199564"/>
            <a:ext cx="4739054" cy="371475"/>
          </a:xfrm>
        </p:spPr>
        <p:txBody>
          <a:bodyPr>
            <a:normAutofit/>
          </a:bodyPr>
          <a:lstStyle>
            <a:lvl1pPr marL="0" indent="0" algn="l" defTabSz="457200" rtl="0" eaLnBrk="1" latinLnBrk="0" hangingPunct="1">
              <a:buNone/>
              <a:defRPr lang="en-US" sz="1800" b="0" kern="1200" dirty="0" smtClean="0">
                <a:solidFill>
                  <a:schemeClr val="bg1"/>
                </a:solidFill>
                <a:latin typeface="Avant Garde Medium BT" panose="020B0602020202020204" pitchFamily="34" charset="0"/>
                <a:ea typeface="+mn-ea"/>
                <a:cs typeface="+mn-cs"/>
              </a:defRPr>
            </a:lvl1pPr>
          </a:lstStyle>
          <a:p>
            <a:pPr lvl="0"/>
            <a:r>
              <a:rPr lang="en-US" dirty="0" smtClean="0"/>
              <a:t>Subtitle (optional)</a:t>
            </a:r>
          </a:p>
        </p:txBody>
      </p:sp>
      <p:cxnSp>
        <p:nvCxnSpPr>
          <p:cNvPr id="3" name="Straight Connector 2"/>
          <p:cNvCxnSpPr/>
          <p:nvPr userDrawn="1"/>
        </p:nvCxnSpPr>
        <p:spPr>
          <a:xfrm>
            <a:off x="336615" y="2676635"/>
            <a:ext cx="4874548" cy="0"/>
          </a:xfrm>
          <a:prstGeom prst="line">
            <a:avLst/>
          </a:prstGeom>
          <a:ln w="19050">
            <a:solidFill>
              <a:srgbClr val="B2CEDA"/>
            </a:solidFill>
          </a:ln>
          <a:effectLst/>
        </p:spPr>
        <p:style>
          <a:lnRef idx="2">
            <a:schemeClr val="accent1"/>
          </a:lnRef>
          <a:fillRef idx="0">
            <a:schemeClr val="accent1"/>
          </a:fillRef>
          <a:effectRef idx="1">
            <a:schemeClr val="accent1"/>
          </a:effectRef>
          <a:fontRef idx="minor">
            <a:schemeClr val="tx1"/>
          </a:fontRef>
        </p:style>
      </p:cxnSp>
      <p:pic>
        <p:nvPicPr>
          <p:cNvPr id="3082" name="Picture 10"/>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4391" r="10524"/>
          <a:stretch/>
        </p:blipFill>
        <p:spPr bwMode="auto">
          <a:xfrm>
            <a:off x="302954" y="4221089"/>
            <a:ext cx="8523057" cy="217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ctangle 32"/>
          <p:cNvSpPr/>
          <p:nvPr userDrawn="1"/>
        </p:nvSpPr>
        <p:spPr bwMode="white">
          <a:xfrm>
            <a:off x="8493666" y="180861"/>
            <a:ext cx="332345" cy="37573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err="1" smtClean="0">
              <a:solidFill>
                <a:prstClr val="white"/>
              </a:solidFill>
            </a:endParaRPr>
          </a:p>
        </p:txBody>
      </p:sp>
    </p:spTree>
    <p:extLst>
      <p:ext uri="{BB962C8B-B14F-4D97-AF65-F5344CB8AC3E}">
        <p14:creationId xmlns:p14="http://schemas.microsoft.com/office/powerpoint/2010/main" val="4007035193"/>
      </p:ext>
    </p:extLst>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MPs Welsh Assemply Title Slide">
    <p:bg>
      <p:bgPr>
        <a:solidFill>
          <a:schemeClr val="accent5"/>
        </a:solidFill>
        <a:effectLst/>
      </p:bgPr>
    </p:bg>
    <p:spTree>
      <p:nvGrpSpPr>
        <p:cNvPr id="1" name=""/>
        <p:cNvGrpSpPr/>
        <p:nvPr/>
      </p:nvGrpSpPr>
      <p:grpSpPr>
        <a:xfrm>
          <a:off x="0" y="0"/>
          <a:ext cx="0" cy="0"/>
          <a:chOff x="0" y="0"/>
          <a:chExt cx="0" cy="0"/>
        </a:xfrm>
      </p:grpSpPr>
      <p:cxnSp>
        <p:nvCxnSpPr>
          <p:cNvPr id="7" name="Straight Connector 6"/>
          <p:cNvCxnSpPr/>
          <p:nvPr userDrawn="1"/>
        </p:nvCxnSpPr>
        <p:spPr bwMode="gray">
          <a:xfrm flipV="1">
            <a:off x="0" y="6524626"/>
            <a:ext cx="9144000" cy="1"/>
          </a:xfrm>
          <a:prstGeom prst="line">
            <a:avLst/>
          </a:prstGeom>
          <a:solidFill>
            <a:schemeClr val="accent2"/>
          </a:solidFill>
          <a:ln w="3175" cap="flat" cmpd="sng" algn="ctr">
            <a:solidFill>
              <a:srgbClr val="B2CEDA"/>
            </a:solidFill>
            <a:prstDash val="sysDot"/>
            <a:round/>
            <a:headEnd type="none" w="med" len="med"/>
            <a:tailEnd type="none" w="med" len="med"/>
          </a:ln>
          <a:effectLst/>
        </p:spPr>
      </p:cxnSp>
      <p:sp>
        <p:nvSpPr>
          <p:cNvPr id="8" name="Title 1" hidden="1"/>
          <p:cNvSpPr txBox="1">
            <a:spLocks/>
          </p:cNvSpPr>
          <p:nvPr userDrawn="1"/>
        </p:nvSpPr>
        <p:spPr bwMode="white">
          <a:xfrm>
            <a:off x="346885" y="3356992"/>
            <a:ext cx="5788681" cy="1168307"/>
          </a:xfrm>
          <a:prstGeom prst="rect">
            <a:avLst/>
          </a:prstGeom>
          <a:noFill/>
        </p:spPr>
        <p:txBody>
          <a:bodyPr vert="horz" lIns="180000" tIns="45720" rIns="0" bIns="0" rtlCol="0" anchor="b" anchorCtr="0">
            <a:normAutofit/>
          </a:bodyPr>
          <a:lstStyle>
            <a:lvl1pPr algn="ctr" defTabSz="457200" rtl="0" eaLnBrk="1" latinLnBrk="0" hangingPunct="1">
              <a:spcBef>
                <a:spcPct val="0"/>
              </a:spcBef>
              <a:buNone/>
              <a:defRPr sz="3200" i="0" kern="1200" baseline="0">
                <a:solidFill>
                  <a:schemeClr val="bg1"/>
                </a:solidFill>
                <a:latin typeface="+mj-lt"/>
                <a:ea typeface="+mj-ea"/>
                <a:cs typeface="+mj-cs"/>
              </a:defRPr>
            </a:lvl1pPr>
          </a:lstStyle>
          <a:p>
            <a:pPr algn="l"/>
            <a:r>
              <a:rPr lang="en-US" dirty="0" smtClean="0">
                <a:solidFill>
                  <a:prstClr val="white"/>
                </a:solidFill>
                <a:cs typeface="Avant Garde Medium BT"/>
              </a:rPr>
              <a:t>MPs Survey </a:t>
            </a:r>
            <a:r>
              <a:rPr lang="en-US" dirty="0">
                <a:solidFill>
                  <a:prstClr val="white"/>
                </a:solidFill>
                <a:cs typeface="Avant Garde Medium BT"/>
              </a:rPr>
              <a:t/>
            </a:r>
            <a:br>
              <a:rPr lang="en-US" dirty="0">
                <a:solidFill>
                  <a:prstClr val="white"/>
                </a:solidFill>
                <a:cs typeface="Avant Garde Medium BT"/>
              </a:rPr>
            </a:br>
            <a:r>
              <a:rPr lang="en-US" dirty="0" smtClean="0">
                <a:solidFill>
                  <a:prstClr val="white"/>
                </a:solidFill>
                <a:cs typeface="Avant Garde Medium BT"/>
              </a:rPr>
              <a:t>Key Influencer Tracking</a:t>
            </a:r>
            <a:endParaRPr lang="en-GB" dirty="0">
              <a:solidFill>
                <a:prstClr val="white"/>
              </a:solidFill>
              <a:cs typeface="Avant Garde Medium BT"/>
            </a:endParaRPr>
          </a:p>
        </p:txBody>
      </p:sp>
      <p:sp>
        <p:nvSpPr>
          <p:cNvPr id="9" name="Text Placeholder 29" hidden="1"/>
          <p:cNvSpPr txBox="1">
            <a:spLocks/>
          </p:cNvSpPr>
          <p:nvPr userDrawn="1"/>
        </p:nvSpPr>
        <p:spPr bwMode="white">
          <a:xfrm>
            <a:off x="346887" y="4525299"/>
            <a:ext cx="5788679" cy="365898"/>
          </a:xfrm>
          <a:prstGeom prst="rect">
            <a:avLst/>
          </a:prstGeom>
        </p:spPr>
        <p:txBody>
          <a:bodyPr vert="horz" lIns="180000" tIns="45720" rIns="0" bIns="45720" rtlCol="0" anchor="ctr"/>
          <a:lstStyle>
            <a:defPPr>
              <a:defRPr lang="en-US"/>
            </a:defPPr>
            <a:lvl1pPr marL="0" algn="l" defTabSz="457200" rtl="0" eaLnBrk="1" latinLnBrk="0" hangingPunct="1">
              <a:buNone/>
              <a:defRPr sz="1800" b="0" kern="1200">
                <a:solidFill>
                  <a:schemeClr val="bg1"/>
                </a:solidFill>
                <a:latin typeface="ITC Avant Garde Std Md" pitchFamily="50" charset="0"/>
                <a:ea typeface="+mn-ea"/>
                <a:cs typeface="+mn-cs"/>
              </a:defRPr>
            </a:lvl1pPr>
            <a:lvl2pPr marL="457200" algn="l" defTabSz="457200" rtl="0" eaLnBrk="1" latinLnBrk="0" hangingPunct="1">
              <a:buNone/>
              <a:defRPr sz="1800" b="1" kern="1200">
                <a:solidFill>
                  <a:schemeClr val="bg1"/>
                </a:solidFill>
                <a:latin typeface="+mn-lt"/>
                <a:ea typeface="+mn-ea"/>
                <a:cs typeface="+mn-cs"/>
              </a:defRPr>
            </a:lvl2pPr>
            <a:lvl3pPr marL="914400" algn="l" defTabSz="457200" rtl="0" eaLnBrk="1" latinLnBrk="0" hangingPunct="1">
              <a:defRPr sz="1800" b="1" kern="1200">
                <a:solidFill>
                  <a:schemeClr val="bg1"/>
                </a:solidFill>
                <a:latin typeface="+mn-lt"/>
                <a:ea typeface="+mn-ea"/>
                <a:cs typeface="+mn-cs"/>
              </a:defRPr>
            </a:lvl3pPr>
            <a:lvl4pPr marL="1371600" algn="l" defTabSz="457200" rtl="0" eaLnBrk="1" latinLnBrk="0" hangingPunct="1">
              <a:defRPr sz="1800" b="1" kern="1200">
                <a:solidFill>
                  <a:schemeClr val="bg1"/>
                </a:solidFill>
                <a:latin typeface="+mn-lt"/>
                <a:ea typeface="+mn-ea"/>
                <a:cs typeface="+mn-cs"/>
              </a:defRPr>
            </a:lvl4pPr>
            <a:lvl5pPr marL="1828800" algn="l" defTabSz="457200" rtl="0" eaLnBrk="1" latinLnBrk="0" hangingPunct="1">
              <a:defRPr sz="1800" b="1" kern="1200">
                <a:solidFill>
                  <a:schemeClr val="bg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prstClr val="white"/>
                </a:solidFill>
              </a:rPr>
              <a:t>May 2014</a:t>
            </a:r>
          </a:p>
        </p:txBody>
      </p:sp>
      <p:sp>
        <p:nvSpPr>
          <p:cNvPr id="11" name="Rectangle 10"/>
          <p:cNvSpPr/>
          <p:nvPr userDrawn="1"/>
        </p:nvSpPr>
        <p:spPr bwMode="gray">
          <a:xfrm>
            <a:off x="317926" y="6416626"/>
            <a:ext cx="8508086" cy="216000"/>
          </a:xfrm>
          <a:prstGeom prst="rect">
            <a:avLst/>
          </a:prstGeom>
          <a:solidFill>
            <a:schemeClr val="bg1"/>
          </a:solidFill>
          <a:ln w="12700" cap="sq"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ts val="1200"/>
              </a:spcAft>
            </a:pPr>
            <a:endParaRPr lang="en-GB" sz="1600" dirty="0" err="1" smtClean="0">
              <a:solidFill>
                <a:prstClr val="white"/>
              </a:solidFill>
              <a:latin typeface="Arial MT Std Light" pitchFamily="34" charset="0"/>
            </a:endParaRPr>
          </a:p>
        </p:txBody>
      </p:sp>
      <p:sp>
        <p:nvSpPr>
          <p:cNvPr id="28" name="TextBox 27"/>
          <p:cNvSpPr txBox="1"/>
          <p:nvPr userDrawn="1"/>
        </p:nvSpPr>
        <p:spPr bwMode="gray">
          <a:xfrm>
            <a:off x="317925" y="6678000"/>
            <a:ext cx="5275422" cy="180000"/>
          </a:xfrm>
          <a:prstGeom prst="rect">
            <a:avLst/>
          </a:prstGeom>
          <a:noFill/>
        </p:spPr>
        <p:txBody>
          <a:bodyPr wrap="square" lIns="0" tIns="0" rIns="0" bIns="72000" rtlCol="0" anchor="b" anchorCtr="0">
            <a:noAutofit/>
          </a:bodyPr>
          <a:lstStyle/>
          <a:p>
            <a:pPr eaLnBrk="0" fontAlgn="base" hangingPunct="0">
              <a:spcBef>
                <a:spcPct val="20000"/>
              </a:spcBef>
              <a:spcAft>
                <a:spcPct val="0"/>
              </a:spcAft>
              <a:defRPr/>
            </a:pPr>
            <a:r>
              <a:rPr lang="en-US" sz="600" dirty="0" smtClean="0">
                <a:solidFill>
                  <a:srgbClr val="B2CEDA"/>
                </a:solidFill>
                <a:latin typeface="Arial MT Std Light" pitchFamily="34" charset="0"/>
                <a:ea typeface="Roboto Medium" panose="02000000000000000000" pitchFamily="2" charset="0"/>
              </a:rPr>
              <a:t>© Ipsos MORI  |  </a:t>
            </a:r>
            <a:r>
              <a:rPr lang="en-US" sz="600" dirty="0" smtClean="0">
                <a:solidFill>
                  <a:srgbClr val="B2CEDA"/>
                </a:solidFill>
                <a:latin typeface="Arial MT Std Light" pitchFamily="34" charset="0"/>
              </a:rPr>
              <a:t>Version 1 | Public (DELETE CLASSIFICATION)   Version 1 | Internal Use Only   Version 1 | Confidential    Version 1 | Strictly  Confidential</a:t>
            </a:r>
            <a:endParaRPr lang="en-US" sz="600" dirty="0">
              <a:solidFill>
                <a:srgbClr val="B2CEDA"/>
              </a:solidFill>
              <a:latin typeface="Arial MT Std Light" pitchFamily="34" charset="0"/>
            </a:endParaRPr>
          </a:p>
        </p:txBody>
      </p:sp>
      <p:pic>
        <p:nvPicPr>
          <p:cNvPr id="30" name="Picture 29" descr="ipsos mori Reputation Centre (blac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537" y="6458613"/>
            <a:ext cx="388800" cy="129600"/>
          </a:xfrm>
          <a:prstGeom prst="rect">
            <a:avLst/>
          </a:prstGeom>
        </p:spPr>
      </p:pic>
      <p:sp>
        <p:nvSpPr>
          <p:cNvPr id="31" name="TextBox 30"/>
          <p:cNvSpPr txBox="1"/>
          <p:nvPr userDrawn="1"/>
        </p:nvSpPr>
        <p:spPr bwMode="white">
          <a:xfrm>
            <a:off x="8508024" y="191600"/>
            <a:ext cx="317988" cy="180000"/>
          </a:xfrm>
          <a:prstGeom prst="rect">
            <a:avLst/>
          </a:prstGeom>
          <a:solidFill>
            <a:schemeClr val="bg1"/>
          </a:solidFill>
          <a:ln>
            <a:noFill/>
          </a:ln>
          <a:effectLst/>
        </p:spPr>
        <p:txBody>
          <a:bodyPr wrap="square" lIns="0" tIns="0" rIns="0" bIns="0" rtlCol="0" anchor="ctr" anchorCtr="0">
            <a:noAutofit/>
          </a:bodyPr>
          <a:lstStyle/>
          <a:p>
            <a:pPr algn="ctr" defTabSz="457200"/>
            <a:fld id="{F0AC4B27-E38B-4B91-A9A8-4E50C63E50F6}" type="slidenum">
              <a:rPr lang="en-GB" sz="700" smtClean="0">
                <a:solidFill>
                  <a:srgbClr val="6D91A6"/>
                </a:solidFill>
                <a:latin typeface="ITC Avant Garde Std Md" pitchFamily="50" charset="0"/>
              </a:rPr>
              <a:pPr algn="ctr" defTabSz="457200"/>
              <a:t>‹#›</a:t>
            </a:fld>
            <a:endParaRPr lang="en-GB" sz="700" dirty="0">
              <a:solidFill>
                <a:srgbClr val="6D91A6"/>
              </a:solidFill>
              <a:latin typeface="ITC Avant Garde Std Md" pitchFamily="50" charset="0"/>
            </a:endParaRPr>
          </a:p>
        </p:txBody>
      </p:sp>
      <p:cxnSp>
        <p:nvCxnSpPr>
          <p:cNvPr id="32" name="Straight Connector 31"/>
          <p:cNvCxnSpPr/>
          <p:nvPr userDrawn="1"/>
        </p:nvCxnSpPr>
        <p:spPr bwMode="gray">
          <a:xfrm>
            <a:off x="302954" y="188640"/>
            <a:ext cx="5703658" cy="0"/>
          </a:xfrm>
          <a:prstGeom prst="line">
            <a:avLst/>
          </a:prstGeom>
          <a:solidFill>
            <a:schemeClr val="accent2"/>
          </a:solidFill>
          <a:ln w="3175" cap="flat" cmpd="sng" algn="ctr">
            <a:solidFill>
              <a:srgbClr val="B2CEDA"/>
            </a:solidFill>
            <a:prstDash val="sysDot"/>
            <a:round/>
            <a:headEnd type="none" w="med" len="med"/>
            <a:tailEnd type="none" w="med" len="med"/>
          </a:ln>
          <a:effectLst/>
        </p:spPr>
      </p:cxnSp>
      <p:sp>
        <p:nvSpPr>
          <p:cNvPr id="36" name="Title 35"/>
          <p:cNvSpPr>
            <a:spLocks noGrp="1"/>
          </p:cNvSpPr>
          <p:nvPr>
            <p:ph type="title"/>
          </p:nvPr>
        </p:nvSpPr>
        <p:spPr>
          <a:xfrm>
            <a:off x="237114" y="1128278"/>
            <a:ext cx="5162524" cy="1001712"/>
          </a:xfrm>
        </p:spPr>
        <p:txBody>
          <a:bodyPr anchor="b">
            <a:normAutofit/>
          </a:bodyPr>
          <a:lstStyle>
            <a:lvl1pPr marL="0" algn="l" defTabSz="457200" rtl="0" eaLnBrk="1" latinLnBrk="0" hangingPunct="1">
              <a:lnSpc>
                <a:spcPts val="3200"/>
              </a:lnSpc>
              <a:spcBef>
                <a:spcPct val="0"/>
              </a:spcBef>
              <a:buNone/>
              <a:defRPr lang="en-GB" sz="3200" i="0" kern="1200" baseline="0" dirty="0">
                <a:solidFill>
                  <a:schemeClr val="bg1"/>
                </a:solidFill>
                <a:latin typeface="Avant Garde Medium BT"/>
                <a:ea typeface="+mj-ea"/>
                <a:cs typeface="Avant Garde Medium BT"/>
              </a:defRPr>
            </a:lvl1pPr>
          </a:lstStyle>
          <a:p>
            <a:r>
              <a:rPr lang="en-US" dirty="0" smtClean="0"/>
              <a:t>Click to edit Master title style</a:t>
            </a:r>
            <a:endParaRPr lang="en-GB" dirty="0"/>
          </a:p>
        </p:txBody>
      </p:sp>
      <p:sp>
        <p:nvSpPr>
          <p:cNvPr id="40" name="Text Placeholder 39"/>
          <p:cNvSpPr>
            <a:spLocks noGrp="1"/>
          </p:cNvSpPr>
          <p:nvPr>
            <p:ph type="body" sz="quarter" idx="10" hasCustomPrompt="1"/>
          </p:nvPr>
        </p:nvSpPr>
        <p:spPr>
          <a:xfrm>
            <a:off x="237778" y="2776036"/>
            <a:ext cx="4739054" cy="371475"/>
          </a:xfrm>
        </p:spPr>
        <p:txBody>
          <a:bodyPr>
            <a:normAutofit/>
          </a:bodyPr>
          <a:lstStyle>
            <a:lvl1pPr marL="0" indent="0" algn="l" defTabSz="457200" rtl="0" eaLnBrk="1" latinLnBrk="0" hangingPunct="1">
              <a:buNone/>
              <a:defRPr lang="en-US" sz="1400" b="0" kern="1200" dirty="0" smtClean="0">
                <a:solidFill>
                  <a:schemeClr val="bg1"/>
                </a:solidFill>
                <a:latin typeface="Avant Garde Medium BT" panose="020B0602020202020204" pitchFamily="34" charset="0"/>
                <a:ea typeface="+mn-ea"/>
                <a:cs typeface="+mn-cs"/>
              </a:defRPr>
            </a:lvl1pPr>
          </a:lstStyle>
          <a:p>
            <a:pPr lvl="0"/>
            <a:r>
              <a:rPr lang="en-US" dirty="0" smtClean="0"/>
              <a:t>Date</a:t>
            </a:r>
          </a:p>
        </p:txBody>
      </p:sp>
      <p:sp>
        <p:nvSpPr>
          <p:cNvPr id="41" name="Text Placeholder 39"/>
          <p:cNvSpPr>
            <a:spLocks noGrp="1"/>
          </p:cNvSpPr>
          <p:nvPr>
            <p:ph type="body" sz="quarter" idx="11" hasCustomPrompt="1"/>
          </p:nvPr>
        </p:nvSpPr>
        <p:spPr>
          <a:xfrm>
            <a:off x="218766" y="3416374"/>
            <a:ext cx="4739054" cy="371475"/>
          </a:xfrm>
        </p:spPr>
        <p:txBody>
          <a:bodyPr>
            <a:normAutofit/>
          </a:bodyPr>
          <a:lstStyle>
            <a:lvl1pPr marL="0" indent="0" algn="l" defTabSz="457200" rtl="0" eaLnBrk="1" latinLnBrk="0" hangingPunct="1">
              <a:spcBef>
                <a:spcPts val="0"/>
              </a:spcBef>
              <a:buNone/>
              <a:defRPr lang="en-US" sz="1400" b="1" kern="1200" dirty="0" smtClean="0">
                <a:solidFill>
                  <a:schemeClr val="accent5">
                    <a:lumMod val="40000"/>
                    <a:lumOff val="60000"/>
                  </a:schemeClr>
                </a:solidFill>
                <a:latin typeface="Arial MT Light"/>
                <a:ea typeface="+mn-ea"/>
                <a:cs typeface="Arial MT Light"/>
              </a:defRPr>
            </a:lvl1pPr>
          </a:lstStyle>
          <a:p>
            <a:pPr lvl="0"/>
            <a:r>
              <a:rPr lang="en-US" dirty="0" smtClean="0"/>
              <a:t>Researcher name</a:t>
            </a:r>
          </a:p>
        </p:txBody>
      </p:sp>
      <p:sp>
        <p:nvSpPr>
          <p:cNvPr id="56" name="Text Placeholder 39"/>
          <p:cNvSpPr>
            <a:spLocks noGrp="1"/>
          </p:cNvSpPr>
          <p:nvPr>
            <p:ph type="body" sz="quarter" idx="12" hasCustomPrompt="1"/>
          </p:nvPr>
        </p:nvSpPr>
        <p:spPr>
          <a:xfrm>
            <a:off x="237778" y="2199564"/>
            <a:ext cx="4739054" cy="371475"/>
          </a:xfrm>
        </p:spPr>
        <p:txBody>
          <a:bodyPr>
            <a:normAutofit/>
          </a:bodyPr>
          <a:lstStyle>
            <a:lvl1pPr marL="0" indent="0" algn="l" defTabSz="457200" rtl="0" eaLnBrk="1" latinLnBrk="0" hangingPunct="1">
              <a:buNone/>
              <a:defRPr lang="en-US" sz="1800" b="0" kern="1200" dirty="0" smtClean="0">
                <a:solidFill>
                  <a:schemeClr val="bg1"/>
                </a:solidFill>
                <a:latin typeface="Avant Garde Medium BT" panose="020B0602020202020204" pitchFamily="34" charset="0"/>
                <a:ea typeface="+mn-ea"/>
                <a:cs typeface="+mn-cs"/>
              </a:defRPr>
            </a:lvl1pPr>
          </a:lstStyle>
          <a:p>
            <a:pPr lvl="0"/>
            <a:r>
              <a:rPr lang="en-US" dirty="0" smtClean="0"/>
              <a:t>Subtitle (optional)</a:t>
            </a:r>
          </a:p>
        </p:txBody>
      </p:sp>
      <p:cxnSp>
        <p:nvCxnSpPr>
          <p:cNvPr id="3" name="Straight Connector 2"/>
          <p:cNvCxnSpPr/>
          <p:nvPr userDrawn="1"/>
        </p:nvCxnSpPr>
        <p:spPr>
          <a:xfrm>
            <a:off x="336615" y="2676635"/>
            <a:ext cx="4874548" cy="0"/>
          </a:xfrm>
          <a:prstGeom prst="line">
            <a:avLst/>
          </a:prstGeom>
          <a:ln w="19050">
            <a:solidFill>
              <a:srgbClr val="B2CEDA"/>
            </a:solidFill>
          </a:ln>
          <a:effectLst/>
        </p:spPr>
        <p:style>
          <a:lnRef idx="2">
            <a:schemeClr val="accent1"/>
          </a:lnRef>
          <a:fillRef idx="0">
            <a:schemeClr val="accent1"/>
          </a:fillRef>
          <a:effectRef idx="1">
            <a:schemeClr val="accent1"/>
          </a:effectRef>
          <a:fontRef idx="minor">
            <a:schemeClr val="tx1"/>
          </a:fontRef>
        </p:style>
      </p:cxnSp>
      <p:sp>
        <p:nvSpPr>
          <p:cNvPr id="60" name="Rectangle 59"/>
          <p:cNvSpPr/>
          <p:nvPr userDrawn="1"/>
        </p:nvSpPr>
        <p:spPr bwMode="white">
          <a:xfrm>
            <a:off x="8493666" y="180861"/>
            <a:ext cx="332345" cy="37573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err="1" smtClean="0">
              <a:solidFill>
                <a:prstClr val="white"/>
              </a:solidFill>
            </a:endParaRPr>
          </a:p>
        </p:txBody>
      </p:sp>
      <p:grpSp>
        <p:nvGrpSpPr>
          <p:cNvPr id="1124" name="Group 1123"/>
          <p:cNvGrpSpPr/>
          <p:nvPr userDrawn="1"/>
        </p:nvGrpSpPr>
        <p:grpSpPr>
          <a:xfrm>
            <a:off x="4057651" y="3398839"/>
            <a:ext cx="4948603" cy="3205575"/>
            <a:chOff x="4395788" y="3398838"/>
            <a:chExt cx="5360987" cy="3205575"/>
          </a:xfrm>
        </p:grpSpPr>
        <p:grpSp>
          <p:nvGrpSpPr>
            <p:cNvPr id="12" name="Group 11"/>
            <p:cNvGrpSpPr>
              <a:grpSpLocks noChangeAspect="1"/>
            </p:cNvGrpSpPr>
            <p:nvPr userDrawn="1"/>
          </p:nvGrpSpPr>
          <p:grpSpPr bwMode="gray">
            <a:xfrm>
              <a:off x="9201472" y="6442413"/>
              <a:ext cx="176507" cy="162000"/>
              <a:chOff x="1020" y="346"/>
              <a:chExt cx="4114" cy="3756"/>
            </a:xfrm>
          </p:grpSpPr>
          <p:sp>
            <p:nvSpPr>
              <p:cNvPr id="13" name="Freeform 1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4" name="Freeform 1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5" name="Freeform 1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6" name="Freeform 1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7" name="Freeform 1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8" name="Freeform 1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9" name="Freeform 1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0" name="Freeform 1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1" name="Freeform 2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2" name="Freeform 2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3" name="Freeform 2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4" name="Freeform 2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5" name="Freeform 2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6" name="Freeform 2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7" name="Freeform 2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grpSp>
        <p:sp>
          <p:nvSpPr>
            <p:cNvPr id="4" name="AutoShape 4"/>
            <p:cNvSpPr>
              <a:spLocks noChangeAspect="1" noChangeArrowheads="1" noTextEdit="1"/>
            </p:cNvSpPr>
            <p:nvPr userDrawn="1"/>
          </p:nvSpPr>
          <p:spPr bwMode="auto">
            <a:xfrm>
              <a:off x="4398963" y="3398838"/>
              <a:ext cx="5357812" cy="268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5" name="Freeform 6"/>
            <p:cNvSpPr>
              <a:spLocks/>
            </p:cNvSpPr>
            <p:nvPr userDrawn="1"/>
          </p:nvSpPr>
          <p:spPr bwMode="auto">
            <a:xfrm>
              <a:off x="5289550" y="3557588"/>
              <a:ext cx="3481387" cy="1743075"/>
            </a:xfrm>
            <a:custGeom>
              <a:avLst/>
              <a:gdLst>
                <a:gd name="T0" fmla="*/ 4 w 1078"/>
                <a:gd name="T1" fmla="*/ 498 h 540"/>
                <a:gd name="T2" fmla="*/ 34 w 1078"/>
                <a:gd name="T3" fmla="*/ 522 h 540"/>
                <a:gd name="T4" fmla="*/ 136 w 1078"/>
                <a:gd name="T5" fmla="*/ 533 h 540"/>
                <a:gd name="T6" fmla="*/ 273 w 1078"/>
                <a:gd name="T7" fmla="*/ 472 h 540"/>
                <a:gd name="T8" fmla="*/ 426 w 1078"/>
                <a:gd name="T9" fmla="*/ 346 h 540"/>
                <a:gd name="T10" fmla="*/ 646 w 1078"/>
                <a:gd name="T11" fmla="*/ 169 h 540"/>
                <a:gd name="T12" fmla="*/ 823 w 1078"/>
                <a:gd name="T13" fmla="*/ 65 h 540"/>
                <a:gd name="T14" fmla="*/ 926 w 1078"/>
                <a:gd name="T15" fmla="*/ 27 h 540"/>
                <a:gd name="T16" fmla="*/ 986 w 1078"/>
                <a:gd name="T17" fmla="*/ 14 h 540"/>
                <a:gd name="T18" fmla="*/ 1029 w 1078"/>
                <a:gd name="T19" fmla="*/ 12 h 540"/>
                <a:gd name="T20" fmla="*/ 1078 w 1078"/>
                <a:gd name="T21" fmla="*/ 13 h 540"/>
                <a:gd name="T22" fmla="*/ 1029 w 1078"/>
                <a:gd name="T23" fmla="*/ 4 h 540"/>
                <a:gd name="T24" fmla="*/ 988 w 1078"/>
                <a:gd name="T25" fmla="*/ 0 h 540"/>
                <a:gd name="T26" fmla="*/ 950 w 1078"/>
                <a:gd name="T27" fmla="*/ 0 h 540"/>
                <a:gd name="T28" fmla="*/ 910 w 1078"/>
                <a:gd name="T29" fmla="*/ 3 h 540"/>
                <a:gd name="T30" fmla="*/ 864 w 1078"/>
                <a:gd name="T31" fmla="*/ 10 h 540"/>
                <a:gd name="T32" fmla="*/ 818 w 1078"/>
                <a:gd name="T33" fmla="*/ 20 h 540"/>
                <a:gd name="T34" fmla="*/ 729 w 1078"/>
                <a:gd name="T35" fmla="*/ 52 h 540"/>
                <a:gd name="T36" fmla="*/ 634 w 1078"/>
                <a:gd name="T37" fmla="*/ 98 h 540"/>
                <a:gd name="T38" fmla="*/ 476 w 1078"/>
                <a:gd name="T39" fmla="*/ 201 h 540"/>
                <a:gd name="T40" fmla="*/ 383 w 1078"/>
                <a:gd name="T41" fmla="*/ 279 h 540"/>
                <a:gd name="T42" fmla="*/ 331 w 1078"/>
                <a:gd name="T43" fmla="*/ 324 h 540"/>
                <a:gd name="T44" fmla="*/ 265 w 1078"/>
                <a:gd name="T45" fmla="*/ 382 h 540"/>
                <a:gd name="T46" fmla="*/ 215 w 1078"/>
                <a:gd name="T47" fmla="*/ 422 h 540"/>
                <a:gd name="T48" fmla="*/ 166 w 1078"/>
                <a:gd name="T49" fmla="*/ 453 h 540"/>
                <a:gd name="T50" fmla="*/ 122 w 1078"/>
                <a:gd name="T51" fmla="*/ 477 h 540"/>
                <a:gd name="T52" fmla="*/ 56 w 1078"/>
                <a:gd name="T53" fmla="*/ 500 h 540"/>
                <a:gd name="T54" fmla="*/ 7 w 1078"/>
                <a:gd name="T55" fmla="*/ 495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8" h="540">
                  <a:moveTo>
                    <a:pt x="4" y="498"/>
                  </a:moveTo>
                  <a:cubicBezTo>
                    <a:pt x="0" y="500"/>
                    <a:pt x="26" y="519"/>
                    <a:pt x="34" y="522"/>
                  </a:cubicBezTo>
                  <a:cubicBezTo>
                    <a:pt x="42" y="526"/>
                    <a:pt x="89" y="540"/>
                    <a:pt x="136" y="533"/>
                  </a:cubicBezTo>
                  <a:cubicBezTo>
                    <a:pt x="184" y="526"/>
                    <a:pt x="204" y="511"/>
                    <a:pt x="273" y="472"/>
                  </a:cubicBezTo>
                  <a:cubicBezTo>
                    <a:pt x="342" y="434"/>
                    <a:pt x="395" y="374"/>
                    <a:pt x="426" y="346"/>
                  </a:cubicBezTo>
                  <a:cubicBezTo>
                    <a:pt x="458" y="318"/>
                    <a:pt x="554" y="234"/>
                    <a:pt x="646" y="169"/>
                  </a:cubicBezTo>
                  <a:cubicBezTo>
                    <a:pt x="737" y="104"/>
                    <a:pt x="778" y="86"/>
                    <a:pt x="823" y="65"/>
                  </a:cubicBezTo>
                  <a:cubicBezTo>
                    <a:pt x="868" y="44"/>
                    <a:pt x="898" y="36"/>
                    <a:pt x="926" y="27"/>
                  </a:cubicBezTo>
                  <a:cubicBezTo>
                    <a:pt x="954" y="18"/>
                    <a:pt x="974" y="16"/>
                    <a:pt x="986" y="14"/>
                  </a:cubicBezTo>
                  <a:cubicBezTo>
                    <a:pt x="998" y="12"/>
                    <a:pt x="1029" y="12"/>
                    <a:pt x="1029" y="12"/>
                  </a:cubicBezTo>
                  <a:cubicBezTo>
                    <a:pt x="1078" y="13"/>
                    <a:pt x="1078" y="13"/>
                    <a:pt x="1078" y="13"/>
                  </a:cubicBezTo>
                  <a:cubicBezTo>
                    <a:pt x="1029" y="4"/>
                    <a:pt x="1029" y="4"/>
                    <a:pt x="1029" y="4"/>
                  </a:cubicBezTo>
                  <a:cubicBezTo>
                    <a:pt x="988" y="0"/>
                    <a:pt x="988" y="0"/>
                    <a:pt x="988" y="0"/>
                  </a:cubicBezTo>
                  <a:cubicBezTo>
                    <a:pt x="950" y="0"/>
                    <a:pt x="950" y="0"/>
                    <a:pt x="950" y="0"/>
                  </a:cubicBezTo>
                  <a:cubicBezTo>
                    <a:pt x="910" y="3"/>
                    <a:pt x="910" y="3"/>
                    <a:pt x="910" y="3"/>
                  </a:cubicBezTo>
                  <a:cubicBezTo>
                    <a:pt x="910" y="3"/>
                    <a:pt x="874" y="9"/>
                    <a:pt x="864" y="10"/>
                  </a:cubicBezTo>
                  <a:cubicBezTo>
                    <a:pt x="855" y="10"/>
                    <a:pt x="828" y="18"/>
                    <a:pt x="818" y="20"/>
                  </a:cubicBezTo>
                  <a:cubicBezTo>
                    <a:pt x="807" y="22"/>
                    <a:pt x="737" y="48"/>
                    <a:pt x="729" y="52"/>
                  </a:cubicBezTo>
                  <a:cubicBezTo>
                    <a:pt x="721" y="55"/>
                    <a:pt x="650" y="89"/>
                    <a:pt x="634" y="98"/>
                  </a:cubicBezTo>
                  <a:cubicBezTo>
                    <a:pt x="619" y="106"/>
                    <a:pt x="482" y="196"/>
                    <a:pt x="476" y="201"/>
                  </a:cubicBezTo>
                  <a:cubicBezTo>
                    <a:pt x="469" y="206"/>
                    <a:pt x="387" y="276"/>
                    <a:pt x="383" y="279"/>
                  </a:cubicBezTo>
                  <a:cubicBezTo>
                    <a:pt x="379" y="282"/>
                    <a:pt x="331" y="324"/>
                    <a:pt x="331" y="324"/>
                  </a:cubicBezTo>
                  <a:cubicBezTo>
                    <a:pt x="331" y="324"/>
                    <a:pt x="272" y="376"/>
                    <a:pt x="265" y="382"/>
                  </a:cubicBezTo>
                  <a:cubicBezTo>
                    <a:pt x="258" y="388"/>
                    <a:pt x="217" y="420"/>
                    <a:pt x="215" y="422"/>
                  </a:cubicBezTo>
                  <a:cubicBezTo>
                    <a:pt x="213" y="423"/>
                    <a:pt x="170" y="451"/>
                    <a:pt x="166" y="453"/>
                  </a:cubicBezTo>
                  <a:cubicBezTo>
                    <a:pt x="162" y="455"/>
                    <a:pt x="131" y="474"/>
                    <a:pt x="122" y="477"/>
                  </a:cubicBezTo>
                  <a:cubicBezTo>
                    <a:pt x="113" y="480"/>
                    <a:pt x="89" y="497"/>
                    <a:pt x="56" y="500"/>
                  </a:cubicBezTo>
                  <a:cubicBezTo>
                    <a:pt x="23" y="504"/>
                    <a:pt x="7" y="495"/>
                    <a:pt x="7" y="495"/>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6" name="Freeform 7"/>
            <p:cNvSpPr>
              <a:spLocks/>
            </p:cNvSpPr>
            <p:nvPr userDrawn="1"/>
          </p:nvSpPr>
          <p:spPr bwMode="auto">
            <a:xfrm>
              <a:off x="4395788" y="3398838"/>
              <a:ext cx="2225675" cy="1654175"/>
            </a:xfrm>
            <a:custGeom>
              <a:avLst/>
              <a:gdLst>
                <a:gd name="T0" fmla="*/ 289 w 689"/>
                <a:gd name="T1" fmla="*/ 484 h 512"/>
                <a:gd name="T2" fmla="*/ 239 w 689"/>
                <a:gd name="T3" fmla="*/ 419 h 512"/>
                <a:gd name="T4" fmla="*/ 237 w 689"/>
                <a:gd name="T5" fmla="*/ 323 h 512"/>
                <a:gd name="T6" fmla="*/ 303 w 689"/>
                <a:gd name="T7" fmla="*/ 238 h 512"/>
                <a:gd name="T8" fmla="*/ 382 w 689"/>
                <a:gd name="T9" fmla="*/ 207 h 512"/>
                <a:gd name="T10" fmla="*/ 475 w 689"/>
                <a:gd name="T11" fmla="*/ 204 h 512"/>
                <a:gd name="T12" fmla="*/ 548 w 689"/>
                <a:gd name="T13" fmla="*/ 226 h 512"/>
                <a:gd name="T14" fmla="*/ 609 w 689"/>
                <a:gd name="T15" fmla="*/ 258 h 512"/>
                <a:gd name="T16" fmla="*/ 606 w 689"/>
                <a:gd name="T17" fmla="*/ 242 h 512"/>
                <a:gd name="T18" fmla="*/ 612 w 689"/>
                <a:gd name="T19" fmla="*/ 201 h 512"/>
                <a:gd name="T20" fmla="*/ 615 w 689"/>
                <a:gd name="T21" fmla="*/ 187 h 512"/>
                <a:gd name="T22" fmla="*/ 498 w 689"/>
                <a:gd name="T23" fmla="*/ 187 h 512"/>
                <a:gd name="T24" fmla="*/ 468 w 689"/>
                <a:gd name="T25" fmla="*/ 169 h 512"/>
                <a:gd name="T26" fmla="*/ 476 w 689"/>
                <a:gd name="T27" fmla="*/ 135 h 512"/>
                <a:gd name="T28" fmla="*/ 529 w 689"/>
                <a:gd name="T29" fmla="*/ 141 h 512"/>
                <a:gd name="T30" fmla="*/ 583 w 689"/>
                <a:gd name="T31" fmla="*/ 156 h 512"/>
                <a:gd name="T32" fmla="*/ 627 w 689"/>
                <a:gd name="T33" fmla="*/ 132 h 512"/>
                <a:gd name="T34" fmla="*/ 648 w 689"/>
                <a:gd name="T35" fmla="*/ 102 h 512"/>
                <a:gd name="T36" fmla="*/ 676 w 689"/>
                <a:gd name="T37" fmla="*/ 90 h 512"/>
                <a:gd name="T38" fmla="*/ 595 w 689"/>
                <a:gd name="T39" fmla="*/ 72 h 512"/>
                <a:gd name="T40" fmla="*/ 500 w 689"/>
                <a:gd name="T41" fmla="*/ 88 h 512"/>
                <a:gd name="T42" fmla="*/ 454 w 689"/>
                <a:gd name="T43" fmla="*/ 84 h 512"/>
                <a:gd name="T44" fmla="*/ 483 w 689"/>
                <a:gd name="T45" fmla="*/ 71 h 512"/>
                <a:gd name="T46" fmla="*/ 533 w 689"/>
                <a:gd name="T47" fmla="*/ 48 h 512"/>
                <a:gd name="T48" fmla="*/ 465 w 689"/>
                <a:gd name="T49" fmla="*/ 34 h 512"/>
                <a:gd name="T50" fmla="*/ 354 w 689"/>
                <a:gd name="T51" fmla="*/ 48 h 512"/>
                <a:gd name="T52" fmla="*/ 279 w 689"/>
                <a:gd name="T53" fmla="*/ 22 h 512"/>
                <a:gd name="T54" fmla="*/ 212 w 689"/>
                <a:gd name="T55" fmla="*/ 0 h 512"/>
                <a:gd name="T56" fmla="*/ 237 w 689"/>
                <a:gd name="T57" fmla="*/ 43 h 512"/>
                <a:gd name="T58" fmla="*/ 297 w 689"/>
                <a:gd name="T59" fmla="*/ 71 h 512"/>
                <a:gd name="T60" fmla="*/ 313 w 689"/>
                <a:gd name="T61" fmla="*/ 76 h 512"/>
                <a:gd name="T62" fmla="*/ 288 w 689"/>
                <a:gd name="T63" fmla="*/ 85 h 512"/>
                <a:gd name="T64" fmla="*/ 152 w 689"/>
                <a:gd name="T65" fmla="*/ 88 h 512"/>
                <a:gd name="T66" fmla="*/ 187 w 689"/>
                <a:gd name="T67" fmla="*/ 135 h 512"/>
                <a:gd name="T68" fmla="*/ 103 w 689"/>
                <a:gd name="T69" fmla="*/ 152 h 512"/>
                <a:gd name="T70" fmla="*/ 102 w 689"/>
                <a:gd name="T71" fmla="*/ 171 h 512"/>
                <a:gd name="T72" fmla="*/ 126 w 689"/>
                <a:gd name="T73" fmla="*/ 201 h 512"/>
                <a:gd name="T74" fmla="*/ 23 w 689"/>
                <a:gd name="T75" fmla="*/ 214 h 512"/>
                <a:gd name="T76" fmla="*/ 48 w 689"/>
                <a:gd name="T77" fmla="*/ 244 h 512"/>
                <a:gd name="T78" fmla="*/ 100 w 689"/>
                <a:gd name="T79" fmla="*/ 297 h 512"/>
                <a:gd name="T80" fmla="*/ 133 w 689"/>
                <a:gd name="T81" fmla="*/ 224 h 512"/>
                <a:gd name="T82" fmla="*/ 219 w 689"/>
                <a:gd name="T83" fmla="*/ 124 h 512"/>
                <a:gd name="T84" fmla="*/ 217 w 689"/>
                <a:gd name="T85" fmla="*/ 137 h 512"/>
                <a:gd name="T86" fmla="*/ 141 w 689"/>
                <a:gd name="T87" fmla="*/ 259 h 512"/>
                <a:gd name="T88" fmla="*/ 147 w 689"/>
                <a:gd name="T89" fmla="*/ 406 h 512"/>
                <a:gd name="T90" fmla="*/ 228 w 689"/>
                <a:gd name="T91" fmla="*/ 493 h 512"/>
                <a:gd name="T92" fmla="*/ 322 w 689"/>
                <a:gd name="T93"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9" h="512">
                  <a:moveTo>
                    <a:pt x="344" y="505"/>
                  </a:moveTo>
                  <a:cubicBezTo>
                    <a:pt x="344" y="505"/>
                    <a:pt x="290" y="487"/>
                    <a:pt x="289" y="484"/>
                  </a:cubicBezTo>
                  <a:cubicBezTo>
                    <a:pt x="287" y="481"/>
                    <a:pt x="271" y="474"/>
                    <a:pt x="261" y="460"/>
                  </a:cubicBezTo>
                  <a:cubicBezTo>
                    <a:pt x="251" y="445"/>
                    <a:pt x="242" y="433"/>
                    <a:pt x="239" y="419"/>
                  </a:cubicBezTo>
                  <a:cubicBezTo>
                    <a:pt x="236" y="405"/>
                    <a:pt x="232" y="379"/>
                    <a:pt x="232" y="368"/>
                  </a:cubicBezTo>
                  <a:cubicBezTo>
                    <a:pt x="233" y="357"/>
                    <a:pt x="235" y="333"/>
                    <a:pt x="237" y="323"/>
                  </a:cubicBezTo>
                  <a:cubicBezTo>
                    <a:pt x="238" y="314"/>
                    <a:pt x="256" y="282"/>
                    <a:pt x="259" y="277"/>
                  </a:cubicBezTo>
                  <a:cubicBezTo>
                    <a:pt x="263" y="273"/>
                    <a:pt x="295" y="244"/>
                    <a:pt x="303" y="238"/>
                  </a:cubicBezTo>
                  <a:cubicBezTo>
                    <a:pt x="311" y="233"/>
                    <a:pt x="335" y="221"/>
                    <a:pt x="344" y="217"/>
                  </a:cubicBezTo>
                  <a:cubicBezTo>
                    <a:pt x="353" y="214"/>
                    <a:pt x="374" y="208"/>
                    <a:pt x="382" y="207"/>
                  </a:cubicBezTo>
                  <a:cubicBezTo>
                    <a:pt x="390" y="206"/>
                    <a:pt x="420" y="201"/>
                    <a:pt x="433" y="201"/>
                  </a:cubicBezTo>
                  <a:cubicBezTo>
                    <a:pt x="445" y="201"/>
                    <a:pt x="467" y="203"/>
                    <a:pt x="475" y="204"/>
                  </a:cubicBezTo>
                  <a:cubicBezTo>
                    <a:pt x="482" y="205"/>
                    <a:pt x="506" y="210"/>
                    <a:pt x="511" y="212"/>
                  </a:cubicBezTo>
                  <a:cubicBezTo>
                    <a:pt x="516" y="213"/>
                    <a:pt x="544" y="223"/>
                    <a:pt x="548" y="226"/>
                  </a:cubicBezTo>
                  <a:cubicBezTo>
                    <a:pt x="552" y="229"/>
                    <a:pt x="579" y="240"/>
                    <a:pt x="582" y="242"/>
                  </a:cubicBezTo>
                  <a:cubicBezTo>
                    <a:pt x="585" y="245"/>
                    <a:pt x="609" y="258"/>
                    <a:pt x="609" y="258"/>
                  </a:cubicBezTo>
                  <a:cubicBezTo>
                    <a:pt x="609" y="258"/>
                    <a:pt x="614" y="249"/>
                    <a:pt x="612" y="248"/>
                  </a:cubicBezTo>
                  <a:cubicBezTo>
                    <a:pt x="610" y="246"/>
                    <a:pt x="606" y="245"/>
                    <a:pt x="606" y="242"/>
                  </a:cubicBezTo>
                  <a:cubicBezTo>
                    <a:pt x="606" y="238"/>
                    <a:pt x="606" y="210"/>
                    <a:pt x="606" y="210"/>
                  </a:cubicBezTo>
                  <a:cubicBezTo>
                    <a:pt x="612" y="201"/>
                    <a:pt x="612" y="201"/>
                    <a:pt x="612" y="201"/>
                  </a:cubicBezTo>
                  <a:cubicBezTo>
                    <a:pt x="615" y="195"/>
                    <a:pt x="615" y="195"/>
                    <a:pt x="615" y="195"/>
                  </a:cubicBezTo>
                  <a:cubicBezTo>
                    <a:pt x="615" y="187"/>
                    <a:pt x="615" y="187"/>
                    <a:pt x="615" y="187"/>
                  </a:cubicBezTo>
                  <a:cubicBezTo>
                    <a:pt x="615" y="187"/>
                    <a:pt x="613" y="188"/>
                    <a:pt x="605" y="187"/>
                  </a:cubicBezTo>
                  <a:cubicBezTo>
                    <a:pt x="598" y="187"/>
                    <a:pt x="498" y="187"/>
                    <a:pt x="498" y="187"/>
                  </a:cubicBezTo>
                  <a:cubicBezTo>
                    <a:pt x="498" y="187"/>
                    <a:pt x="490" y="185"/>
                    <a:pt x="488" y="183"/>
                  </a:cubicBezTo>
                  <a:cubicBezTo>
                    <a:pt x="486" y="182"/>
                    <a:pt x="469" y="172"/>
                    <a:pt x="468" y="169"/>
                  </a:cubicBezTo>
                  <a:cubicBezTo>
                    <a:pt x="467" y="166"/>
                    <a:pt x="462" y="152"/>
                    <a:pt x="463" y="148"/>
                  </a:cubicBezTo>
                  <a:cubicBezTo>
                    <a:pt x="464" y="145"/>
                    <a:pt x="474" y="135"/>
                    <a:pt x="476" y="135"/>
                  </a:cubicBezTo>
                  <a:cubicBezTo>
                    <a:pt x="477" y="135"/>
                    <a:pt x="493" y="131"/>
                    <a:pt x="497" y="132"/>
                  </a:cubicBezTo>
                  <a:cubicBezTo>
                    <a:pt x="501" y="134"/>
                    <a:pt x="529" y="141"/>
                    <a:pt x="529" y="141"/>
                  </a:cubicBezTo>
                  <a:cubicBezTo>
                    <a:pt x="558" y="153"/>
                    <a:pt x="558" y="153"/>
                    <a:pt x="558" y="153"/>
                  </a:cubicBezTo>
                  <a:cubicBezTo>
                    <a:pt x="558" y="153"/>
                    <a:pt x="578" y="156"/>
                    <a:pt x="583" y="156"/>
                  </a:cubicBezTo>
                  <a:cubicBezTo>
                    <a:pt x="588" y="156"/>
                    <a:pt x="613" y="152"/>
                    <a:pt x="615" y="152"/>
                  </a:cubicBezTo>
                  <a:cubicBezTo>
                    <a:pt x="617" y="151"/>
                    <a:pt x="627" y="137"/>
                    <a:pt x="627" y="132"/>
                  </a:cubicBezTo>
                  <a:cubicBezTo>
                    <a:pt x="627" y="126"/>
                    <a:pt x="625" y="119"/>
                    <a:pt x="627" y="117"/>
                  </a:cubicBezTo>
                  <a:cubicBezTo>
                    <a:pt x="630" y="115"/>
                    <a:pt x="641" y="105"/>
                    <a:pt x="648" y="102"/>
                  </a:cubicBezTo>
                  <a:cubicBezTo>
                    <a:pt x="654" y="100"/>
                    <a:pt x="689" y="98"/>
                    <a:pt x="689" y="98"/>
                  </a:cubicBezTo>
                  <a:cubicBezTo>
                    <a:pt x="689" y="98"/>
                    <a:pt x="680" y="91"/>
                    <a:pt x="676" y="90"/>
                  </a:cubicBezTo>
                  <a:cubicBezTo>
                    <a:pt x="671" y="89"/>
                    <a:pt x="647" y="79"/>
                    <a:pt x="637" y="77"/>
                  </a:cubicBezTo>
                  <a:cubicBezTo>
                    <a:pt x="627" y="75"/>
                    <a:pt x="605" y="72"/>
                    <a:pt x="595" y="72"/>
                  </a:cubicBezTo>
                  <a:cubicBezTo>
                    <a:pt x="585" y="71"/>
                    <a:pt x="562" y="72"/>
                    <a:pt x="547" y="76"/>
                  </a:cubicBezTo>
                  <a:cubicBezTo>
                    <a:pt x="533" y="80"/>
                    <a:pt x="511" y="87"/>
                    <a:pt x="500" y="88"/>
                  </a:cubicBezTo>
                  <a:cubicBezTo>
                    <a:pt x="489" y="90"/>
                    <a:pt x="477" y="92"/>
                    <a:pt x="468" y="90"/>
                  </a:cubicBezTo>
                  <a:cubicBezTo>
                    <a:pt x="460" y="88"/>
                    <a:pt x="454" y="88"/>
                    <a:pt x="454" y="84"/>
                  </a:cubicBezTo>
                  <a:cubicBezTo>
                    <a:pt x="454" y="80"/>
                    <a:pt x="457" y="76"/>
                    <a:pt x="460" y="75"/>
                  </a:cubicBezTo>
                  <a:cubicBezTo>
                    <a:pt x="464" y="73"/>
                    <a:pt x="474" y="71"/>
                    <a:pt x="483" y="71"/>
                  </a:cubicBezTo>
                  <a:cubicBezTo>
                    <a:pt x="492" y="72"/>
                    <a:pt x="532" y="71"/>
                    <a:pt x="532" y="71"/>
                  </a:cubicBezTo>
                  <a:cubicBezTo>
                    <a:pt x="533" y="48"/>
                    <a:pt x="533" y="48"/>
                    <a:pt x="533" y="48"/>
                  </a:cubicBezTo>
                  <a:cubicBezTo>
                    <a:pt x="533" y="48"/>
                    <a:pt x="516" y="34"/>
                    <a:pt x="513" y="34"/>
                  </a:cubicBezTo>
                  <a:cubicBezTo>
                    <a:pt x="511" y="33"/>
                    <a:pt x="468" y="33"/>
                    <a:pt x="465" y="34"/>
                  </a:cubicBezTo>
                  <a:cubicBezTo>
                    <a:pt x="462" y="35"/>
                    <a:pt x="395" y="51"/>
                    <a:pt x="388" y="51"/>
                  </a:cubicBezTo>
                  <a:cubicBezTo>
                    <a:pt x="381" y="51"/>
                    <a:pt x="355" y="50"/>
                    <a:pt x="354" y="48"/>
                  </a:cubicBezTo>
                  <a:cubicBezTo>
                    <a:pt x="353" y="47"/>
                    <a:pt x="315" y="27"/>
                    <a:pt x="312" y="27"/>
                  </a:cubicBezTo>
                  <a:cubicBezTo>
                    <a:pt x="309" y="26"/>
                    <a:pt x="287" y="23"/>
                    <a:pt x="279" y="22"/>
                  </a:cubicBezTo>
                  <a:cubicBezTo>
                    <a:pt x="271" y="21"/>
                    <a:pt x="248" y="19"/>
                    <a:pt x="239" y="14"/>
                  </a:cubicBezTo>
                  <a:cubicBezTo>
                    <a:pt x="229" y="10"/>
                    <a:pt x="212" y="0"/>
                    <a:pt x="212" y="0"/>
                  </a:cubicBezTo>
                  <a:cubicBezTo>
                    <a:pt x="218" y="16"/>
                    <a:pt x="218" y="16"/>
                    <a:pt x="218" y="16"/>
                  </a:cubicBezTo>
                  <a:cubicBezTo>
                    <a:pt x="218" y="16"/>
                    <a:pt x="231" y="37"/>
                    <a:pt x="237" y="43"/>
                  </a:cubicBezTo>
                  <a:cubicBezTo>
                    <a:pt x="243" y="50"/>
                    <a:pt x="260" y="63"/>
                    <a:pt x="263" y="64"/>
                  </a:cubicBezTo>
                  <a:cubicBezTo>
                    <a:pt x="266" y="65"/>
                    <a:pt x="291" y="70"/>
                    <a:pt x="297" y="71"/>
                  </a:cubicBezTo>
                  <a:cubicBezTo>
                    <a:pt x="302" y="72"/>
                    <a:pt x="311" y="71"/>
                    <a:pt x="311" y="71"/>
                  </a:cubicBezTo>
                  <a:cubicBezTo>
                    <a:pt x="313" y="76"/>
                    <a:pt x="313" y="76"/>
                    <a:pt x="313" y="76"/>
                  </a:cubicBezTo>
                  <a:cubicBezTo>
                    <a:pt x="307" y="79"/>
                    <a:pt x="307" y="79"/>
                    <a:pt x="307" y="79"/>
                  </a:cubicBezTo>
                  <a:cubicBezTo>
                    <a:pt x="307" y="79"/>
                    <a:pt x="296" y="82"/>
                    <a:pt x="288" y="85"/>
                  </a:cubicBezTo>
                  <a:cubicBezTo>
                    <a:pt x="280" y="88"/>
                    <a:pt x="269" y="94"/>
                    <a:pt x="269" y="94"/>
                  </a:cubicBezTo>
                  <a:cubicBezTo>
                    <a:pt x="152" y="88"/>
                    <a:pt x="152" y="88"/>
                    <a:pt x="152" y="88"/>
                  </a:cubicBezTo>
                  <a:cubicBezTo>
                    <a:pt x="152" y="88"/>
                    <a:pt x="186" y="120"/>
                    <a:pt x="187" y="124"/>
                  </a:cubicBezTo>
                  <a:cubicBezTo>
                    <a:pt x="188" y="127"/>
                    <a:pt x="189" y="132"/>
                    <a:pt x="187" y="135"/>
                  </a:cubicBezTo>
                  <a:cubicBezTo>
                    <a:pt x="185" y="138"/>
                    <a:pt x="175" y="151"/>
                    <a:pt x="165" y="153"/>
                  </a:cubicBezTo>
                  <a:cubicBezTo>
                    <a:pt x="155" y="155"/>
                    <a:pt x="106" y="151"/>
                    <a:pt x="103" y="152"/>
                  </a:cubicBezTo>
                  <a:cubicBezTo>
                    <a:pt x="100" y="154"/>
                    <a:pt x="86" y="158"/>
                    <a:pt x="86" y="160"/>
                  </a:cubicBezTo>
                  <a:cubicBezTo>
                    <a:pt x="86" y="162"/>
                    <a:pt x="102" y="171"/>
                    <a:pt x="102" y="171"/>
                  </a:cubicBezTo>
                  <a:cubicBezTo>
                    <a:pt x="102" y="171"/>
                    <a:pt x="118" y="182"/>
                    <a:pt x="121" y="185"/>
                  </a:cubicBezTo>
                  <a:cubicBezTo>
                    <a:pt x="123" y="188"/>
                    <a:pt x="128" y="196"/>
                    <a:pt x="126" y="201"/>
                  </a:cubicBezTo>
                  <a:cubicBezTo>
                    <a:pt x="124" y="206"/>
                    <a:pt x="109" y="214"/>
                    <a:pt x="102" y="214"/>
                  </a:cubicBezTo>
                  <a:cubicBezTo>
                    <a:pt x="95" y="214"/>
                    <a:pt x="31" y="211"/>
                    <a:pt x="23" y="214"/>
                  </a:cubicBezTo>
                  <a:cubicBezTo>
                    <a:pt x="16" y="216"/>
                    <a:pt x="0" y="224"/>
                    <a:pt x="0" y="224"/>
                  </a:cubicBezTo>
                  <a:cubicBezTo>
                    <a:pt x="0" y="224"/>
                    <a:pt x="37" y="238"/>
                    <a:pt x="48" y="244"/>
                  </a:cubicBezTo>
                  <a:cubicBezTo>
                    <a:pt x="59" y="249"/>
                    <a:pt x="89" y="275"/>
                    <a:pt x="94" y="285"/>
                  </a:cubicBezTo>
                  <a:cubicBezTo>
                    <a:pt x="98" y="295"/>
                    <a:pt x="100" y="297"/>
                    <a:pt x="100" y="297"/>
                  </a:cubicBezTo>
                  <a:cubicBezTo>
                    <a:pt x="100" y="297"/>
                    <a:pt x="107" y="275"/>
                    <a:pt x="110" y="271"/>
                  </a:cubicBezTo>
                  <a:cubicBezTo>
                    <a:pt x="112" y="267"/>
                    <a:pt x="123" y="239"/>
                    <a:pt x="133" y="224"/>
                  </a:cubicBezTo>
                  <a:cubicBezTo>
                    <a:pt x="142" y="209"/>
                    <a:pt x="157" y="181"/>
                    <a:pt x="174" y="166"/>
                  </a:cubicBezTo>
                  <a:cubicBezTo>
                    <a:pt x="191" y="150"/>
                    <a:pt x="211" y="130"/>
                    <a:pt x="219" y="124"/>
                  </a:cubicBezTo>
                  <a:cubicBezTo>
                    <a:pt x="227" y="118"/>
                    <a:pt x="230" y="118"/>
                    <a:pt x="230" y="118"/>
                  </a:cubicBezTo>
                  <a:cubicBezTo>
                    <a:pt x="217" y="137"/>
                    <a:pt x="217" y="137"/>
                    <a:pt x="217" y="137"/>
                  </a:cubicBezTo>
                  <a:cubicBezTo>
                    <a:pt x="217" y="137"/>
                    <a:pt x="197" y="147"/>
                    <a:pt x="181" y="175"/>
                  </a:cubicBezTo>
                  <a:cubicBezTo>
                    <a:pt x="164" y="203"/>
                    <a:pt x="145" y="240"/>
                    <a:pt x="141" y="259"/>
                  </a:cubicBezTo>
                  <a:cubicBezTo>
                    <a:pt x="136" y="277"/>
                    <a:pt x="131" y="310"/>
                    <a:pt x="133" y="334"/>
                  </a:cubicBezTo>
                  <a:cubicBezTo>
                    <a:pt x="135" y="359"/>
                    <a:pt x="143" y="394"/>
                    <a:pt x="147" y="406"/>
                  </a:cubicBezTo>
                  <a:cubicBezTo>
                    <a:pt x="151" y="418"/>
                    <a:pt x="176" y="453"/>
                    <a:pt x="181" y="459"/>
                  </a:cubicBezTo>
                  <a:cubicBezTo>
                    <a:pt x="186" y="465"/>
                    <a:pt x="216" y="487"/>
                    <a:pt x="228" y="493"/>
                  </a:cubicBezTo>
                  <a:cubicBezTo>
                    <a:pt x="241" y="500"/>
                    <a:pt x="259" y="507"/>
                    <a:pt x="267" y="509"/>
                  </a:cubicBezTo>
                  <a:cubicBezTo>
                    <a:pt x="275" y="510"/>
                    <a:pt x="315" y="512"/>
                    <a:pt x="322" y="512"/>
                  </a:cubicBezTo>
                  <a:cubicBezTo>
                    <a:pt x="329" y="511"/>
                    <a:pt x="344" y="505"/>
                    <a:pt x="344" y="505"/>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0" name="Freeform 8"/>
            <p:cNvSpPr>
              <a:spLocks/>
            </p:cNvSpPr>
            <p:nvPr userDrawn="1"/>
          </p:nvSpPr>
          <p:spPr bwMode="auto">
            <a:xfrm>
              <a:off x="6278563" y="3851275"/>
              <a:ext cx="684212" cy="231775"/>
            </a:xfrm>
            <a:custGeom>
              <a:avLst/>
              <a:gdLst>
                <a:gd name="T0" fmla="*/ 0 w 212"/>
                <a:gd name="T1" fmla="*/ 27 h 72"/>
                <a:gd name="T2" fmla="*/ 66 w 212"/>
                <a:gd name="T3" fmla="*/ 30 h 72"/>
                <a:gd name="T4" fmla="*/ 130 w 212"/>
                <a:gd name="T5" fmla="*/ 23 h 72"/>
                <a:gd name="T6" fmla="*/ 196 w 212"/>
                <a:gd name="T7" fmla="*/ 4 h 72"/>
                <a:gd name="T8" fmla="*/ 212 w 212"/>
                <a:gd name="T9" fmla="*/ 0 h 72"/>
                <a:gd name="T10" fmla="*/ 99 w 212"/>
                <a:gd name="T11" fmla="*/ 72 h 72"/>
                <a:gd name="T12" fmla="*/ 98 w 212"/>
                <a:gd name="T13" fmla="*/ 53 h 72"/>
                <a:gd name="T14" fmla="*/ 0 w 212"/>
                <a:gd name="T15" fmla="*/ 27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72">
                  <a:moveTo>
                    <a:pt x="0" y="27"/>
                  </a:moveTo>
                  <a:cubicBezTo>
                    <a:pt x="0" y="27"/>
                    <a:pt x="45" y="30"/>
                    <a:pt x="66" y="30"/>
                  </a:cubicBezTo>
                  <a:cubicBezTo>
                    <a:pt x="88" y="30"/>
                    <a:pt x="95" y="32"/>
                    <a:pt x="130" y="23"/>
                  </a:cubicBezTo>
                  <a:cubicBezTo>
                    <a:pt x="165" y="15"/>
                    <a:pt x="196" y="4"/>
                    <a:pt x="196" y="4"/>
                  </a:cubicBezTo>
                  <a:cubicBezTo>
                    <a:pt x="212" y="0"/>
                    <a:pt x="212" y="0"/>
                    <a:pt x="212" y="0"/>
                  </a:cubicBezTo>
                  <a:cubicBezTo>
                    <a:pt x="99" y="72"/>
                    <a:pt x="99" y="72"/>
                    <a:pt x="99" y="72"/>
                  </a:cubicBezTo>
                  <a:cubicBezTo>
                    <a:pt x="98" y="53"/>
                    <a:pt x="98" y="53"/>
                    <a:pt x="98" y="53"/>
                  </a:cubicBezTo>
                  <a:lnTo>
                    <a:pt x="0" y="27"/>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121" name="Freeform 9"/>
            <p:cNvSpPr>
              <a:spLocks/>
            </p:cNvSpPr>
            <p:nvPr userDrawn="1"/>
          </p:nvSpPr>
          <p:spPr bwMode="auto">
            <a:xfrm>
              <a:off x="5626100" y="3814763"/>
              <a:ext cx="3481387" cy="1744662"/>
            </a:xfrm>
            <a:custGeom>
              <a:avLst/>
              <a:gdLst>
                <a:gd name="T0" fmla="*/ 4 w 1078"/>
                <a:gd name="T1" fmla="*/ 498 h 540"/>
                <a:gd name="T2" fmla="*/ 34 w 1078"/>
                <a:gd name="T3" fmla="*/ 522 h 540"/>
                <a:gd name="T4" fmla="*/ 136 w 1078"/>
                <a:gd name="T5" fmla="*/ 533 h 540"/>
                <a:gd name="T6" fmla="*/ 273 w 1078"/>
                <a:gd name="T7" fmla="*/ 472 h 540"/>
                <a:gd name="T8" fmla="*/ 426 w 1078"/>
                <a:gd name="T9" fmla="*/ 346 h 540"/>
                <a:gd name="T10" fmla="*/ 646 w 1078"/>
                <a:gd name="T11" fmla="*/ 169 h 540"/>
                <a:gd name="T12" fmla="*/ 823 w 1078"/>
                <a:gd name="T13" fmla="*/ 65 h 540"/>
                <a:gd name="T14" fmla="*/ 926 w 1078"/>
                <a:gd name="T15" fmla="*/ 27 h 540"/>
                <a:gd name="T16" fmla="*/ 986 w 1078"/>
                <a:gd name="T17" fmla="*/ 14 h 540"/>
                <a:gd name="T18" fmla="*/ 1029 w 1078"/>
                <a:gd name="T19" fmla="*/ 12 h 540"/>
                <a:gd name="T20" fmla="*/ 1078 w 1078"/>
                <a:gd name="T21" fmla="*/ 13 h 540"/>
                <a:gd name="T22" fmla="*/ 1029 w 1078"/>
                <a:gd name="T23" fmla="*/ 4 h 540"/>
                <a:gd name="T24" fmla="*/ 988 w 1078"/>
                <a:gd name="T25" fmla="*/ 0 h 540"/>
                <a:gd name="T26" fmla="*/ 950 w 1078"/>
                <a:gd name="T27" fmla="*/ 0 h 540"/>
                <a:gd name="T28" fmla="*/ 910 w 1078"/>
                <a:gd name="T29" fmla="*/ 3 h 540"/>
                <a:gd name="T30" fmla="*/ 864 w 1078"/>
                <a:gd name="T31" fmla="*/ 10 h 540"/>
                <a:gd name="T32" fmla="*/ 818 w 1078"/>
                <a:gd name="T33" fmla="*/ 20 h 540"/>
                <a:gd name="T34" fmla="*/ 729 w 1078"/>
                <a:gd name="T35" fmla="*/ 52 h 540"/>
                <a:gd name="T36" fmla="*/ 634 w 1078"/>
                <a:gd name="T37" fmla="*/ 98 h 540"/>
                <a:gd name="T38" fmla="*/ 476 w 1078"/>
                <a:gd name="T39" fmla="*/ 201 h 540"/>
                <a:gd name="T40" fmla="*/ 383 w 1078"/>
                <a:gd name="T41" fmla="*/ 279 h 540"/>
                <a:gd name="T42" fmla="*/ 331 w 1078"/>
                <a:gd name="T43" fmla="*/ 324 h 540"/>
                <a:gd name="T44" fmla="*/ 265 w 1078"/>
                <a:gd name="T45" fmla="*/ 382 h 540"/>
                <a:gd name="T46" fmla="*/ 215 w 1078"/>
                <a:gd name="T47" fmla="*/ 422 h 540"/>
                <a:gd name="T48" fmla="*/ 166 w 1078"/>
                <a:gd name="T49" fmla="*/ 453 h 540"/>
                <a:gd name="T50" fmla="*/ 122 w 1078"/>
                <a:gd name="T51" fmla="*/ 477 h 540"/>
                <a:gd name="T52" fmla="*/ 56 w 1078"/>
                <a:gd name="T53" fmla="*/ 500 h 540"/>
                <a:gd name="T54" fmla="*/ 7 w 1078"/>
                <a:gd name="T55" fmla="*/ 495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8" h="540">
                  <a:moveTo>
                    <a:pt x="4" y="498"/>
                  </a:moveTo>
                  <a:cubicBezTo>
                    <a:pt x="0" y="500"/>
                    <a:pt x="26" y="519"/>
                    <a:pt x="34" y="522"/>
                  </a:cubicBezTo>
                  <a:cubicBezTo>
                    <a:pt x="42" y="526"/>
                    <a:pt x="89" y="540"/>
                    <a:pt x="136" y="533"/>
                  </a:cubicBezTo>
                  <a:cubicBezTo>
                    <a:pt x="184" y="526"/>
                    <a:pt x="204" y="511"/>
                    <a:pt x="273" y="472"/>
                  </a:cubicBezTo>
                  <a:cubicBezTo>
                    <a:pt x="342" y="434"/>
                    <a:pt x="395" y="374"/>
                    <a:pt x="426" y="346"/>
                  </a:cubicBezTo>
                  <a:cubicBezTo>
                    <a:pt x="458" y="318"/>
                    <a:pt x="554" y="234"/>
                    <a:pt x="646" y="169"/>
                  </a:cubicBezTo>
                  <a:cubicBezTo>
                    <a:pt x="737" y="104"/>
                    <a:pt x="778" y="86"/>
                    <a:pt x="823" y="65"/>
                  </a:cubicBezTo>
                  <a:cubicBezTo>
                    <a:pt x="868" y="44"/>
                    <a:pt x="898" y="36"/>
                    <a:pt x="926" y="27"/>
                  </a:cubicBezTo>
                  <a:cubicBezTo>
                    <a:pt x="954" y="18"/>
                    <a:pt x="974" y="16"/>
                    <a:pt x="986" y="14"/>
                  </a:cubicBezTo>
                  <a:cubicBezTo>
                    <a:pt x="998" y="12"/>
                    <a:pt x="1029" y="12"/>
                    <a:pt x="1029" y="12"/>
                  </a:cubicBezTo>
                  <a:cubicBezTo>
                    <a:pt x="1078" y="13"/>
                    <a:pt x="1078" y="13"/>
                    <a:pt x="1078" y="13"/>
                  </a:cubicBezTo>
                  <a:cubicBezTo>
                    <a:pt x="1029" y="4"/>
                    <a:pt x="1029" y="4"/>
                    <a:pt x="1029" y="4"/>
                  </a:cubicBezTo>
                  <a:cubicBezTo>
                    <a:pt x="988" y="0"/>
                    <a:pt x="988" y="0"/>
                    <a:pt x="988" y="0"/>
                  </a:cubicBezTo>
                  <a:cubicBezTo>
                    <a:pt x="950" y="0"/>
                    <a:pt x="950" y="0"/>
                    <a:pt x="950" y="0"/>
                  </a:cubicBezTo>
                  <a:cubicBezTo>
                    <a:pt x="910" y="3"/>
                    <a:pt x="910" y="3"/>
                    <a:pt x="910" y="3"/>
                  </a:cubicBezTo>
                  <a:cubicBezTo>
                    <a:pt x="910" y="3"/>
                    <a:pt x="874" y="9"/>
                    <a:pt x="864" y="10"/>
                  </a:cubicBezTo>
                  <a:cubicBezTo>
                    <a:pt x="855" y="10"/>
                    <a:pt x="828" y="18"/>
                    <a:pt x="818" y="20"/>
                  </a:cubicBezTo>
                  <a:cubicBezTo>
                    <a:pt x="807" y="22"/>
                    <a:pt x="737" y="48"/>
                    <a:pt x="729" y="52"/>
                  </a:cubicBezTo>
                  <a:cubicBezTo>
                    <a:pt x="721" y="55"/>
                    <a:pt x="650" y="89"/>
                    <a:pt x="634" y="98"/>
                  </a:cubicBezTo>
                  <a:cubicBezTo>
                    <a:pt x="619" y="106"/>
                    <a:pt x="482" y="196"/>
                    <a:pt x="476" y="201"/>
                  </a:cubicBezTo>
                  <a:cubicBezTo>
                    <a:pt x="469" y="206"/>
                    <a:pt x="387" y="276"/>
                    <a:pt x="383" y="279"/>
                  </a:cubicBezTo>
                  <a:cubicBezTo>
                    <a:pt x="379" y="282"/>
                    <a:pt x="331" y="324"/>
                    <a:pt x="331" y="324"/>
                  </a:cubicBezTo>
                  <a:cubicBezTo>
                    <a:pt x="331" y="324"/>
                    <a:pt x="272" y="376"/>
                    <a:pt x="265" y="382"/>
                  </a:cubicBezTo>
                  <a:cubicBezTo>
                    <a:pt x="258" y="388"/>
                    <a:pt x="217" y="420"/>
                    <a:pt x="215" y="422"/>
                  </a:cubicBezTo>
                  <a:cubicBezTo>
                    <a:pt x="213" y="423"/>
                    <a:pt x="170" y="451"/>
                    <a:pt x="166" y="453"/>
                  </a:cubicBezTo>
                  <a:cubicBezTo>
                    <a:pt x="162" y="455"/>
                    <a:pt x="131" y="474"/>
                    <a:pt x="122" y="477"/>
                  </a:cubicBezTo>
                  <a:cubicBezTo>
                    <a:pt x="113" y="480"/>
                    <a:pt x="89" y="497"/>
                    <a:pt x="56" y="500"/>
                  </a:cubicBezTo>
                  <a:cubicBezTo>
                    <a:pt x="23" y="504"/>
                    <a:pt x="7" y="495"/>
                    <a:pt x="7" y="495"/>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122" name="Freeform 10"/>
            <p:cNvSpPr>
              <a:spLocks/>
            </p:cNvSpPr>
            <p:nvPr userDrawn="1"/>
          </p:nvSpPr>
          <p:spPr bwMode="auto">
            <a:xfrm>
              <a:off x="5948363" y="4098925"/>
              <a:ext cx="3482975" cy="1744662"/>
            </a:xfrm>
            <a:custGeom>
              <a:avLst/>
              <a:gdLst>
                <a:gd name="T0" fmla="*/ 4 w 1078"/>
                <a:gd name="T1" fmla="*/ 498 h 540"/>
                <a:gd name="T2" fmla="*/ 34 w 1078"/>
                <a:gd name="T3" fmla="*/ 522 h 540"/>
                <a:gd name="T4" fmla="*/ 136 w 1078"/>
                <a:gd name="T5" fmla="*/ 533 h 540"/>
                <a:gd name="T6" fmla="*/ 273 w 1078"/>
                <a:gd name="T7" fmla="*/ 472 h 540"/>
                <a:gd name="T8" fmla="*/ 426 w 1078"/>
                <a:gd name="T9" fmla="*/ 346 h 540"/>
                <a:gd name="T10" fmla="*/ 646 w 1078"/>
                <a:gd name="T11" fmla="*/ 169 h 540"/>
                <a:gd name="T12" fmla="*/ 823 w 1078"/>
                <a:gd name="T13" fmla="*/ 65 h 540"/>
                <a:gd name="T14" fmla="*/ 926 w 1078"/>
                <a:gd name="T15" fmla="*/ 27 h 540"/>
                <a:gd name="T16" fmla="*/ 986 w 1078"/>
                <a:gd name="T17" fmla="*/ 14 h 540"/>
                <a:gd name="T18" fmla="*/ 1029 w 1078"/>
                <a:gd name="T19" fmla="*/ 12 h 540"/>
                <a:gd name="T20" fmla="*/ 1078 w 1078"/>
                <a:gd name="T21" fmla="*/ 13 h 540"/>
                <a:gd name="T22" fmla="*/ 1029 w 1078"/>
                <a:gd name="T23" fmla="*/ 4 h 540"/>
                <a:gd name="T24" fmla="*/ 988 w 1078"/>
                <a:gd name="T25" fmla="*/ 0 h 540"/>
                <a:gd name="T26" fmla="*/ 950 w 1078"/>
                <a:gd name="T27" fmla="*/ 0 h 540"/>
                <a:gd name="T28" fmla="*/ 910 w 1078"/>
                <a:gd name="T29" fmla="*/ 3 h 540"/>
                <a:gd name="T30" fmla="*/ 864 w 1078"/>
                <a:gd name="T31" fmla="*/ 10 h 540"/>
                <a:gd name="T32" fmla="*/ 818 w 1078"/>
                <a:gd name="T33" fmla="*/ 20 h 540"/>
                <a:gd name="T34" fmla="*/ 729 w 1078"/>
                <a:gd name="T35" fmla="*/ 52 h 540"/>
                <a:gd name="T36" fmla="*/ 634 w 1078"/>
                <a:gd name="T37" fmla="*/ 98 h 540"/>
                <a:gd name="T38" fmla="*/ 476 w 1078"/>
                <a:gd name="T39" fmla="*/ 201 h 540"/>
                <a:gd name="T40" fmla="*/ 383 w 1078"/>
                <a:gd name="T41" fmla="*/ 279 h 540"/>
                <a:gd name="T42" fmla="*/ 331 w 1078"/>
                <a:gd name="T43" fmla="*/ 324 h 540"/>
                <a:gd name="T44" fmla="*/ 265 w 1078"/>
                <a:gd name="T45" fmla="*/ 382 h 540"/>
                <a:gd name="T46" fmla="*/ 215 w 1078"/>
                <a:gd name="T47" fmla="*/ 422 h 540"/>
                <a:gd name="T48" fmla="*/ 166 w 1078"/>
                <a:gd name="T49" fmla="*/ 453 h 540"/>
                <a:gd name="T50" fmla="*/ 122 w 1078"/>
                <a:gd name="T51" fmla="*/ 477 h 540"/>
                <a:gd name="T52" fmla="*/ 56 w 1078"/>
                <a:gd name="T53" fmla="*/ 500 h 540"/>
                <a:gd name="T54" fmla="*/ 7 w 1078"/>
                <a:gd name="T55" fmla="*/ 495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8" h="540">
                  <a:moveTo>
                    <a:pt x="4" y="498"/>
                  </a:moveTo>
                  <a:cubicBezTo>
                    <a:pt x="0" y="500"/>
                    <a:pt x="26" y="519"/>
                    <a:pt x="34" y="522"/>
                  </a:cubicBezTo>
                  <a:cubicBezTo>
                    <a:pt x="42" y="526"/>
                    <a:pt x="89" y="540"/>
                    <a:pt x="136" y="533"/>
                  </a:cubicBezTo>
                  <a:cubicBezTo>
                    <a:pt x="184" y="526"/>
                    <a:pt x="204" y="511"/>
                    <a:pt x="273" y="472"/>
                  </a:cubicBezTo>
                  <a:cubicBezTo>
                    <a:pt x="342" y="434"/>
                    <a:pt x="395" y="374"/>
                    <a:pt x="426" y="346"/>
                  </a:cubicBezTo>
                  <a:cubicBezTo>
                    <a:pt x="458" y="318"/>
                    <a:pt x="554" y="234"/>
                    <a:pt x="646" y="169"/>
                  </a:cubicBezTo>
                  <a:cubicBezTo>
                    <a:pt x="737" y="104"/>
                    <a:pt x="778" y="86"/>
                    <a:pt x="823" y="65"/>
                  </a:cubicBezTo>
                  <a:cubicBezTo>
                    <a:pt x="868" y="44"/>
                    <a:pt x="898" y="36"/>
                    <a:pt x="926" y="27"/>
                  </a:cubicBezTo>
                  <a:cubicBezTo>
                    <a:pt x="954" y="18"/>
                    <a:pt x="974" y="16"/>
                    <a:pt x="986" y="14"/>
                  </a:cubicBezTo>
                  <a:cubicBezTo>
                    <a:pt x="998" y="12"/>
                    <a:pt x="1029" y="12"/>
                    <a:pt x="1029" y="12"/>
                  </a:cubicBezTo>
                  <a:cubicBezTo>
                    <a:pt x="1078" y="13"/>
                    <a:pt x="1078" y="13"/>
                    <a:pt x="1078" y="13"/>
                  </a:cubicBezTo>
                  <a:cubicBezTo>
                    <a:pt x="1029" y="4"/>
                    <a:pt x="1029" y="4"/>
                    <a:pt x="1029" y="4"/>
                  </a:cubicBezTo>
                  <a:cubicBezTo>
                    <a:pt x="988" y="0"/>
                    <a:pt x="988" y="0"/>
                    <a:pt x="988" y="0"/>
                  </a:cubicBezTo>
                  <a:cubicBezTo>
                    <a:pt x="950" y="0"/>
                    <a:pt x="950" y="0"/>
                    <a:pt x="950" y="0"/>
                  </a:cubicBezTo>
                  <a:cubicBezTo>
                    <a:pt x="910" y="3"/>
                    <a:pt x="910" y="3"/>
                    <a:pt x="910" y="3"/>
                  </a:cubicBezTo>
                  <a:cubicBezTo>
                    <a:pt x="910" y="3"/>
                    <a:pt x="874" y="9"/>
                    <a:pt x="864" y="10"/>
                  </a:cubicBezTo>
                  <a:cubicBezTo>
                    <a:pt x="855" y="10"/>
                    <a:pt x="828" y="18"/>
                    <a:pt x="818" y="20"/>
                  </a:cubicBezTo>
                  <a:cubicBezTo>
                    <a:pt x="807" y="22"/>
                    <a:pt x="737" y="48"/>
                    <a:pt x="729" y="52"/>
                  </a:cubicBezTo>
                  <a:cubicBezTo>
                    <a:pt x="721" y="55"/>
                    <a:pt x="650" y="89"/>
                    <a:pt x="634" y="98"/>
                  </a:cubicBezTo>
                  <a:cubicBezTo>
                    <a:pt x="619" y="106"/>
                    <a:pt x="482" y="196"/>
                    <a:pt x="476" y="201"/>
                  </a:cubicBezTo>
                  <a:cubicBezTo>
                    <a:pt x="469" y="206"/>
                    <a:pt x="387" y="276"/>
                    <a:pt x="383" y="279"/>
                  </a:cubicBezTo>
                  <a:cubicBezTo>
                    <a:pt x="379" y="282"/>
                    <a:pt x="331" y="324"/>
                    <a:pt x="331" y="324"/>
                  </a:cubicBezTo>
                  <a:cubicBezTo>
                    <a:pt x="331" y="324"/>
                    <a:pt x="272" y="376"/>
                    <a:pt x="265" y="382"/>
                  </a:cubicBezTo>
                  <a:cubicBezTo>
                    <a:pt x="258" y="388"/>
                    <a:pt x="217" y="420"/>
                    <a:pt x="215" y="422"/>
                  </a:cubicBezTo>
                  <a:cubicBezTo>
                    <a:pt x="213" y="423"/>
                    <a:pt x="170" y="451"/>
                    <a:pt x="166" y="453"/>
                  </a:cubicBezTo>
                  <a:cubicBezTo>
                    <a:pt x="162" y="455"/>
                    <a:pt x="131" y="474"/>
                    <a:pt x="122" y="477"/>
                  </a:cubicBezTo>
                  <a:cubicBezTo>
                    <a:pt x="113" y="480"/>
                    <a:pt x="89" y="497"/>
                    <a:pt x="56" y="500"/>
                  </a:cubicBezTo>
                  <a:cubicBezTo>
                    <a:pt x="23" y="504"/>
                    <a:pt x="7" y="495"/>
                    <a:pt x="7" y="495"/>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123" name="Freeform 11"/>
            <p:cNvSpPr>
              <a:spLocks/>
            </p:cNvSpPr>
            <p:nvPr userDrawn="1"/>
          </p:nvSpPr>
          <p:spPr bwMode="auto">
            <a:xfrm>
              <a:off x="6272213" y="4357688"/>
              <a:ext cx="3481387" cy="1744662"/>
            </a:xfrm>
            <a:custGeom>
              <a:avLst/>
              <a:gdLst>
                <a:gd name="T0" fmla="*/ 4 w 1078"/>
                <a:gd name="T1" fmla="*/ 498 h 540"/>
                <a:gd name="T2" fmla="*/ 34 w 1078"/>
                <a:gd name="T3" fmla="*/ 522 h 540"/>
                <a:gd name="T4" fmla="*/ 136 w 1078"/>
                <a:gd name="T5" fmla="*/ 533 h 540"/>
                <a:gd name="T6" fmla="*/ 273 w 1078"/>
                <a:gd name="T7" fmla="*/ 472 h 540"/>
                <a:gd name="T8" fmla="*/ 426 w 1078"/>
                <a:gd name="T9" fmla="*/ 346 h 540"/>
                <a:gd name="T10" fmla="*/ 646 w 1078"/>
                <a:gd name="T11" fmla="*/ 169 h 540"/>
                <a:gd name="T12" fmla="*/ 823 w 1078"/>
                <a:gd name="T13" fmla="*/ 65 h 540"/>
                <a:gd name="T14" fmla="*/ 926 w 1078"/>
                <a:gd name="T15" fmla="*/ 27 h 540"/>
                <a:gd name="T16" fmla="*/ 986 w 1078"/>
                <a:gd name="T17" fmla="*/ 14 h 540"/>
                <a:gd name="T18" fmla="*/ 1029 w 1078"/>
                <a:gd name="T19" fmla="*/ 12 h 540"/>
                <a:gd name="T20" fmla="*/ 1078 w 1078"/>
                <a:gd name="T21" fmla="*/ 13 h 540"/>
                <a:gd name="T22" fmla="*/ 1029 w 1078"/>
                <a:gd name="T23" fmla="*/ 4 h 540"/>
                <a:gd name="T24" fmla="*/ 988 w 1078"/>
                <a:gd name="T25" fmla="*/ 0 h 540"/>
                <a:gd name="T26" fmla="*/ 950 w 1078"/>
                <a:gd name="T27" fmla="*/ 0 h 540"/>
                <a:gd name="T28" fmla="*/ 910 w 1078"/>
                <a:gd name="T29" fmla="*/ 3 h 540"/>
                <a:gd name="T30" fmla="*/ 864 w 1078"/>
                <a:gd name="T31" fmla="*/ 10 h 540"/>
                <a:gd name="T32" fmla="*/ 818 w 1078"/>
                <a:gd name="T33" fmla="*/ 20 h 540"/>
                <a:gd name="T34" fmla="*/ 729 w 1078"/>
                <a:gd name="T35" fmla="*/ 52 h 540"/>
                <a:gd name="T36" fmla="*/ 634 w 1078"/>
                <a:gd name="T37" fmla="*/ 98 h 540"/>
                <a:gd name="T38" fmla="*/ 476 w 1078"/>
                <a:gd name="T39" fmla="*/ 201 h 540"/>
                <a:gd name="T40" fmla="*/ 383 w 1078"/>
                <a:gd name="T41" fmla="*/ 279 h 540"/>
                <a:gd name="T42" fmla="*/ 331 w 1078"/>
                <a:gd name="T43" fmla="*/ 324 h 540"/>
                <a:gd name="T44" fmla="*/ 265 w 1078"/>
                <a:gd name="T45" fmla="*/ 382 h 540"/>
                <a:gd name="T46" fmla="*/ 215 w 1078"/>
                <a:gd name="T47" fmla="*/ 422 h 540"/>
                <a:gd name="T48" fmla="*/ 166 w 1078"/>
                <a:gd name="T49" fmla="*/ 453 h 540"/>
                <a:gd name="T50" fmla="*/ 122 w 1078"/>
                <a:gd name="T51" fmla="*/ 477 h 540"/>
                <a:gd name="T52" fmla="*/ 56 w 1078"/>
                <a:gd name="T53" fmla="*/ 500 h 540"/>
                <a:gd name="T54" fmla="*/ 7 w 1078"/>
                <a:gd name="T55" fmla="*/ 495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8" h="540">
                  <a:moveTo>
                    <a:pt x="4" y="498"/>
                  </a:moveTo>
                  <a:cubicBezTo>
                    <a:pt x="0" y="500"/>
                    <a:pt x="26" y="519"/>
                    <a:pt x="34" y="522"/>
                  </a:cubicBezTo>
                  <a:cubicBezTo>
                    <a:pt x="42" y="526"/>
                    <a:pt x="89" y="540"/>
                    <a:pt x="136" y="533"/>
                  </a:cubicBezTo>
                  <a:cubicBezTo>
                    <a:pt x="184" y="526"/>
                    <a:pt x="204" y="511"/>
                    <a:pt x="273" y="472"/>
                  </a:cubicBezTo>
                  <a:cubicBezTo>
                    <a:pt x="342" y="434"/>
                    <a:pt x="395" y="374"/>
                    <a:pt x="426" y="346"/>
                  </a:cubicBezTo>
                  <a:cubicBezTo>
                    <a:pt x="458" y="318"/>
                    <a:pt x="554" y="234"/>
                    <a:pt x="646" y="169"/>
                  </a:cubicBezTo>
                  <a:cubicBezTo>
                    <a:pt x="737" y="104"/>
                    <a:pt x="778" y="86"/>
                    <a:pt x="823" y="65"/>
                  </a:cubicBezTo>
                  <a:cubicBezTo>
                    <a:pt x="868" y="44"/>
                    <a:pt x="898" y="36"/>
                    <a:pt x="926" y="27"/>
                  </a:cubicBezTo>
                  <a:cubicBezTo>
                    <a:pt x="954" y="18"/>
                    <a:pt x="974" y="16"/>
                    <a:pt x="986" y="14"/>
                  </a:cubicBezTo>
                  <a:cubicBezTo>
                    <a:pt x="998" y="12"/>
                    <a:pt x="1029" y="12"/>
                    <a:pt x="1029" y="12"/>
                  </a:cubicBezTo>
                  <a:cubicBezTo>
                    <a:pt x="1078" y="13"/>
                    <a:pt x="1078" y="13"/>
                    <a:pt x="1078" y="13"/>
                  </a:cubicBezTo>
                  <a:cubicBezTo>
                    <a:pt x="1029" y="4"/>
                    <a:pt x="1029" y="4"/>
                    <a:pt x="1029" y="4"/>
                  </a:cubicBezTo>
                  <a:cubicBezTo>
                    <a:pt x="988" y="0"/>
                    <a:pt x="988" y="0"/>
                    <a:pt x="988" y="0"/>
                  </a:cubicBezTo>
                  <a:cubicBezTo>
                    <a:pt x="950" y="0"/>
                    <a:pt x="950" y="0"/>
                    <a:pt x="950" y="0"/>
                  </a:cubicBezTo>
                  <a:cubicBezTo>
                    <a:pt x="910" y="3"/>
                    <a:pt x="910" y="3"/>
                    <a:pt x="910" y="3"/>
                  </a:cubicBezTo>
                  <a:cubicBezTo>
                    <a:pt x="910" y="3"/>
                    <a:pt x="874" y="9"/>
                    <a:pt x="864" y="10"/>
                  </a:cubicBezTo>
                  <a:cubicBezTo>
                    <a:pt x="855" y="10"/>
                    <a:pt x="828" y="18"/>
                    <a:pt x="818" y="20"/>
                  </a:cubicBezTo>
                  <a:cubicBezTo>
                    <a:pt x="807" y="22"/>
                    <a:pt x="737" y="48"/>
                    <a:pt x="729" y="52"/>
                  </a:cubicBezTo>
                  <a:cubicBezTo>
                    <a:pt x="721" y="55"/>
                    <a:pt x="650" y="89"/>
                    <a:pt x="634" y="98"/>
                  </a:cubicBezTo>
                  <a:cubicBezTo>
                    <a:pt x="619" y="106"/>
                    <a:pt x="482" y="196"/>
                    <a:pt x="476" y="201"/>
                  </a:cubicBezTo>
                  <a:cubicBezTo>
                    <a:pt x="469" y="206"/>
                    <a:pt x="387" y="276"/>
                    <a:pt x="383" y="279"/>
                  </a:cubicBezTo>
                  <a:cubicBezTo>
                    <a:pt x="379" y="282"/>
                    <a:pt x="331" y="324"/>
                    <a:pt x="331" y="324"/>
                  </a:cubicBezTo>
                  <a:cubicBezTo>
                    <a:pt x="331" y="324"/>
                    <a:pt x="272" y="376"/>
                    <a:pt x="265" y="382"/>
                  </a:cubicBezTo>
                  <a:cubicBezTo>
                    <a:pt x="258" y="388"/>
                    <a:pt x="217" y="420"/>
                    <a:pt x="215" y="422"/>
                  </a:cubicBezTo>
                  <a:cubicBezTo>
                    <a:pt x="213" y="423"/>
                    <a:pt x="170" y="451"/>
                    <a:pt x="166" y="453"/>
                  </a:cubicBezTo>
                  <a:cubicBezTo>
                    <a:pt x="162" y="455"/>
                    <a:pt x="131" y="474"/>
                    <a:pt x="122" y="477"/>
                  </a:cubicBezTo>
                  <a:cubicBezTo>
                    <a:pt x="113" y="480"/>
                    <a:pt x="89" y="497"/>
                    <a:pt x="56" y="500"/>
                  </a:cubicBezTo>
                  <a:cubicBezTo>
                    <a:pt x="23" y="504"/>
                    <a:pt x="7" y="495"/>
                    <a:pt x="7" y="495"/>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grpSp>
    </p:spTree>
    <p:extLst>
      <p:ext uri="{BB962C8B-B14F-4D97-AF65-F5344CB8AC3E}">
        <p14:creationId xmlns:p14="http://schemas.microsoft.com/office/powerpoint/2010/main" val="284516980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70747549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MPs Welsh Assemply Title Slide">
    <p:bg>
      <p:bgPr>
        <a:solidFill>
          <a:schemeClr val="accent5"/>
        </a:solidFill>
        <a:effectLst/>
      </p:bgPr>
    </p:bg>
    <p:spTree>
      <p:nvGrpSpPr>
        <p:cNvPr id="1" name=""/>
        <p:cNvGrpSpPr/>
        <p:nvPr/>
      </p:nvGrpSpPr>
      <p:grpSpPr>
        <a:xfrm>
          <a:off x="0" y="0"/>
          <a:ext cx="0" cy="0"/>
          <a:chOff x="0" y="0"/>
          <a:chExt cx="0" cy="0"/>
        </a:xfrm>
      </p:grpSpPr>
      <p:cxnSp>
        <p:nvCxnSpPr>
          <p:cNvPr id="7" name="Straight Connector 6"/>
          <p:cNvCxnSpPr/>
          <p:nvPr userDrawn="1"/>
        </p:nvCxnSpPr>
        <p:spPr bwMode="gray">
          <a:xfrm flipV="1">
            <a:off x="0" y="6524626"/>
            <a:ext cx="9144000" cy="1"/>
          </a:xfrm>
          <a:prstGeom prst="line">
            <a:avLst/>
          </a:prstGeom>
          <a:solidFill>
            <a:schemeClr val="accent2"/>
          </a:solidFill>
          <a:ln w="3175" cap="flat" cmpd="sng" algn="ctr">
            <a:solidFill>
              <a:srgbClr val="B2CEDA"/>
            </a:solidFill>
            <a:prstDash val="sysDot"/>
            <a:round/>
            <a:headEnd type="none" w="med" len="med"/>
            <a:tailEnd type="none" w="med" len="med"/>
          </a:ln>
          <a:effectLst/>
        </p:spPr>
      </p:cxnSp>
      <p:sp>
        <p:nvSpPr>
          <p:cNvPr id="8" name="Title 1" hidden="1"/>
          <p:cNvSpPr txBox="1">
            <a:spLocks/>
          </p:cNvSpPr>
          <p:nvPr userDrawn="1"/>
        </p:nvSpPr>
        <p:spPr bwMode="white">
          <a:xfrm>
            <a:off x="346885" y="3356992"/>
            <a:ext cx="5788681" cy="1168307"/>
          </a:xfrm>
          <a:prstGeom prst="rect">
            <a:avLst/>
          </a:prstGeom>
          <a:noFill/>
        </p:spPr>
        <p:txBody>
          <a:bodyPr vert="horz" lIns="180000" tIns="45720" rIns="0" bIns="0" rtlCol="0" anchor="b" anchorCtr="0">
            <a:normAutofit/>
          </a:bodyPr>
          <a:lstStyle>
            <a:lvl1pPr algn="ctr" defTabSz="457200" rtl="0" eaLnBrk="1" latinLnBrk="0" hangingPunct="1">
              <a:spcBef>
                <a:spcPct val="0"/>
              </a:spcBef>
              <a:buNone/>
              <a:defRPr sz="3200" i="0" kern="1200" baseline="0">
                <a:solidFill>
                  <a:schemeClr val="bg1"/>
                </a:solidFill>
                <a:latin typeface="+mj-lt"/>
                <a:ea typeface="+mj-ea"/>
                <a:cs typeface="+mj-cs"/>
              </a:defRPr>
            </a:lvl1pPr>
          </a:lstStyle>
          <a:p>
            <a:pPr algn="l"/>
            <a:r>
              <a:rPr lang="en-US" dirty="0" smtClean="0">
                <a:solidFill>
                  <a:prstClr val="white"/>
                </a:solidFill>
                <a:cs typeface="Avant Garde Medium BT"/>
              </a:rPr>
              <a:t>MPs Survey </a:t>
            </a:r>
            <a:r>
              <a:rPr lang="en-US" dirty="0">
                <a:solidFill>
                  <a:prstClr val="white"/>
                </a:solidFill>
                <a:cs typeface="Avant Garde Medium BT"/>
              </a:rPr>
              <a:t/>
            </a:r>
            <a:br>
              <a:rPr lang="en-US" dirty="0">
                <a:solidFill>
                  <a:prstClr val="white"/>
                </a:solidFill>
                <a:cs typeface="Avant Garde Medium BT"/>
              </a:rPr>
            </a:br>
            <a:r>
              <a:rPr lang="en-US" dirty="0" smtClean="0">
                <a:solidFill>
                  <a:prstClr val="white"/>
                </a:solidFill>
                <a:cs typeface="Avant Garde Medium BT"/>
              </a:rPr>
              <a:t>Key Influencer Tracking</a:t>
            </a:r>
            <a:endParaRPr lang="en-GB" dirty="0">
              <a:solidFill>
                <a:prstClr val="white"/>
              </a:solidFill>
              <a:cs typeface="Avant Garde Medium BT"/>
            </a:endParaRPr>
          </a:p>
        </p:txBody>
      </p:sp>
      <p:sp>
        <p:nvSpPr>
          <p:cNvPr id="9" name="Text Placeholder 29" hidden="1"/>
          <p:cNvSpPr txBox="1">
            <a:spLocks/>
          </p:cNvSpPr>
          <p:nvPr userDrawn="1"/>
        </p:nvSpPr>
        <p:spPr bwMode="white">
          <a:xfrm>
            <a:off x="346887" y="4525299"/>
            <a:ext cx="5788679" cy="365898"/>
          </a:xfrm>
          <a:prstGeom prst="rect">
            <a:avLst/>
          </a:prstGeom>
        </p:spPr>
        <p:txBody>
          <a:bodyPr vert="horz" lIns="180000" tIns="45720" rIns="0" bIns="45720" rtlCol="0" anchor="ctr"/>
          <a:lstStyle>
            <a:defPPr>
              <a:defRPr lang="en-US"/>
            </a:defPPr>
            <a:lvl1pPr marL="0" algn="l" defTabSz="457200" rtl="0" eaLnBrk="1" latinLnBrk="0" hangingPunct="1">
              <a:buNone/>
              <a:defRPr sz="1800" b="0" kern="1200">
                <a:solidFill>
                  <a:schemeClr val="bg1"/>
                </a:solidFill>
                <a:latin typeface="ITC Avant Garde Std Md" pitchFamily="50" charset="0"/>
                <a:ea typeface="+mn-ea"/>
                <a:cs typeface="+mn-cs"/>
              </a:defRPr>
            </a:lvl1pPr>
            <a:lvl2pPr marL="457200" algn="l" defTabSz="457200" rtl="0" eaLnBrk="1" latinLnBrk="0" hangingPunct="1">
              <a:buNone/>
              <a:defRPr sz="1800" b="1" kern="1200">
                <a:solidFill>
                  <a:schemeClr val="bg1"/>
                </a:solidFill>
                <a:latin typeface="+mn-lt"/>
                <a:ea typeface="+mn-ea"/>
                <a:cs typeface="+mn-cs"/>
              </a:defRPr>
            </a:lvl2pPr>
            <a:lvl3pPr marL="914400" algn="l" defTabSz="457200" rtl="0" eaLnBrk="1" latinLnBrk="0" hangingPunct="1">
              <a:defRPr sz="1800" b="1" kern="1200">
                <a:solidFill>
                  <a:schemeClr val="bg1"/>
                </a:solidFill>
                <a:latin typeface="+mn-lt"/>
                <a:ea typeface="+mn-ea"/>
                <a:cs typeface="+mn-cs"/>
              </a:defRPr>
            </a:lvl3pPr>
            <a:lvl4pPr marL="1371600" algn="l" defTabSz="457200" rtl="0" eaLnBrk="1" latinLnBrk="0" hangingPunct="1">
              <a:defRPr sz="1800" b="1" kern="1200">
                <a:solidFill>
                  <a:schemeClr val="bg1"/>
                </a:solidFill>
                <a:latin typeface="+mn-lt"/>
                <a:ea typeface="+mn-ea"/>
                <a:cs typeface="+mn-cs"/>
              </a:defRPr>
            </a:lvl4pPr>
            <a:lvl5pPr marL="1828800" algn="l" defTabSz="457200" rtl="0" eaLnBrk="1" latinLnBrk="0" hangingPunct="1">
              <a:defRPr sz="1800" b="1" kern="1200">
                <a:solidFill>
                  <a:schemeClr val="bg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prstClr val="white"/>
                </a:solidFill>
              </a:rPr>
              <a:t>May 2014</a:t>
            </a:r>
          </a:p>
        </p:txBody>
      </p:sp>
      <p:sp>
        <p:nvSpPr>
          <p:cNvPr id="11" name="Rectangle 10"/>
          <p:cNvSpPr/>
          <p:nvPr userDrawn="1"/>
        </p:nvSpPr>
        <p:spPr bwMode="gray">
          <a:xfrm>
            <a:off x="317926" y="6416626"/>
            <a:ext cx="8508086" cy="216000"/>
          </a:xfrm>
          <a:prstGeom prst="rect">
            <a:avLst/>
          </a:prstGeom>
          <a:solidFill>
            <a:schemeClr val="bg1"/>
          </a:solidFill>
          <a:ln w="12700" cap="sq"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ts val="1200"/>
              </a:spcAft>
            </a:pPr>
            <a:endParaRPr lang="en-GB" sz="1600" dirty="0" err="1" smtClean="0">
              <a:solidFill>
                <a:prstClr val="white"/>
              </a:solidFill>
              <a:latin typeface="Arial MT Std Light" pitchFamily="34" charset="0"/>
            </a:endParaRPr>
          </a:p>
        </p:txBody>
      </p:sp>
      <p:grpSp>
        <p:nvGrpSpPr>
          <p:cNvPr id="12" name="Group 11"/>
          <p:cNvGrpSpPr>
            <a:grpSpLocks noChangeAspect="1"/>
          </p:cNvGrpSpPr>
          <p:nvPr userDrawn="1"/>
        </p:nvGrpSpPr>
        <p:grpSpPr bwMode="gray">
          <a:xfrm>
            <a:off x="8493667" y="6442413"/>
            <a:ext cx="162930" cy="162000"/>
            <a:chOff x="1020" y="346"/>
            <a:chExt cx="4114" cy="3756"/>
          </a:xfrm>
        </p:grpSpPr>
        <p:sp>
          <p:nvSpPr>
            <p:cNvPr id="13" name="Freeform 1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4" name="Freeform 1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5" name="Freeform 1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6" name="Freeform 1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7" name="Freeform 1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8" name="Freeform 1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9" name="Freeform 1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0" name="Freeform 1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1" name="Freeform 2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2" name="Freeform 2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3" name="Freeform 2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4" name="Freeform 2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5" name="Freeform 2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6" name="Freeform 2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7" name="Freeform 2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grpSp>
      <p:sp>
        <p:nvSpPr>
          <p:cNvPr id="28" name="TextBox 27"/>
          <p:cNvSpPr txBox="1"/>
          <p:nvPr userDrawn="1"/>
        </p:nvSpPr>
        <p:spPr bwMode="gray">
          <a:xfrm>
            <a:off x="317925" y="6678000"/>
            <a:ext cx="5275422" cy="180000"/>
          </a:xfrm>
          <a:prstGeom prst="rect">
            <a:avLst/>
          </a:prstGeom>
          <a:noFill/>
        </p:spPr>
        <p:txBody>
          <a:bodyPr wrap="square" lIns="0" tIns="0" rIns="0" bIns="72000" rtlCol="0" anchor="b" anchorCtr="0">
            <a:noAutofit/>
          </a:bodyPr>
          <a:lstStyle/>
          <a:p>
            <a:pPr eaLnBrk="0" fontAlgn="base" hangingPunct="0">
              <a:spcBef>
                <a:spcPct val="20000"/>
              </a:spcBef>
              <a:spcAft>
                <a:spcPct val="0"/>
              </a:spcAft>
              <a:defRPr/>
            </a:pPr>
            <a:r>
              <a:rPr lang="en-US" sz="600" dirty="0" smtClean="0">
                <a:solidFill>
                  <a:srgbClr val="B2CEDA"/>
                </a:solidFill>
                <a:latin typeface="Arial MT Std Light" pitchFamily="34" charset="0"/>
                <a:ea typeface="Roboto Medium" panose="02000000000000000000" pitchFamily="2" charset="0"/>
              </a:rPr>
              <a:t>© Ipsos MORI  |  </a:t>
            </a:r>
            <a:r>
              <a:rPr lang="en-US" sz="600" dirty="0" smtClean="0">
                <a:solidFill>
                  <a:srgbClr val="B2CEDA"/>
                </a:solidFill>
                <a:latin typeface="Arial MT Std Light" pitchFamily="34" charset="0"/>
              </a:rPr>
              <a:t>Version 1 | Public (DELETE CLASSIFICATION)   Version 1 | Internal Use Only   Version 1 | Confidential    Version 1 | Strictly  Confidential</a:t>
            </a:r>
            <a:endParaRPr lang="en-US" sz="600" dirty="0">
              <a:solidFill>
                <a:srgbClr val="B2CEDA"/>
              </a:solidFill>
              <a:latin typeface="Arial MT Std Light" pitchFamily="34" charset="0"/>
            </a:endParaRPr>
          </a:p>
        </p:txBody>
      </p:sp>
      <p:pic>
        <p:nvPicPr>
          <p:cNvPr id="30" name="Picture 29" descr="ipsos mori Reputation Centre (blac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537" y="6458613"/>
            <a:ext cx="388800" cy="129600"/>
          </a:xfrm>
          <a:prstGeom prst="rect">
            <a:avLst/>
          </a:prstGeom>
        </p:spPr>
      </p:pic>
      <p:sp>
        <p:nvSpPr>
          <p:cNvPr id="31" name="TextBox 30"/>
          <p:cNvSpPr txBox="1"/>
          <p:nvPr userDrawn="1"/>
        </p:nvSpPr>
        <p:spPr bwMode="white">
          <a:xfrm>
            <a:off x="8508024" y="191600"/>
            <a:ext cx="317988" cy="180000"/>
          </a:xfrm>
          <a:prstGeom prst="rect">
            <a:avLst/>
          </a:prstGeom>
          <a:solidFill>
            <a:schemeClr val="bg1"/>
          </a:solidFill>
          <a:ln>
            <a:noFill/>
          </a:ln>
          <a:effectLst/>
        </p:spPr>
        <p:txBody>
          <a:bodyPr wrap="square" lIns="0" tIns="0" rIns="0" bIns="0" rtlCol="0" anchor="ctr" anchorCtr="0">
            <a:noAutofit/>
          </a:bodyPr>
          <a:lstStyle/>
          <a:p>
            <a:pPr algn="ctr" defTabSz="457200"/>
            <a:fld id="{F0AC4B27-E38B-4B91-A9A8-4E50C63E50F6}" type="slidenum">
              <a:rPr lang="en-GB" sz="700" smtClean="0">
                <a:solidFill>
                  <a:srgbClr val="6D91A6"/>
                </a:solidFill>
                <a:latin typeface="ITC Avant Garde Std Md" pitchFamily="50" charset="0"/>
              </a:rPr>
              <a:pPr algn="ctr" defTabSz="457200"/>
              <a:t>‹#›</a:t>
            </a:fld>
            <a:endParaRPr lang="en-GB" sz="700" dirty="0">
              <a:solidFill>
                <a:srgbClr val="6D91A6"/>
              </a:solidFill>
              <a:latin typeface="ITC Avant Garde Std Md" pitchFamily="50" charset="0"/>
            </a:endParaRPr>
          </a:p>
        </p:txBody>
      </p:sp>
      <p:cxnSp>
        <p:nvCxnSpPr>
          <p:cNvPr id="32" name="Straight Connector 31"/>
          <p:cNvCxnSpPr/>
          <p:nvPr userDrawn="1"/>
        </p:nvCxnSpPr>
        <p:spPr bwMode="gray">
          <a:xfrm>
            <a:off x="302954" y="188640"/>
            <a:ext cx="5703658" cy="0"/>
          </a:xfrm>
          <a:prstGeom prst="line">
            <a:avLst/>
          </a:prstGeom>
          <a:solidFill>
            <a:schemeClr val="accent2"/>
          </a:solidFill>
          <a:ln w="3175" cap="flat" cmpd="sng" algn="ctr">
            <a:solidFill>
              <a:srgbClr val="B2CEDA"/>
            </a:solidFill>
            <a:prstDash val="sysDot"/>
            <a:round/>
            <a:headEnd type="none" w="med" len="med"/>
            <a:tailEnd type="none" w="med" len="med"/>
          </a:ln>
          <a:effectLst/>
        </p:spPr>
      </p:cxnSp>
      <p:sp>
        <p:nvSpPr>
          <p:cNvPr id="36" name="Title 35"/>
          <p:cNvSpPr>
            <a:spLocks noGrp="1"/>
          </p:cNvSpPr>
          <p:nvPr>
            <p:ph type="title"/>
          </p:nvPr>
        </p:nvSpPr>
        <p:spPr>
          <a:xfrm>
            <a:off x="237114" y="1128278"/>
            <a:ext cx="5162524" cy="1001712"/>
          </a:xfrm>
        </p:spPr>
        <p:txBody>
          <a:bodyPr anchor="b">
            <a:normAutofit/>
          </a:bodyPr>
          <a:lstStyle>
            <a:lvl1pPr marL="0" algn="l" defTabSz="457200" rtl="0" eaLnBrk="1" latinLnBrk="0" hangingPunct="1">
              <a:lnSpc>
                <a:spcPts val="3200"/>
              </a:lnSpc>
              <a:spcBef>
                <a:spcPct val="0"/>
              </a:spcBef>
              <a:buNone/>
              <a:defRPr lang="en-GB" sz="3200" i="0" kern="1200" baseline="0" dirty="0">
                <a:solidFill>
                  <a:schemeClr val="bg1"/>
                </a:solidFill>
                <a:latin typeface="Avant Garde Medium BT"/>
                <a:ea typeface="+mj-ea"/>
                <a:cs typeface="Avant Garde Medium BT"/>
              </a:defRPr>
            </a:lvl1pPr>
          </a:lstStyle>
          <a:p>
            <a:r>
              <a:rPr lang="en-US" dirty="0" smtClean="0"/>
              <a:t>Click to edit Master title style</a:t>
            </a:r>
            <a:endParaRPr lang="en-GB" dirty="0"/>
          </a:p>
        </p:txBody>
      </p:sp>
      <p:sp>
        <p:nvSpPr>
          <p:cNvPr id="40" name="Text Placeholder 39"/>
          <p:cNvSpPr>
            <a:spLocks noGrp="1"/>
          </p:cNvSpPr>
          <p:nvPr>
            <p:ph type="body" sz="quarter" idx="10" hasCustomPrompt="1"/>
          </p:nvPr>
        </p:nvSpPr>
        <p:spPr>
          <a:xfrm>
            <a:off x="237778" y="2776036"/>
            <a:ext cx="4739054" cy="371475"/>
          </a:xfrm>
        </p:spPr>
        <p:txBody>
          <a:bodyPr>
            <a:normAutofit/>
          </a:bodyPr>
          <a:lstStyle>
            <a:lvl1pPr marL="0" indent="0" algn="l" defTabSz="457200" rtl="0" eaLnBrk="1" latinLnBrk="0" hangingPunct="1">
              <a:buNone/>
              <a:defRPr lang="en-US" sz="1400" b="0" kern="1200" dirty="0" smtClean="0">
                <a:solidFill>
                  <a:schemeClr val="bg1"/>
                </a:solidFill>
                <a:latin typeface="Avant Garde Medium BT" panose="020B0602020202020204" pitchFamily="34" charset="0"/>
                <a:ea typeface="+mn-ea"/>
                <a:cs typeface="+mn-cs"/>
              </a:defRPr>
            </a:lvl1pPr>
          </a:lstStyle>
          <a:p>
            <a:pPr lvl="0"/>
            <a:r>
              <a:rPr lang="en-US" dirty="0" smtClean="0"/>
              <a:t>Date</a:t>
            </a:r>
          </a:p>
        </p:txBody>
      </p:sp>
      <p:sp>
        <p:nvSpPr>
          <p:cNvPr id="41" name="Text Placeholder 39"/>
          <p:cNvSpPr>
            <a:spLocks noGrp="1"/>
          </p:cNvSpPr>
          <p:nvPr>
            <p:ph type="body" sz="quarter" idx="11" hasCustomPrompt="1"/>
          </p:nvPr>
        </p:nvSpPr>
        <p:spPr>
          <a:xfrm>
            <a:off x="218766" y="3416374"/>
            <a:ext cx="4739054" cy="371475"/>
          </a:xfrm>
        </p:spPr>
        <p:txBody>
          <a:bodyPr>
            <a:normAutofit/>
          </a:bodyPr>
          <a:lstStyle>
            <a:lvl1pPr marL="0" indent="0" algn="l" defTabSz="457200" rtl="0" eaLnBrk="1" latinLnBrk="0" hangingPunct="1">
              <a:spcBef>
                <a:spcPts val="0"/>
              </a:spcBef>
              <a:buNone/>
              <a:defRPr lang="en-US" sz="1400" b="1" kern="1200" dirty="0" smtClean="0">
                <a:solidFill>
                  <a:schemeClr val="accent5">
                    <a:lumMod val="40000"/>
                    <a:lumOff val="60000"/>
                  </a:schemeClr>
                </a:solidFill>
                <a:latin typeface="Arial MT Light"/>
                <a:ea typeface="+mn-ea"/>
                <a:cs typeface="Arial MT Light"/>
              </a:defRPr>
            </a:lvl1pPr>
          </a:lstStyle>
          <a:p>
            <a:pPr lvl="0"/>
            <a:r>
              <a:rPr lang="en-US" dirty="0" smtClean="0"/>
              <a:t>Researcher name</a:t>
            </a:r>
          </a:p>
        </p:txBody>
      </p:sp>
      <p:sp>
        <p:nvSpPr>
          <p:cNvPr id="56" name="Text Placeholder 39"/>
          <p:cNvSpPr>
            <a:spLocks noGrp="1"/>
          </p:cNvSpPr>
          <p:nvPr>
            <p:ph type="body" sz="quarter" idx="12" hasCustomPrompt="1"/>
          </p:nvPr>
        </p:nvSpPr>
        <p:spPr>
          <a:xfrm>
            <a:off x="237778" y="2199564"/>
            <a:ext cx="4739054" cy="371475"/>
          </a:xfrm>
        </p:spPr>
        <p:txBody>
          <a:bodyPr>
            <a:normAutofit/>
          </a:bodyPr>
          <a:lstStyle>
            <a:lvl1pPr marL="0" indent="0" algn="l" defTabSz="457200" rtl="0" eaLnBrk="1" latinLnBrk="0" hangingPunct="1">
              <a:buNone/>
              <a:defRPr lang="en-US" sz="1800" b="0" kern="1200" dirty="0" smtClean="0">
                <a:solidFill>
                  <a:schemeClr val="bg1"/>
                </a:solidFill>
                <a:latin typeface="Avant Garde Medium BT" panose="020B0602020202020204" pitchFamily="34" charset="0"/>
                <a:ea typeface="+mn-ea"/>
                <a:cs typeface="+mn-cs"/>
              </a:defRPr>
            </a:lvl1pPr>
          </a:lstStyle>
          <a:p>
            <a:pPr lvl="0"/>
            <a:r>
              <a:rPr lang="en-US" dirty="0" smtClean="0"/>
              <a:t>Subtitle (optional)</a:t>
            </a:r>
          </a:p>
        </p:txBody>
      </p:sp>
      <p:cxnSp>
        <p:nvCxnSpPr>
          <p:cNvPr id="3" name="Straight Connector 2"/>
          <p:cNvCxnSpPr/>
          <p:nvPr userDrawn="1"/>
        </p:nvCxnSpPr>
        <p:spPr>
          <a:xfrm>
            <a:off x="336615" y="2676635"/>
            <a:ext cx="4874548" cy="0"/>
          </a:xfrm>
          <a:prstGeom prst="line">
            <a:avLst/>
          </a:prstGeom>
          <a:ln w="19050">
            <a:solidFill>
              <a:srgbClr val="B2CEDA"/>
            </a:solidFill>
          </a:ln>
          <a:effectLst/>
        </p:spPr>
        <p:style>
          <a:lnRef idx="2">
            <a:schemeClr val="accent1"/>
          </a:lnRef>
          <a:fillRef idx="0">
            <a:schemeClr val="accent1"/>
          </a:fillRef>
          <a:effectRef idx="1">
            <a:schemeClr val="accent1"/>
          </a:effectRef>
          <a:fontRef idx="minor">
            <a:schemeClr val="tx1"/>
          </a:fontRef>
        </p:style>
      </p:cxnSp>
      <p:sp>
        <p:nvSpPr>
          <p:cNvPr id="60" name="Rectangle 59"/>
          <p:cNvSpPr/>
          <p:nvPr userDrawn="1"/>
        </p:nvSpPr>
        <p:spPr bwMode="white">
          <a:xfrm>
            <a:off x="8493666" y="180861"/>
            <a:ext cx="332345" cy="37573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err="1" smtClean="0">
              <a:solidFill>
                <a:prstClr val="white"/>
              </a:solidFill>
            </a:endParaRPr>
          </a:p>
        </p:txBody>
      </p:sp>
    </p:spTree>
    <p:extLst>
      <p:ext uri="{BB962C8B-B14F-4D97-AF65-F5344CB8AC3E}">
        <p14:creationId xmlns:p14="http://schemas.microsoft.com/office/powerpoint/2010/main" val="1724525884"/>
      </p:ext>
    </p:extLst>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MPs Parliamentary Candidates Title Slide">
    <p:bg>
      <p:bgPr>
        <a:solidFill>
          <a:schemeClr val="accent5"/>
        </a:solidFill>
        <a:effectLst/>
      </p:bgPr>
    </p:bg>
    <p:spTree>
      <p:nvGrpSpPr>
        <p:cNvPr id="1" name=""/>
        <p:cNvGrpSpPr/>
        <p:nvPr/>
      </p:nvGrpSpPr>
      <p:grpSpPr>
        <a:xfrm>
          <a:off x="0" y="0"/>
          <a:ext cx="0" cy="0"/>
          <a:chOff x="0" y="0"/>
          <a:chExt cx="0" cy="0"/>
        </a:xfrm>
      </p:grpSpPr>
      <p:cxnSp>
        <p:nvCxnSpPr>
          <p:cNvPr id="7" name="Straight Connector 6"/>
          <p:cNvCxnSpPr/>
          <p:nvPr userDrawn="1"/>
        </p:nvCxnSpPr>
        <p:spPr bwMode="gray">
          <a:xfrm flipV="1">
            <a:off x="0" y="6524626"/>
            <a:ext cx="9144000" cy="1"/>
          </a:xfrm>
          <a:prstGeom prst="line">
            <a:avLst/>
          </a:prstGeom>
          <a:solidFill>
            <a:schemeClr val="accent2"/>
          </a:solidFill>
          <a:ln w="3175" cap="flat" cmpd="sng" algn="ctr">
            <a:solidFill>
              <a:srgbClr val="B2CEDA"/>
            </a:solidFill>
            <a:prstDash val="sysDot"/>
            <a:round/>
            <a:headEnd type="none" w="med" len="med"/>
            <a:tailEnd type="none" w="med" len="med"/>
          </a:ln>
          <a:effectLst/>
        </p:spPr>
      </p:cxnSp>
      <p:sp>
        <p:nvSpPr>
          <p:cNvPr id="8" name="Title 1" hidden="1"/>
          <p:cNvSpPr txBox="1">
            <a:spLocks/>
          </p:cNvSpPr>
          <p:nvPr userDrawn="1"/>
        </p:nvSpPr>
        <p:spPr bwMode="white">
          <a:xfrm>
            <a:off x="346885" y="3356992"/>
            <a:ext cx="5788681" cy="1168307"/>
          </a:xfrm>
          <a:prstGeom prst="rect">
            <a:avLst/>
          </a:prstGeom>
          <a:noFill/>
        </p:spPr>
        <p:txBody>
          <a:bodyPr vert="horz" lIns="180000" tIns="45720" rIns="0" bIns="0" rtlCol="0" anchor="b" anchorCtr="0">
            <a:normAutofit/>
          </a:bodyPr>
          <a:lstStyle>
            <a:lvl1pPr algn="ctr" defTabSz="457200" rtl="0" eaLnBrk="1" latinLnBrk="0" hangingPunct="1">
              <a:spcBef>
                <a:spcPct val="0"/>
              </a:spcBef>
              <a:buNone/>
              <a:defRPr sz="3200" i="0" kern="1200" baseline="0">
                <a:solidFill>
                  <a:schemeClr val="bg1"/>
                </a:solidFill>
                <a:latin typeface="+mj-lt"/>
                <a:ea typeface="+mj-ea"/>
                <a:cs typeface="+mj-cs"/>
              </a:defRPr>
            </a:lvl1pPr>
          </a:lstStyle>
          <a:p>
            <a:pPr algn="l"/>
            <a:r>
              <a:rPr lang="en-US" dirty="0" smtClean="0">
                <a:solidFill>
                  <a:prstClr val="white"/>
                </a:solidFill>
                <a:cs typeface="Avant Garde Medium BT"/>
              </a:rPr>
              <a:t>MPs Survey </a:t>
            </a:r>
            <a:r>
              <a:rPr lang="en-US" dirty="0">
                <a:solidFill>
                  <a:prstClr val="white"/>
                </a:solidFill>
                <a:cs typeface="Avant Garde Medium BT"/>
              </a:rPr>
              <a:t/>
            </a:r>
            <a:br>
              <a:rPr lang="en-US" dirty="0">
                <a:solidFill>
                  <a:prstClr val="white"/>
                </a:solidFill>
                <a:cs typeface="Avant Garde Medium BT"/>
              </a:rPr>
            </a:br>
            <a:r>
              <a:rPr lang="en-US" dirty="0" smtClean="0">
                <a:solidFill>
                  <a:prstClr val="white"/>
                </a:solidFill>
                <a:cs typeface="Avant Garde Medium BT"/>
              </a:rPr>
              <a:t>Key Influencer Tracking</a:t>
            </a:r>
            <a:endParaRPr lang="en-GB" dirty="0">
              <a:solidFill>
                <a:prstClr val="white"/>
              </a:solidFill>
              <a:cs typeface="Avant Garde Medium BT"/>
            </a:endParaRPr>
          </a:p>
        </p:txBody>
      </p:sp>
      <p:sp>
        <p:nvSpPr>
          <p:cNvPr id="9" name="Text Placeholder 29" hidden="1"/>
          <p:cNvSpPr txBox="1">
            <a:spLocks/>
          </p:cNvSpPr>
          <p:nvPr userDrawn="1"/>
        </p:nvSpPr>
        <p:spPr bwMode="white">
          <a:xfrm>
            <a:off x="346887" y="4525299"/>
            <a:ext cx="5788679" cy="365898"/>
          </a:xfrm>
          <a:prstGeom prst="rect">
            <a:avLst/>
          </a:prstGeom>
        </p:spPr>
        <p:txBody>
          <a:bodyPr vert="horz" lIns="180000" tIns="45720" rIns="0" bIns="45720" rtlCol="0" anchor="ctr"/>
          <a:lstStyle>
            <a:defPPr>
              <a:defRPr lang="en-US"/>
            </a:defPPr>
            <a:lvl1pPr marL="0" algn="l" defTabSz="457200" rtl="0" eaLnBrk="1" latinLnBrk="0" hangingPunct="1">
              <a:buNone/>
              <a:defRPr sz="1800" b="0" kern="1200">
                <a:solidFill>
                  <a:schemeClr val="bg1"/>
                </a:solidFill>
                <a:latin typeface="ITC Avant Garde Std Md" pitchFamily="50" charset="0"/>
                <a:ea typeface="+mn-ea"/>
                <a:cs typeface="+mn-cs"/>
              </a:defRPr>
            </a:lvl1pPr>
            <a:lvl2pPr marL="457200" algn="l" defTabSz="457200" rtl="0" eaLnBrk="1" latinLnBrk="0" hangingPunct="1">
              <a:buNone/>
              <a:defRPr sz="1800" b="1" kern="1200">
                <a:solidFill>
                  <a:schemeClr val="bg1"/>
                </a:solidFill>
                <a:latin typeface="+mn-lt"/>
                <a:ea typeface="+mn-ea"/>
                <a:cs typeface="+mn-cs"/>
              </a:defRPr>
            </a:lvl2pPr>
            <a:lvl3pPr marL="914400" algn="l" defTabSz="457200" rtl="0" eaLnBrk="1" latinLnBrk="0" hangingPunct="1">
              <a:defRPr sz="1800" b="1" kern="1200">
                <a:solidFill>
                  <a:schemeClr val="bg1"/>
                </a:solidFill>
                <a:latin typeface="+mn-lt"/>
                <a:ea typeface="+mn-ea"/>
                <a:cs typeface="+mn-cs"/>
              </a:defRPr>
            </a:lvl3pPr>
            <a:lvl4pPr marL="1371600" algn="l" defTabSz="457200" rtl="0" eaLnBrk="1" latinLnBrk="0" hangingPunct="1">
              <a:defRPr sz="1800" b="1" kern="1200">
                <a:solidFill>
                  <a:schemeClr val="bg1"/>
                </a:solidFill>
                <a:latin typeface="+mn-lt"/>
                <a:ea typeface="+mn-ea"/>
                <a:cs typeface="+mn-cs"/>
              </a:defRPr>
            </a:lvl4pPr>
            <a:lvl5pPr marL="1828800" algn="l" defTabSz="457200" rtl="0" eaLnBrk="1" latinLnBrk="0" hangingPunct="1">
              <a:defRPr sz="1800" b="1" kern="1200">
                <a:solidFill>
                  <a:schemeClr val="bg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prstClr val="white"/>
                </a:solidFill>
              </a:rPr>
              <a:t>May 2014</a:t>
            </a:r>
          </a:p>
        </p:txBody>
      </p:sp>
      <p:sp>
        <p:nvSpPr>
          <p:cNvPr id="11" name="Rectangle 10"/>
          <p:cNvSpPr/>
          <p:nvPr userDrawn="1"/>
        </p:nvSpPr>
        <p:spPr bwMode="gray">
          <a:xfrm>
            <a:off x="317926" y="6416626"/>
            <a:ext cx="8508086" cy="216000"/>
          </a:xfrm>
          <a:prstGeom prst="rect">
            <a:avLst/>
          </a:prstGeom>
          <a:solidFill>
            <a:schemeClr val="bg1"/>
          </a:solidFill>
          <a:ln w="12700" cap="sq"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ts val="1200"/>
              </a:spcAft>
            </a:pPr>
            <a:endParaRPr lang="en-GB" sz="1600" dirty="0" err="1" smtClean="0">
              <a:solidFill>
                <a:prstClr val="white"/>
              </a:solidFill>
              <a:latin typeface="Arial MT Std Light" pitchFamily="34" charset="0"/>
            </a:endParaRPr>
          </a:p>
        </p:txBody>
      </p:sp>
      <p:grpSp>
        <p:nvGrpSpPr>
          <p:cNvPr id="12" name="Group 11"/>
          <p:cNvGrpSpPr>
            <a:grpSpLocks noChangeAspect="1"/>
          </p:cNvGrpSpPr>
          <p:nvPr userDrawn="1"/>
        </p:nvGrpSpPr>
        <p:grpSpPr bwMode="gray">
          <a:xfrm>
            <a:off x="8493667" y="6442413"/>
            <a:ext cx="162930" cy="162000"/>
            <a:chOff x="1020" y="346"/>
            <a:chExt cx="4114" cy="3756"/>
          </a:xfrm>
        </p:grpSpPr>
        <p:sp>
          <p:nvSpPr>
            <p:cNvPr id="13" name="Freeform 1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4" name="Freeform 1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5" name="Freeform 1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6" name="Freeform 1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7" name="Freeform 1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8" name="Freeform 1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9" name="Freeform 1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0" name="Freeform 1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1" name="Freeform 2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2" name="Freeform 2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3" name="Freeform 2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4" name="Freeform 2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5" name="Freeform 2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6" name="Freeform 2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7" name="Freeform 2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grpSp>
      <p:sp>
        <p:nvSpPr>
          <p:cNvPr id="28" name="TextBox 27"/>
          <p:cNvSpPr txBox="1"/>
          <p:nvPr userDrawn="1"/>
        </p:nvSpPr>
        <p:spPr bwMode="gray">
          <a:xfrm>
            <a:off x="317925" y="6678000"/>
            <a:ext cx="5275422" cy="180000"/>
          </a:xfrm>
          <a:prstGeom prst="rect">
            <a:avLst/>
          </a:prstGeom>
          <a:noFill/>
        </p:spPr>
        <p:txBody>
          <a:bodyPr wrap="square" lIns="0" tIns="0" rIns="0" bIns="72000" rtlCol="0" anchor="b" anchorCtr="0">
            <a:noAutofit/>
          </a:bodyPr>
          <a:lstStyle/>
          <a:p>
            <a:pPr eaLnBrk="0" fontAlgn="base" hangingPunct="0">
              <a:spcBef>
                <a:spcPct val="20000"/>
              </a:spcBef>
              <a:spcAft>
                <a:spcPct val="0"/>
              </a:spcAft>
              <a:defRPr/>
            </a:pPr>
            <a:r>
              <a:rPr lang="en-US" sz="600" dirty="0" smtClean="0">
                <a:solidFill>
                  <a:srgbClr val="B2CEDA"/>
                </a:solidFill>
                <a:latin typeface="Arial MT Std Light" pitchFamily="34" charset="0"/>
                <a:ea typeface="Roboto Medium" panose="02000000000000000000" pitchFamily="2" charset="0"/>
              </a:rPr>
              <a:t>© Ipsos MORI  |  </a:t>
            </a:r>
            <a:r>
              <a:rPr lang="en-US" sz="600" dirty="0" smtClean="0">
                <a:solidFill>
                  <a:srgbClr val="B2CEDA"/>
                </a:solidFill>
                <a:latin typeface="Arial MT Std Light" pitchFamily="34" charset="0"/>
              </a:rPr>
              <a:t>Version 1 | Public (DELETE CLASSIFICATION)   Version 1 | Internal Use Only   Version 1 | Confidential    Version 1 | Strictly  Confidential</a:t>
            </a:r>
            <a:endParaRPr lang="en-US" sz="600" dirty="0">
              <a:solidFill>
                <a:srgbClr val="B2CEDA"/>
              </a:solidFill>
              <a:latin typeface="Arial MT Std Light" pitchFamily="34" charset="0"/>
            </a:endParaRPr>
          </a:p>
        </p:txBody>
      </p:sp>
      <p:pic>
        <p:nvPicPr>
          <p:cNvPr id="30" name="Picture 29" descr="ipsos mori Reputation Centre (blac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537" y="6458613"/>
            <a:ext cx="388800" cy="129600"/>
          </a:xfrm>
          <a:prstGeom prst="rect">
            <a:avLst/>
          </a:prstGeom>
        </p:spPr>
      </p:pic>
      <p:sp>
        <p:nvSpPr>
          <p:cNvPr id="31" name="TextBox 30"/>
          <p:cNvSpPr txBox="1"/>
          <p:nvPr userDrawn="1"/>
        </p:nvSpPr>
        <p:spPr bwMode="white">
          <a:xfrm>
            <a:off x="8508024" y="191600"/>
            <a:ext cx="317988" cy="180000"/>
          </a:xfrm>
          <a:prstGeom prst="rect">
            <a:avLst/>
          </a:prstGeom>
          <a:solidFill>
            <a:schemeClr val="bg1"/>
          </a:solidFill>
          <a:ln>
            <a:noFill/>
          </a:ln>
          <a:effectLst/>
        </p:spPr>
        <p:txBody>
          <a:bodyPr wrap="square" lIns="0" tIns="0" rIns="0" bIns="0" rtlCol="0" anchor="ctr" anchorCtr="0">
            <a:noAutofit/>
          </a:bodyPr>
          <a:lstStyle/>
          <a:p>
            <a:pPr algn="ctr" defTabSz="457200"/>
            <a:fld id="{F0AC4B27-E38B-4B91-A9A8-4E50C63E50F6}" type="slidenum">
              <a:rPr lang="en-GB" sz="700" smtClean="0">
                <a:solidFill>
                  <a:srgbClr val="6D91A6"/>
                </a:solidFill>
                <a:latin typeface="ITC Avant Garde Std Md" pitchFamily="50" charset="0"/>
              </a:rPr>
              <a:pPr algn="ctr" defTabSz="457200"/>
              <a:t>‹#›</a:t>
            </a:fld>
            <a:endParaRPr lang="en-GB" sz="700" dirty="0">
              <a:solidFill>
                <a:srgbClr val="6D91A6"/>
              </a:solidFill>
              <a:latin typeface="ITC Avant Garde Std Md" pitchFamily="50" charset="0"/>
            </a:endParaRPr>
          </a:p>
        </p:txBody>
      </p:sp>
      <p:cxnSp>
        <p:nvCxnSpPr>
          <p:cNvPr id="32" name="Straight Connector 31"/>
          <p:cNvCxnSpPr/>
          <p:nvPr userDrawn="1"/>
        </p:nvCxnSpPr>
        <p:spPr bwMode="gray">
          <a:xfrm>
            <a:off x="302954" y="188640"/>
            <a:ext cx="5703658" cy="0"/>
          </a:xfrm>
          <a:prstGeom prst="line">
            <a:avLst/>
          </a:prstGeom>
          <a:solidFill>
            <a:schemeClr val="accent2"/>
          </a:solidFill>
          <a:ln w="3175" cap="flat" cmpd="sng" algn="ctr">
            <a:solidFill>
              <a:srgbClr val="B2CEDA"/>
            </a:solidFill>
            <a:prstDash val="sysDot"/>
            <a:round/>
            <a:headEnd type="none" w="med" len="med"/>
            <a:tailEnd type="none" w="med" len="med"/>
          </a:ln>
          <a:effectLst/>
        </p:spPr>
      </p:cxnSp>
      <p:sp>
        <p:nvSpPr>
          <p:cNvPr id="36" name="Title 35"/>
          <p:cNvSpPr>
            <a:spLocks noGrp="1"/>
          </p:cNvSpPr>
          <p:nvPr>
            <p:ph type="title"/>
          </p:nvPr>
        </p:nvSpPr>
        <p:spPr>
          <a:xfrm>
            <a:off x="237114" y="1128278"/>
            <a:ext cx="5162524" cy="1001712"/>
          </a:xfrm>
        </p:spPr>
        <p:txBody>
          <a:bodyPr anchor="b">
            <a:normAutofit/>
          </a:bodyPr>
          <a:lstStyle>
            <a:lvl1pPr marL="0" algn="l" defTabSz="457200" rtl="0" eaLnBrk="1" latinLnBrk="0" hangingPunct="1">
              <a:lnSpc>
                <a:spcPts val="3200"/>
              </a:lnSpc>
              <a:spcBef>
                <a:spcPct val="0"/>
              </a:spcBef>
              <a:buNone/>
              <a:defRPr lang="en-GB" sz="3200" i="0" kern="1200" baseline="0" dirty="0">
                <a:solidFill>
                  <a:schemeClr val="bg1"/>
                </a:solidFill>
                <a:latin typeface="Avant Garde Medium BT"/>
                <a:ea typeface="+mj-ea"/>
                <a:cs typeface="Avant Garde Medium BT"/>
              </a:defRPr>
            </a:lvl1pPr>
          </a:lstStyle>
          <a:p>
            <a:r>
              <a:rPr lang="en-US" dirty="0" smtClean="0"/>
              <a:t>Click to edit Master title style</a:t>
            </a:r>
            <a:endParaRPr lang="en-GB" dirty="0"/>
          </a:p>
        </p:txBody>
      </p:sp>
      <p:sp>
        <p:nvSpPr>
          <p:cNvPr id="40" name="Text Placeholder 39"/>
          <p:cNvSpPr>
            <a:spLocks noGrp="1"/>
          </p:cNvSpPr>
          <p:nvPr>
            <p:ph type="body" sz="quarter" idx="10" hasCustomPrompt="1"/>
          </p:nvPr>
        </p:nvSpPr>
        <p:spPr>
          <a:xfrm>
            <a:off x="237778" y="2776036"/>
            <a:ext cx="4739054" cy="371475"/>
          </a:xfrm>
        </p:spPr>
        <p:txBody>
          <a:bodyPr>
            <a:normAutofit/>
          </a:bodyPr>
          <a:lstStyle>
            <a:lvl1pPr marL="0" indent="0" algn="l" defTabSz="457200" rtl="0" eaLnBrk="1" latinLnBrk="0" hangingPunct="1">
              <a:buNone/>
              <a:defRPr lang="en-US" sz="1400" b="0" kern="1200" dirty="0" smtClean="0">
                <a:solidFill>
                  <a:schemeClr val="bg1"/>
                </a:solidFill>
                <a:latin typeface="Avant Garde Medium BT" panose="020B0602020202020204" pitchFamily="34" charset="0"/>
                <a:ea typeface="+mn-ea"/>
                <a:cs typeface="+mn-cs"/>
              </a:defRPr>
            </a:lvl1pPr>
          </a:lstStyle>
          <a:p>
            <a:pPr lvl="0"/>
            <a:r>
              <a:rPr lang="en-US" dirty="0" smtClean="0"/>
              <a:t>Date</a:t>
            </a:r>
          </a:p>
        </p:txBody>
      </p:sp>
      <p:sp>
        <p:nvSpPr>
          <p:cNvPr id="41" name="Text Placeholder 39"/>
          <p:cNvSpPr>
            <a:spLocks noGrp="1"/>
          </p:cNvSpPr>
          <p:nvPr>
            <p:ph type="body" sz="quarter" idx="11" hasCustomPrompt="1"/>
          </p:nvPr>
        </p:nvSpPr>
        <p:spPr>
          <a:xfrm>
            <a:off x="218766" y="3416374"/>
            <a:ext cx="4739054" cy="371475"/>
          </a:xfrm>
        </p:spPr>
        <p:txBody>
          <a:bodyPr>
            <a:normAutofit/>
          </a:bodyPr>
          <a:lstStyle>
            <a:lvl1pPr marL="0" indent="0" algn="l" defTabSz="457200" rtl="0" eaLnBrk="1" latinLnBrk="0" hangingPunct="1">
              <a:spcBef>
                <a:spcPts val="0"/>
              </a:spcBef>
              <a:buNone/>
              <a:defRPr lang="en-US" sz="1400" b="1" kern="1200" dirty="0" smtClean="0">
                <a:solidFill>
                  <a:schemeClr val="accent5">
                    <a:lumMod val="40000"/>
                    <a:lumOff val="60000"/>
                  </a:schemeClr>
                </a:solidFill>
                <a:latin typeface="Arial MT Light"/>
                <a:ea typeface="+mn-ea"/>
                <a:cs typeface="Arial MT Light"/>
              </a:defRPr>
            </a:lvl1pPr>
          </a:lstStyle>
          <a:p>
            <a:pPr lvl="0"/>
            <a:r>
              <a:rPr lang="en-US" dirty="0" smtClean="0"/>
              <a:t>Researcher name</a:t>
            </a:r>
          </a:p>
        </p:txBody>
      </p:sp>
      <p:sp>
        <p:nvSpPr>
          <p:cNvPr id="56" name="Text Placeholder 39"/>
          <p:cNvSpPr>
            <a:spLocks noGrp="1"/>
          </p:cNvSpPr>
          <p:nvPr>
            <p:ph type="body" sz="quarter" idx="12" hasCustomPrompt="1"/>
          </p:nvPr>
        </p:nvSpPr>
        <p:spPr>
          <a:xfrm>
            <a:off x="237778" y="2199564"/>
            <a:ext cx="4739054" cy="371475"/>
          </a:xfrm>
        </p:spPr>
        <p:txBody>
          <a:bodyPr>
            <a:normAutofit/>
          </a:bodyPr>
          <a:lstStyle>
            <a:lvl1pPr marL="0" indent="0" algn="l" defTabSz="457200" rtl="0" eaLnBrk="1" latinLnBrk="0" hangingPunct="1">
              <a:buNone/>
              <a:defRPr lang="en-US" sz="1800" b="0" kern="1200" dirty="0" smtClean="0">
                <a:solidFill>
                  <a:schemeClr val="bg1"/>
                </a:solidFill>
                <a:latin typeface="Avant Garde Medium BT" panose="020B0602020202020204" pitchFamily="34" charset="0"/>
                <a:ea typeface="+mn-ea"/>
                <a:cs typeface="+mn-cs"/>
              </a:defRPr>
            </a:lvl1pPr>
          </a:lstStyle>
          <a:p>
            <a:pPr lvl="0"/>
            <a:r>
              <a:rPr lang="en-US" dirty="0" smtClean="0"/>
              <a:t>Subtitle (optional)</a:t>
            </a:r>
          </a:p>
        </p:txBody>
      </p:sp>
      <p:cxnSp>
        <p:nvCxnSpPr>
          <p:cNvPr id="3" name="Straight Connector 2"/>
          <p:cNvCxnSpPr/>
          <p:nvPr userDrawn="1"/>
        </p:nvCxnSpPr>
        <p:spPr>
          <a:xfrm>
            <a:off x="336615" y="2676635"/>
            <a:ext cx="4874548" cy="0"/>
          </a:xfrm>
          <a:prstGeom prst="line">
            <a:avLst/>
          </a:prstGeom>
          <a:ln w="19050">
            <a:solidFill>
              <a:srgbClr val="B2CEDA"/>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userDrawn="1"/>
        </p:nvGrpSpPr>
        <p:grpSpPr>
          <a:xfrm>
            <a:off x="4043392" y="5266559"/>
            <a:ext cx="4780875" cy="1092309"/>
            <a:chOff x="4380341" y="5266558"/>
            <a:chExt cx="5179281" cy="1092309"/>
          </a:xfrm>
        </p:grpSpPr>
        <p:grpSp>
          <p:nvGrpSpPr>
            <p:cNvPr id="60" name="Group 59"/>
            <p:cNvGrpSpPr>
              <a:grpSpLocks noChangeAspect="1"/>
            </p:cNvGrpSpPr>
            <p:nvPr userDrawn="1"/>
          </p:nvGrpSpPr>
          <p:grpSpPr>
            <a:xfrm>
              <a:off x="7595633" y="5266558"/>
              <a:ext cx="892224" cy="1092309"/>
              <a:chOff x="1739900" y="1633538"/>
              <a:chExt cx="1387475" cy="1698625"/>
            </a:xfrm>
            <a:solidFill>
              <a:schemeClr val="accent5">
                <a:lumMod val="40000"/>
                <a:lumOff val="60000"/>
              </a:schemeClr>
            </a:solidFill>
          </p:grpSpPr>
          <p:sp>
            <p:nvSpPr>
              <p:cNvPr id="61" name="Freeform 63"/>
              <p:cNvSpPr>
                <a:spLocks/>
              </p:cNvSpPr>
              <p:nvPr/>
            </p:nvSpPr>
            <p:spPr bwMode="auto">
              <a:xfrm>
                <a:off x="2287588" y="2747963"/>
                <a:ext cx="295275" cy="396875"/>
              </a:xfrm>
              <a:custGeom>
                <a:avLst/>
                <a:gdLst/>
                <a:ahLst/>
                <a:cxnLst>
                  <a:cxn ang="0">
                    <a:pos x="0" y="19"/>
                  </a:cxn>
                  <a:cxn ang="0">
                    <a:pos x="163" y="0"/>
                  </a:cxn>
                  <a:cxn ang="0">
                    <a:pos x="186" y="234"/>
                  </a:cxn>
                  <a:cxn ang="0">
                    <a:pos x="26" y="250"/>
                  </a:cxn>
                  <a:cxn ang="0">
                    <a:pos x="0" y="19"/>
                  </a:cxn>
                </a:cxnLst>
                <a:rect l="0" t="0" r="r" b="b"/>
                <a:pathLst>
                  <a:path w="186" h="250">
                    <a:moveTo>
                      <a:pt x="0" y="19"/>
                    </a:moveTo>
                    <a:lnTo>
                      <a:pt x="163" y="0"/>
                    </a:lnTo>
                    <a:lnTo>
                      <a:pt x="186" y="234"/>
                    </a:lnTo>
                    <a:lnTo>
                      <a:pt x="26" y="250"/>
                    </a:lnTo>
                    <a:lnTo>
                      <a:pt x="0" y="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62" name="Freeform 64"/>
              <p:cNvSpPr>
                <a:spLocks noEditPoints="1"/>
              </p:cNvSpPr>
              <p:nvPr/>
            </p:nvSpPr>
            <p:spPr bwMode="auto">
              <a:xfrm>
                <a:off x="2274888" y="2740025"/>
                <a:ext cx="315913" cy="415925"/>
              </a:xfrm>
              <a:custGeom>
                <a:avLst/>
                <a:gdLst/>
                <a:ahLst/>
                <a:cxnLst>
                  <a:cxn ang="0">
                    <a:pos x="166" y="12"/>
                  </a:cxn>
                  <a:cxn ang="0">
                    <a:pos x="187" y="234"/>
                  </a:cxn>
                  <a:cxn ang="0">
                    <a:pos x="38" y="248"/>
                  </a:cxn>
                  <a:cxn ang="0">
                    <a:pos x="15" y="28"/>
                  </a:cxn>
                  <a:cxn ang="0">
                    <a:pos x="166" y="12"/>
                  </a:cxn>
                  <a:cxn ang="0">
                    <a:pos x="178" y="0"/>
                  </a:cxn>
                  <a:cxn ang="0">
                    <a:pos x="163" y="0"/>
                  </a:cxn>
                  <a:cxn ang="0">
                    <a:pos x="12" y="17"/>
                  </a:cxn>
                  <a:cxn ang="0">
                    <a:pos x="0" y="17"/>
                  </a:cxn>
                  <a:cxn ang="0">
                    <a:pos x="0" y="31"/>
                  </a:cxn>
                  <a:cxn ang="0">
                    <a:pos x="26" y="250"/>
                  </a:cxn>
                  <a:cxn ang="0">
                    <a:pos x="26" y="262"/>
                  </a:cxn>
                  <a:cxn ang="0">
                    <a:pos x="38" y="262"/>
                  </a:cxn>
                  <a:cxn ang="0">
                    <a:pos x="187" y="246"/>
                  </a:cxn>
                  <a:cxn ang="0">
                    <a:pos x="199" y="243"/>
                  </a:cxn>
                  <a:cxn ang="0">
                    <a:pos x="199" y="232"/>
                  </a:cxn>
                  <a:cxn ang="0">
                    <a:pos x="178" y="12"/>
                  </a:cxn>
                  <a:cxn ang="0">
                    <a:pos x="178" y="0"/>
                  </a:cxn>
                </a:cxnLst>
                <a:rect l="0" t="0" r="r" b="b"/>
                <a:pathLst>
                  <a:path w="199" h="262">
                    <a:moveTo>
                      <a:pt x="166" y="12"/>
                    </a:moveTo>
                    <a:lnTo>
                      <a:pt x="187" y="234"/>
                    </a:lnTo>
                    <a:lnTo>
                      <a:pt x="38" y="248"/>
                    </a:lnTo>
                    <a:lnTo>
                      <a:pt x="15" y="28"/>
                    </a:lnTo>
                    <a:lnTo>
                      <a:pt x="166" y="12"/>
                    </a:lnTo>
                    <a:close/>
                    <a:moveTo>
                      <a:pt x="178" y="0"/>
                    </a:moveTo>
                    <a:lnTo>
                      <a:pt x="163" y="0"/>
                    </a:lnTo>
                    <a:lnTo>
                      <a:pt x="12" y="17"/>
                    </a:lnTo>
                    <a:lnTo>
                      <a:pt x="0" y="17"/>
                    </a:lnTo>
                    <a:lnTo>
                      <a:pt x="0" y="31"/>
                    </a:lnTo>
                    <a:lnTo>
                      <a:pt x="26" y="250"/>
                    </a:lnTo>
                    <a:lnTo>
                      <a:pt x="26" y="262"/>
                    </a:lnTo>
                    <a:lnTo>
                      <a:pt x="38" y="262"/>
                    </a:lnTo>
                    <a:lnTo>
                      <a:pt x="187" y="246"/>
                    </a:lnTo>
                    <a:lnTo>
                      <a:pt x="199" y="243"/>
                    </a:lnTo>
                    <a:lnTo>
                      <a:pt x="199" y="232"/>
                    </a:lnTo>
                    <a:lnTo>
                      <a:pt x="178" y="12"/>
                    </a:lnTo>
                    <a:lnTo>
                      <a:pt x="17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63" name="Freeform 65"/>
              <p:cNvSpPr>
                <a:spLocks/>
              </p:cNvSpPr>
              <p:nvPr/>
            </p:nvSpPr>
            <p:spPr bwMode="auto">
              <a:xfrm>
                <a:off x="1919288" y="2784475"/>
                <a:ext cx="352425" cy="431800"/>
              </a:xfrm>
              <a:custGeom>
                <a:avLst/>
                <a:gdLst/>
                <a:ahLst/>
                <a:cxnLst>
                  <a:cxn ang="0">
                    <a:pos x="64" y="0"/>
                  </a:cxn>
                  <a:cxn ang="0">
                    <a:pos x="222" y="48"/>
                  </a:cxn>
                  <a:cxn ang="0">
                    <a:pos x="156" y="272"/>
                  </a:cxn>
                  <a:cxn ang="0">
                    <a:pos x="0" y="227"/>
                  </a:cxn>
                  <a:cxn ang="0">
                    <a:pos x="64" y="0"/>
                  </a:cxn>
                </a:cxnLst>
                <a:rect l="0" t="0" r="r" b="b"/>
                <a:pathLst>
                  <a:path w="222" h="272">
                    <a:moveTo>
                      <a:pt x="64" y="0"/>
                    </a:moveTo>
                    <a:lnTo>
                      <a:pt x="222" y="48"/>
                    </a:lnTo>
                    <a:lnTo>
                      <a:pt x="156" y="272"/>
                    </a:lnTo>
                    <a:lnTo>
                      <a:pt x="0" y="227"/>
                    </a:lnTo>
                    <a:lnTo>
                      <a:pt x="6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64" name="Freeform 66"/>
              <p:cNvSpPr>
                <a:spLocks noEditPoints="1"/>
              </p:cNvSpPr>
              <p:nvPr/>
            </p:nvSpPr>
            <p:spPr bwMode="auto">
              <a:xfrm>
                <a:off x="1908175" y="2773363"/>
                <a:ext cx="379413" cy="454025"/>
              </a:xfrm>
              <a:custGeom>
                <a:avLst/>
                <a:gdLst/>
                <a:ahLst/>
                <a:cxnLst>
                  <a:cxn ang="0">
                    <a:pos x="222" y="59"/>
                  </a:cxn>
                  <a:cxn ang="0">
                    <a:pos x="158" y="270"/>
                  </a:cxn>
                  <a:cxn ang="0">
                    <a:pos x="14" y="229"/>
                  </a:cxn>
                  <a:cxn ang="0">
                    <a:pos x="76" y="17"/>
                  </a:cxn>
                  <a:cxn ang="0">
                    <a:pos x="222" y="59"/>
                  </a:cxn>
                  <a:cxn ang="0">
                    <a:pos x="239" y="50"/>
                  </a:cxn>
                  <a:cxn ang="0">
                    <a:pos x="224" y="45"/>
                  </a:cxn>
                  <a:cxn ang="0">
                    <a:pos x="78" y="5"/>
                  </a:cxn>
                  <a:cxn ang="0">
                    <a:pos x="66" y="0"/>
                  </a:cxn>
                  <a:cxn ang="0">
                    <a:pos x="64" y="12"/>
                  </a:cxn>
                  <a:cxn ang="0">
                    <a:pos x="2" y="227"/>
                  </a:cxn>
                  <a:cxn ang="0">
                    <a:pos x="0" y="239"/>
                  </a:cxn>
                  <a:cxn ang="0">
                    <a:pos x="12" y="241"/>
                  </a:cxn>
                  <a:cxn ang="0">
                    <a:pos x="156" y="281"/>
                  </a:cxn>
                  <a:cxn ang="0">
                    <a:pos x="168" y="286"/>
                  </a:cxn>
                  <a:cxn ang="0">
                    <a:pos x="170" y="274"/>
                  </a:cxn>
                  <a:cxn ang="0">
                    <a:pos x="234" y="62"/>
                  </a:cxn>
                  <a:cxn ang="0">
                    <a:pos x="239" y="50"/>
                  </a:cxn>
                </a:cxnLst>
                <a:rect l="0" t="0" r="r" b="b"/>
                <a:pathLst>
                  <a:path w="239" h="286">
                    <a:moveTo>
                      <a:pt x="222" y="59"/>
                    </a:moveTo>
                    <a:lnTo>
                      <a:pt x="158" y="270"/>
                    </a:lnTo>
                    <a:lnTo>
                      <a:pt x="14" y="229"/>
                    </a:lnTo>
                    <a:lnTo>
                      <a:pt x="76" y="17"/>
                    </a:lnTo>
                    <a:lnTo>
                      <a:pt x="222" y="59"/>
                    </a:lnTo>
                    <a:close/>
                    <a:moveTo>
                      <a:pt x="239" y="50"/>
                    </a:moveTo>
                    <a:lnTo>
                      <a:pt x="224" y="45"/>
                    </a:lnTo>
                    <a:lnTo>
                      <a:pt x="78" y="5"/>
                    </a:lnTo>
                    <a:lnTo>
                      <a:pt x="66" y="0"/>
                    </a:lnTo>
                    <a:lnTo>
                      <a:pt x="64" y="12"/>
                    </a:lnTo>
                    <a:lnTo>
                      <a:pt x="2" y="227"/>
                    </a:lnTo>
                    <a:lnTo>
                      <a:pt x="0" y="239"/>
                    </a:lnTo>
                    <a:lnTo>
                      <a:pt x="12" y="241"/>
                    </a:lnTo>
                    <a:lnTo>
                      <a:pt x="156" y="281"/>
                    </a:lnTo>
                    <a:lnTo>
                      <a:pt x="168" y="286"/>
                    </a:lnTo>
                    <a:lnTo>
                      <a:pt x="170" y="274"/>
                    </a:lnTo>
                    <a:lnTo>
                      <a:pt x="234" y="62"/>
                    </a:lnTo>
                    <a:lnTo>
                      <a:pt x="239" y="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65" name="Freeform 67"/>
              <p:cNvSpPr>
                <a:spLocks/>
              </p:cNvSpPr>
              <p:nvPr/>
            </p:nvSpPr>
            <p:spPr bwMode="auto">
              <a:xfrm>
                <a:off x="1836738" y="2935288"/>
                <a:ext cx="427038" cy="349250"/>
              </a:xfrm>
              <a:custGeom>
                <a:avLst/>
                <a:gdLst/>
                <a:ahLst/>
                <a:cxnLst>
                  <a:cxn ang="0">
                    <a:pos x="0" y="158"/>
                  </a:cxn>
                  <a:cxn ang="0">
                    <a:pos x="45" y="0"/>
                  </a:cxn>
                  <a:cxn ang="0">
                    <a:pos x="269" y="64"/>
                  </a:cxn>
                  <a:cxn ang="0">
                    <a:pos x="227" y="220"/>
                  </a:cxn>
                  <a:cxn ang="0">
                    <a:pos x="0" y="158"/>
                  </a:cxn>
                </a:cxnLst>
                <a:rect l="0" t="0" r="r" b="b"/>
                <a:pathLst>
                  <a:path w="269" h="220">
                    <a:moveTo>
                      <a:pt x="0" y="158"/>
                    </a:moveTo>
                    <a:lnTo>
                      <a:pt x="45" y="0"/>
                    </a:lnTo>
                    <a:lnTo>
                      <a:pt x="269" y="64"/>
                    </a:lnTo>
                    <a:lnTo>
                      <a:pt x="227" y="220"/>
                    </a:lnTo>
                    <a:lnTo>
                      <a:pt x="0" y="1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66" name="Freeform 68"/>
              <p:cNvSpPr>
                <a:spLocks noEditPoints="1"/>
              </p:cNvSpPr>
              <p:nvPr/>
            </p:nvSpPr>
            <p:spPr bwMode="auto">
              <a:xfrm>
                <a:off x="1825625" y="2919413"/>
                <a:ext cx="449263" cy="376237"/>
              </a:xfrm>
              <a:custGeom>
                <a:avLst/>
                <a:gdLst/>
                <a:ahLst/>
                <a:cxnLst>
                  <a:cxn ang="0">
                    <a:pos x="57" y="17"/>
                  </a:cxn>
                  <a:cxn ang="0">
                    <a:pos x="269" y="78"/>
                  </a:cxn>
                  <a:cxn ang="0">
                    <a:pos x="229" y="222"/>
                  </a:cxn>
                  <a:cxn ang="0">
                    <a:pos x="16" y="163"/>
                  </a:cxn>
                  <a:cxn ang="0">
                    <a:pos x="57" y="17"/>
                  </a:cxn>
                  <a:cxn ang="0">
                    <a:pos x="47" y="0"/>
                  </a:cxn>
                  <a:cxn ang="0">
                    <a:pos x="45" y="15"/>
                  </a:cxn>
                  <a:cxn ang="0">
                    <a:pos x="5" y="161"/>
                  </a:cxn>
                  <a:cxn ang="0">
                    <a:pos x="0" y="173"/>
                  </a:cxn>
                  <a:cxn ang="0">
                    <a:pos x="12" y="175"/>
                  </a:cxn>
                  <a:cxn ang="0">
                    <a:pos x="227" y="234"/>
                  </a:cxn>
                  <a:cxn ang="0">
                    <a:pos x="239" y="237"/>
                  </a:cxn>
                  <a:cxn ang="0">
                    <a:pos x="243" y="225"/>
                  </a:cxn>
                  <a:cxn ang="0">
                    <a:pos x="281" y="81"/>
                  </a:cxn>
                  <a:cxn ang="0">
                    <a:pos x="283" y="69"/>
                  </a:cxn>
                  <a:cxn ang="0">
                    <a:pos x="272" y="67"/>
                  </a:cxn>
                  <a:cxn ang="0">
                    <a:pos x="59" y="5"/>
                  </a:cxn>
                  <a:cxn ang="0">
                    <a:pos x="47" y="0"/>
                  </a:cxn>
                </a:cxnLst>
                <a:rect l="0" t="0" r="r" b="b"/>
                <a:pathLst>
                  <a:path w="283" h="237">
                    <a:moveTo>
                      <a:pt x="57" y="17"/>
                    </a:moveTo>
                    <a:lnTo>
                      <a:pt x="269" y="78"/>
                    </a:lnTo>
                    <a:lnTo>
                      <a:pt x="229" y="222"/>
                    </a:lnTo>
                    <a:lnTo>
                      <a:pt x="16" y="163"/>
                    </a:lnTo>
                    <a:lnTo>
                      <a:pt x="57" y="17"/>
                    </a:lnTo>
                    <a:close/>
                    <a:moveTo>
                      <a:pt x="47" y="0"/>
                    </a:moveTo>
                    <a:lnTo>
                      <a:pt x="45" y="15"/>
                    </a:lnTo>
                    <a:lnTo>
                      <a:pt x="5" y="161"/>
                    </a:lnTo>
                    <a:lnTo>
                      <a:pt x="0" y="173"/>
                    </a:lnTo>
                    <a:lnTo>
                      <a:pt x="12" y="175"/>
                    </a:lnTo>
                    <a:lnTo>
                      <a:pt x="227" y="234"/>
                    </a:lnTo>
                    <a:lnTo>
                      <a:pt x="239" y="237"/>
                    </a:lnTo>
                    <a:lnTo>
                      <a:pt x="243" y="225"/>
                    </a:lnTo>
                    <a:lnTo>
                      <a:pt x="281" y="81"/>
                    </a:lnTo>
                    <a:lnTo>
                      <a:pt x="283" y="69"/>
                    </a:lnTo>
                    <a:lnTo>
                      <a:pt x="272" y="67"/>
                    </a:lnTo>
                    <a:lnTo>
                      <a:pt x="59" y="5"/>
                    </a:lnTo>
                    <a:lnTo>
                      <a:pt x="4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67" name="Freeform 69"/>
              <p:cNvSpPr>
                <a:spLocks/>
              </p:cNvSpPr>
              <p:nvPr/>
            </p:nvSpPr>
            <p:spPr bwMode="auto">
              <a:xfrm>
                <a:off x="2106613" y="2886075"/>
                <a:ext cx="341313" cy="423862"/>
              </a:xfrm>
              <a:custGeom>
                <a:avLst/>
                <a:gdLst/>
                <a:ahLst/>
                <a:cxnLst>
                  <a:cxn ang="0">
                    <a:pos x="0" y="38"/>
                  </a:cxn>
                  <a:cxn ang="0">
                    <a:pos x="161" y="0"/>
                  </a:cxn>
                  <a:cxn ang="0">
                    <a:pos x="215" y="227"/>
                  </a:cxn>
                  <a:cxn ang="0">
                    <a:pos x="59" y="267"/>
                  </a:cxn>
                  <a:cxn ang="0">
                    <a:pos x="0" y="38"/>
                  </a:cxn>
                </a:cxnLst>
                <a:rect l="0" t="0" r="r" b="b"/>
                <a:pathLst>
                  <a:path w="215" h="267">
                    <a:moveTo>
                      <a:pt x="0" y="38"/>
                    </a:moveTo>
                    <a:lnTo>
                      <a:pt x="161" y="0"/>
                    </a:lnTo>
                    <a:lnTo>
                      <a:pt x="215" y="227"/>
                    </a:lnTo>
                    <a:lnTo>
                      <a:pt x="59" y="267"/>
                    </a:lnTo>
                    <a:lnTo>
                      <a:pt x="0"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68" name="Freeform 70"/>
              <p:cNvSpPr>
                <a:spLocks noEditPoints="1"/>
              </p:cNvSpPr>
              <p:nvPr/>
            </p:nvSpPr>
            <p:spPr bwMode="auto">
              <a:xfrm>
                <a:off x="2095500" y="2871788"/>
                <a:ext cx="363538" cy="449262"/>
              </a:xfrm>
              <a:custGeom>
                <a:avLst/>
                <a:gdLst/>
                <a:ahLst/>
                <a:cxnLst>
                  <a:cxn ang="0">
                    <a:pos x="163" y="16"/>
                  </a:cxn>
                  <a:cxn ang="0">
                    <a:pos x="215" y="231"/>
                  </a:cxn>
                  <a:cxn ang="0">
                    <a:pos x="71" y="267"/>
                  </a:cxn>
                  <a:cxn ang="0">
                    <a:pos x="17" y="52"/>
                  </a:cxn>
                  <a:cxn ang="0">
                    <a:pos x="163" y="16"/>
                  </a:cxn>
                  <a:cxn ang="0">
                    <a:pos x="173" y="0"/>
                  </a:cxn>
                  <a:cxn ang="0">
                    <a:pos x="161" y="4"/>
                  </a:cxn>
                  <a:cxn ang="0">
                    <a:pos x="12" y="40"/>
                  </a:cxn>
                  <a:cxn ang="0">
                    <a:pos x="0" y="42"/>
                  </a:cxn>
                  <a:cxn ang="0">
                    <a:pos x="2" y="56"/>
                  </a:cxn>
                  <a:cxn ang="0">
                    <a:pos x="57" y="271"/>
                  </a:cxn>
                  <a:cxn ang="0">
                    <a:pos x="61" y="283"/>
                  </a:cxn>
                  <a:cxn ang="0">
                    <a:pos x="73" y="281"/>
                  </a:cxn>
                  <a:cxn ang="0">
                    <a:pos x="217" y="243"/>
                  </a:cxn>
                  <a:cxn ang="0">
                    <a:pos x="229" y="241"/>
                  </a:cxn>
                  <a:cxn ang="0">
                    <a:pos x="227" y="229"/>
                  </a:cxn>
                  <a:cxn ang="0">
                    <a:pos x="175" y="14"/>
                  </a:cxn>
                  <a:cxn ang="0">
                    <a:pos x="173" y="0"/>
                  </a:cxn>
                </a:cxnLst>
                <a:rect l="0" t="0" r="r" b="b"/>
                <a:pathLst>
                  <a:path w="229" h="283">
                    <a:moveTo>
                      <a:pt x="163" y="16"/>
                    </a:moveTo>
                    <a:lnTo>
                      <a:pt x="215" y="231"/>
                    </a:lnTo>
                    <a:lnTo>
                      <a:pt x="71" y="267"/>
                    </a:lnTo>
                    <a:lnTo>
                      <a:pt x="17" y="52"/>
                    </a:lnTo>
                    <a:lnTo>
                      <a:pt x="163" y="16"/>
                    </a:lnTo>
                    <a:close/>
                    <a:moveTo>
                      <a:pt x="173" y="0"/>
                    </a:moveTo>
                    <a:lnTo>
                      <a:pt x="161" y="4"/>
                    </a:lnTo>
                    <a:lnTo>
                      <a:pt x="12" y="40"/>
                    </a:lnTo>
                    <a:lnTo>
                      <a:pt x="0" y="42"/>
                    </a:lnTo>
                    <a:lnTo>
                      <a:pt x="2" y="56"/>
                    </a:lnTo>
                    <a:lnTo>
                      <a:pt x="57" y="271"/>
                    </a:lnTo>
                    <a:lnTo>
                      <a:pt x="61" y="283"/>
                    </a:lnTo>
                    <a:lnTo>
                      <a:pt x="73" y="281"/>
                    </a:lnTo>
                    <a:lnTo>
                      <a:pt x="217" y="243"/>
                    </a:lnTo>
                    <a:lnTo>
                      <a:pt x="229" y="241"/>
                    </a:lnTo>
                    <a:lnTo>
                      <a:pt x="227" y="229"/>
                    </a:lnTo>
                    <a:lnTo>
                      <a:pt x="175" y="14"/>
                    </a:lnTo>
                    <a:lnTo>
                      <a:pt x="17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69" name="Freeform 71"/>
              <p:cNvSpPr>
                <a:spLocks/>
              </p:cNvSpPr>
              <p:nvPr/>
            </p:nvSpPr>
            <p:spPr bwMode="auto">
              <a:xfrm>
                <a:off x="2274888" y="2860675"/>
                <a:ext cx="409575" cy="449262"/>
              </a:xfrm>
              <a:custGeom>
                <a:avLst/>
                <a:gdLst/>
                <a:ahLst/>
                <a:cxnLst>
                  <a:cxn ang="0">
                    <a:pos x="0" y="205"/>
                  </a:cxn>
                  <a:cxn ang="0">
                    <a:pos x="114" y="0"/>
                  </a:cxn>
                  <a:cxn ang="0">
                    <a:pos x="258" y="80"/>
                  </a:cxn>
                  <a:cxn ang="0">
                    <a:pos x="142" y="283"/>
                  </a:cxn>
                  <a:cxn ang="0">
                    <a:pos x="0" y="205"/>
                  </a:cxn>
                </a:cxnLst>
                <a:rect l="0" t="0" r="r" b="b"/>
                <a:pathLst>
                  <a:path w="258" h="283">
                    <a:moveTo>
                      <a:pt x="0" y="205"/>
                    </a:moveTo>
                    <a:lnTo>
                      <a:pt x="114" y="0"/>
                    </a:lnTo>
                    <a:lnTo>
                      <a:pt x="258" y="80"/>
                    </a:lnTo>
                    <a:lnTo>
                      <a:pt x="142" y="283"/>
                    </a:lnTo>
                    <a:lnTo>
                      <a:pt x="0" y="20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70" name="Freeform 72"/>
              <p:cNvSpPr>
                <a:spLocks noEditPoints="1"/>
              </p:cNvSpPr>
              <p:nvPr/>
            </p:nvSpPr>
            <p:spPr bwMode="auto">
              <a:xfrm>
                <a:off x="2263775" y="2844800"/>
                <a:ext cx="434975" cy="476250"/>
              </a:xfrm>
              <a:custGeom>
                <a:avLst/>
                <a:gdLst/>
                <a:ahLst/>
                <a:cxnLst>
                  <a:cxn ang="0">
                    <a:pos x="123" y="17"/>
                  </a:cxn>
                  <a:cxn ang="0">
                    <a:pos x="256" y="92"/>
                  </a:cxn>
                  <a:cxn ang="0">
                    <a:pos x="147" y="284"/>
                  </a:cxn>
                  <a:cxn ang="0">
                    <a:pos x="17" y="213"/>
                  </a:cxn>
                  <a:cxn ang="0">
                    <a:pos x="123" y="17"/>
                  </a:cxn>
                  <a:cxn ang="0">
                    <a:pos x="118" y="0"/>
                  </a:cxn>
                  <a:cxn ang="0">
                    <a:pos x="111" y="12"/>
                  </a:cxn>
                  <a:cxn ang="0">
                    <a:pos x="5" y="206"/>
                  </a:cxn>
                  <a:cxn ang="0">
                    <a:pos x="0" y="217"/>
                  </a:cxn>
                  <a:cxn ang="0">
                    <a:pos x="10" y="222"/>
                  </a:cxn>
                  <a:cxn ang="0">
                    <a:pos x="140" y="295"/>
                  </a:cxn>
                  <a:cxn ang="0">
                    <a:pos x="152" y="300"/>
                  </a:cxn>
                  <a:cxn ang="0">
                    <a:pos x="159" y="291"/>
                  </a:cxn>
                  <a:cxn ang="0">
                    <a:pos x="267" y="97"/>
                  </a:cxn>
                  <a:cxn ang="0">
                    <a:pos x="274" y="88"/>
                  </a:cxn>
                  <a:cxn ang="0">
                    <a:pos x="263" y="80"/>
                  </a:cxn>
                  <a:cxn ang="0">
                    <a:pos x="130" y="7"/>
                  </a:cxn>
                  <a:cxn ang="0">
                    <a:pos x="118" y="0"/>
                  </a:cxn>
                </a:cxnLst>
                <a:rect l="0" t="0" r="r" b="b"/>
                <a:pathLst>
                  <a:path w="274" h="300">
                    <a:moveTo>
                      <a:pt x="123" y="17"/>
                    </a:moveTo>
                    <a:lnTo>
                      <a:pt x="256" y="92"/>
                    </a:lnTo>
                    <a:lnTo>
                      <a:pt x="147" y="284"/>
                    </a:lnTo>
                    <a:lnTo>
                      <a:pt x="17" y="213"/>
                    </a:lnTo>
                    <a:lnTo>
                      <a:pt x="123" y="17"/>
                    </a:lnTo>
                    <a:close/>
                    <a:moveTo>
                      <a:pt x="118" y="0"/>
                    </a:moveTo>
                    <a:lnTo>
                      <a:pt x="111" y="12"/>
                    </a:lnTo>
                    <a:lnTo>
                      <a:pt x="5" y="206"/>
                    </a:lnTo>
                    <a:lnTo>
                      <a:pt x="0" y="217"/>
                    </a:lnTo>
                    <a:lnTo>
                      <a:pt x="10" y="222"/>
                    </a:lnTo>
                    <a:lnTo>
                      <a:pt x="140" y="295"/>
                    </a:lnTo>
                    <a:lnTo>
                      <a:pt x="152" y="300"/>
                    </a:lnTo>
                    <a:lnTo>
                      <a:pt x="159" y="291"/>
                    </a:lnTo>
                    <a:lnTo>
                      <a:pt x="267" y="97"/>
                    </a:lnTo>
                    <a:lnTo>
                      <a:pt x="274" y="88"/>
                    </a:lnTo>
                    <a:lnTo>
                      <a:pt x="263" y="80"/>
                    </a:lnTo>
                    <a:lnTo>
                      <a:pt x="130" y="7"/>
                    </a:lnTo>
                    <a:lnTo>
                      <a:pt x="11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71" name="Freeform 73"/>
              <p:cNvSpPr>
                <a:spLocks/>
              </p:cNvSpPr>
              <p:nvPr/>
            </p:nvSpPr>
            <p:spPr bwMode="auto">
              <a:xfrm>
                <a:off x="2511425" y="2698750"/>
                <a:ext cx="404813" cy="450850"/>
              </a:xfrm>
              <a:custGeom>
                <a:avLst/>
                <a:gdLst/>
                <a:ahLst/>
                <a:cxnLst>
                  <a:cxn ang="0">
                    <a:pos x="0" y="80"/>
                  </a:cxn>
                  <a:cxn ang="0">
                    <a:pos x="147" y="0"/>
                  </a:cxn>
                  <a:cxn ang="0">
                    <a:pos x="255" y="206"/>
                  </a:cxn>
                  <a:cxn ang="0">
                    <a:pos x="116" y="284"/>
                  </a:cxn>
                  <a:cxn ang="0">
                    <a:pos x="0" y="80"/>
                  </a:cxn>
                </a:cxnLst>
                <a:rect l="0" t="0" r="r" b="b"/>
                <a:pathLst>
                  <a:path w="255" h="284">
                    <a:moveTo>
                      <a:pt x="0" y="80"/>
                    </a:moveTo>
                    <a:lnTo>
                      <a:pt x="147" y="0"/>
                    </a:lnTo>
                    <a:lnTo>
                      <a:pt x="255" y="206"/>
                    </a:lnTo>
                    <a:lnTo>
                      <a:pt x="116" y="284"/>
                    </a:lnTo>
                    <a:lnTo>
                      <a:pt x="0" y="8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72" name="Freeform 74"/>
              <p:cNvSpPr>
                <a:spLocks noEditPoints="1"/>
              </p:cNvSpPr>
              <p:nvPr/>
            </p:nvSpPr>
            <p:spPr bwMode="auto">
              <a:xfrm>
                <a:off x="2500313" y="2684463"/>
                <a:ext cx="431800" cy="479425"/>
              </a:xfrm>
              <a:custGeom>
                <a:avLst/>
                <a:gdLst/>
                <a:ahLst/>
                <a:cxnLst>
                  <a:cxn ang="0">
                    <a:pos x="149" y="18"/>
                  </a:cxn>
                  <a:cxn ang="0">
                    <a:pos x="255" y="212"/>
                  </a:cxn>
                  <a:cxn ang="0">
                    <a:pos x="125" y="285"/>
                  </a:cxn>
                  <a:cxn ang="0">
                    <a:pos x="17" y="92"/>
                  </a:cxn>
                  <a:cxn ang="0">
                    <a:pos x="149" y="18"/>
                  </a:cxn>
                  <a:cxn ang="0">
                    <a:pos x="156" y="0"/>
                  </a:cxn>
                  <a:cxn ang="0">
                    <a:pos x="144" y="7"/>
                  </a:cxn>
                  <a:cxn ang="0">
                    <a:pos x="10" y="80"/>
                  </a:cxn>
                  <a:cxn ang="0">
                    <a:pos x="0" y="87"/>
                  </a:cxn>
                  <a:cxn ang="0">
                    <a:pos x="5" y="96"/>
                  </a:cxn>
                  <a:cxn ang="0">
                    <a:pos x="114" y="290"/>
                  </a:cxn>
                  <a:cxn ang="0">
                    <a:pos x="121" y="302"/>
                  </a:cxn>
                  <a:cxn ang="0">
                    <a:pos x="130" y="295"/>
                  </a:cxn>
                  <a:cxn ang="0">
                    <a:pos x="260" y="224"/>
                  </a:cxn>
                  <a:cxn ang="0">
                    <a:pos x="272" y="217"/>
                  </a:cxn>
                  <a:cxn ang="0">
                    <a:pos x="267" y="207"/>
                  </a:cxn>
                  <a:cxn ang="0">
                    <a:pos x="161" y="11"/>
                  </a:cxn>
                  <a:cxn ang="0">
                    <a:pos x="156" y="0"/>
                  </a:cxn>
                </a:cxnLst>
                <a:rect l="0" t="0" r="r" b="b"/>
                <a:pathLst>
                  <a:path w="272" h="302">
                    <a:moveTo>
                      <a:pt x="149" y="18"/>
                    </a:moveTo>
                    <a:lnTo>
                      <a:pt x="255" y="212"/>
                    </a:lnTo>
                    <a:lnTo>
                      <a:pt x="125" y="285"/>
                    </a:lnTo>
                    <a:lnTo>
                      <a:pt x="17" y="92"/>
                    </a:lnTo>
                    <a:lnTo>
                      <a:pt x="149" y="18"/>
                    </a:lnTo>
                    <a:close/>
                    <a:moveTo>
                      <a:pt x="156" y="0"/>
                    </a:moveTo>
                    <a:lnTo>
                      <a:pt x="144" y="7"/>
                    </a:lnTo>
                    <a:lnTo>
                      <a:pt x="10" y="80"/>
                    </a:lnTo>
                    <a:lnTo>
                      <a:pt x="0" y="87"/>
                    </a:lnTo>
                    <a:lnTo>
                      <a:pt x="5" y="96"/>
                    </a:lnTo>
                    <a:lnTo>
                      <a:pt x="114" y="290"/>
                    </a:lnTo>
                    <a:lnTo>
                      <a:pt x="121" y="302"/>
                    </a:lnTo>
                    <a:lnTo>
                      <a:pt x="130" y="295"/>
                    </a:lnTo>
                    <a:lnTo>
                      <a:pt x="260" y="224"/>
                    </a:lnTo>
                    <a:lnTo>
                      <a:pt x="272" y="217"/>
                    </a:lnTo>
                    <a:lnTo>
                      <a:pt x="267" y="207"/>
                    </a:lnTo>
                    <a:lnTo>
                      <a:pt x="161" y="11"/>
                    </a:lnTo>
                    <a:lnTo>
                      <a:pt x="15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73" name="Freeform 75"/>
              <p:cNvSpPr>
                <a:spLocks/>
              </p:cNvSpPr>
              <p:nvPr/>
            </p:nvSpPr>
            <p:spPr bwMode="auto">
              <a:xfrm>
                <a:off x="2692400" y="2800350"/>
                <a:ext cx="415925" cy="449262"/>
              </a:xfrm>
              <a:custGeom>
                <a:avLst/>
                <a:gdLst/>
                <a:ahLst/>
                <a:cxnLst>
                  <a:cxn ang="0">
                    <a:pos x="0" y="201"/>
                  </a:cxn>
                  <a:cxn ang="0">
                    <a:pos x="118" y="0"/>
                  </a:cxn>
                  <a:cxn ang="0">
                    <a:pos x="262" y="82"/>
                  </a:cxn>
                  <a:cxn ang="0">
                    <a:pos x="139" y="283"/>
                  </a:cxn>
                  <a:cxn ang="0">
                    <a:pos x="0" y="201"/>
                  </a:cxn>
                </a:cxnLst>
                <a:rect l="0" t="0" r="r" b="b"/>
                <a:pathLst>
                  <a:path w="262" h="283">
                    <a:moveTo>
                      <a:pt x="0" y="201"/>
                    </a:moveTo>
                    <a:lnTo>
                      <a:pt x="118" y="0"/>
                    </a:lnTo>
                    <a:lnTo>
                      <a:pt x="262" y="82"/>
                    </a:lnTo>
                    <a:lnTo>
                      <a:pt x="139" y="283"/>
                    </a:lnTo>
                    <a:lnTo>
                      <a:pt x="0" y="2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74" name="Freeform 76"/>
              <p:cNvSpPr>
                <a:spLocks noEditPoints="1"/>
              </p:cNvSpPr>
              <p:nvPr/>
            </p:nvSpPr>
            <p:spPr bwMode="auto">
              <a:xfrm>
                <a:off x="2681288" y="2784475"/>
                <a:ext cx="438150" cy="476250"/>
              </a:xfrm>
              <a:custGeom>
                <a:avLst/>
                <a:gdLst/>
                <a:ahLst/>
                <a:cxnLst>
                  <a:cxn ang="0">
                    <a:pos x="127" y="17"/>
                  </a:cxn>
                  <a:cxn ang="0">
                    <a:pos x="259" y="95"/>
                  </a:cxn>
                  <a:cxn ang="0">
                    <a:pos x="144" y="284"/>
                  </a:cxn>
                  <a:cxn ang="0">
                    <a:pos x="16" y="208"/>
                  </a:cxn>
                  <a:cxn ang="0">
                    <a:pos x="127" y="17"/>
                  </a:cxn>
                  <a:cxn ang="0">
                    <a:pos x="122" y="0"/>
                  </a:cxn>
                  <a:cxn ang="0">
                    <a:pos x="118" y="10"/>
                  </a:cxn>
                  <a:cxn ang="0">
                    <a:pos x="4" y="204"/>
                  </a:cxn>
                  <a:cxn ang="0">
                    <a:pos x="0" y="213"/>
                  </a:cxn>
                  <a:cxn ang="0">
                    <a:pos x="9" y="220"/>
                  </a:cxn>
                  <a:cxn ang="0">
                    <a:pos x="139" y="296"/>
                  </a:cxn>
                  <a:cxn ang="0">
                    <a:pos x="148" y="300"/>
                  </a:cxn>
                  <a:cxn ang="0">
                    <a:pos x="156" y="291"/>
                  </a:cxn>
                  <a:cxn ang="0">
                    <a:pos x="269" y="102"/>
                  </a:cxn>
                  <a:cxn ang="0">
                    <a:pos x="276" y="90"/>
                  </a:cxn>
                  <a:cxn ang="0">
                    <a:pos x="267" y="85"/>
                  </a:cxn>
                  <a:cxn ang="0">
                    <a:pos x="134" y="7"/>
                  </a:cxn>
                  <a:cxn ang="0">
                    <a:pos x="122" y="0"/>
                  </a:cxn>
                </a:cxnLst>
                <a:rect l="0" t="0" r="r" b="b"/>
                <a:pathLst>
                  <a:path w="276" h="300">
                    <a:moveTo>
                      <a:pt x="127" y="17"/>
                    </a:moveTo>
                    <a:lnTo>
                      <a:pt x="259" y="95"/>
                    </a:lnTo>
                    <a:lnTo>
                      <a:pt x="144" y="284"/>
                    </a:lnTo>
                    <a:lnTo>
                      <a:pt x="16" y="208"/>
                    </a:lnTo>
                    <a:lnTo>
                      <a:pt x="127" y="17"/>
                    </a:lnTo>
                    <a:close/>
                    <a:moveTo>
                      <a:pt x="122" y="0"/>
                    </a:moveTo>
                    <a:lnTo>
                      <a:pt x="118" y="10"/>
                    </a:lnTo>
                    <a:lnTo>
                      <a:pt x="4" y="204"/>
                    </a:lnTo>
                    <a:lnTo>
                      <a:pt x="0" y="213"/>
                    </a:lnTo>
                    <a:lnTo>
                      <a:pt x="9" y="220"/>
                    </a:lnTo>
                    <a:lnTo>
                      <a:pt x="139" y="296"/>
                    </a:lnTo>
                    <a:lnTo>
                      <a:pt x="148" y="300"/>
                    </a:lnTo>
                    <a:lnTo>
                      <a:pt x="156" y="291"/>
                    </a:lnTo>
                    <a:lnTo>
                      <a:pt x="269" y="102"/>
                    </a:lnTo>
                    <a:lnTo>
                      <a:pt x="276" y="90"/>
                    </a:lnTo>
                    <a:lnTo>
                      <a:pt x="267" y="85"/>
                    </a:lnTo>
                    <a:lnTo>
                      <a:pt x="134" y="7"/>
                    </a:lnTo>
                    <a:lnTo>
                      <a:pt x="12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75" name="Freeform 77"/>
              <p:cNvSpPr>
                <a:spLocks/>
              </p:cNvSpPr>
              <p:nvPr/>
            </p:nvSpPr>
            <p:spPr bwMode="auto">
              <a:xfrm>
                <a:off x="2463800" y="2979738"/>
                <a:ext cx="415925" cy="327025"/>
              </a:xfrm>
              <a:custGeom>
                <a:avLst/>
                <a:gdLst/>
                <a:ahLst/>
                <a:cxnLst>
                  <a:cxn ang="0">
                    <a:pos x="0" y="43"/>
                  </a:cxn>
                  <a:cxn ang="0">
                    <a:pos x="231" y="0"/>
                  </a:cxn>
                  <a:cxn ang="0">
                    <a:pos x="262" y="158"/>
                  </a:cxn>
                  <a:cxn ang="0">
                    <a:pos x="33" y="206"/>
                  </a:cxn>
                  <a:cxn ang="0">
                    <a:pos x="0" y="43"/>
                  </a:cxn>
                </a:cxnLst>
                <a:rect l="0" t="0" r="r" b="b"/>
                <a:pathLst>
                  <a:path w="262" h="206">
                    <a:moveTo>
                      <a:pt x="0" y="43"/>
                    </a:moveTo>
                    <a:lnTo>
                      <a:pt x="231" y="0"/>
                    </a:lnTo>
                    <a:lnTo>
                      <a:pt x="262" y="158"/>
                    </a:lnTo>
                    <a:lnTo>
                      <a:pt x="33" y="206"/>
                    </a:lnTo>
                    <a:lnTo>
                      <a:pt x="0" y="4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76" name="Freeform 78"/>
              <p:cNvSpPr>
                <a:spLocks noEditPoints="1"/>
              </p:cNvSpPr>
              <p:nvPr/>
            </p:nvSpPr>
            <p:spPr bwMode="auto">
              <a:xfrm>
                <a:off x="2451100" y="2968625"/>
                <a:ext cx="439738" cy="349250"/>
              </a:xfrm>
              <a:custGeom>
                <a:avLst/>
                <a:gdLst/>
                <a:ahLst/>
                <a:cxnLst>
                  <a:cxn ang="0">
                    <a:pos x="234" y="14"/>
                  </a:cxn>
                  <a:cxn ang="0">
                    <a:pos x="263" y="161"/>
                  </a:cxn>
                  <a:cxn ang="0">
                    <a:pos x="45" y="203"/>
                  </a:cxn>
                  <a:cxn ang="0">
                    <a:pos x="15" y="54"/>
                  </a:cxn>
                  <a:cxn ang="0">
                    <a:pos x="234" y="14"/>
                  </a:cxn>
                  <a:cxn ang="0">
                    <a:pos x="244" y="0"/>
                  </a:cxn>
                  <a:cxn ang="0">
                    <a:pos x="232" y="2"/>
                  </a:cxn>
                  <a:cxn ang="0">
                    <a:pos x="15" y="43"/>
                  </a:cxn>
                  <a:cxn ang="0">
                    <a:pos x="0" y="45"/>
                  </a:cxn>
                  <a:cxn ang="0">
                    <a:pos x="3" y="57"/>
                  </a:cxn>
                  <a:cxn ang="0">
                    <a:pos x="34" y="208"/>
                  </a:cxn>
                  <a:cxn ang="0">
                    <a:pos x="36" y="220"/>
                  </a:cxn>
                  <a:cxn ang="0">
                    <a:pos x="48" y="217"/>
                  </a:cxn>
                  <a:cxn ang="0">
                    <a:pos x="265" y="173"/>
                  </a:cxn>
                  <a:cxn ang="0">
                    <a:pos x="277" y="170"/>
                  </a:cxn>
                  <a:cxn ang="0">
                    <a:pos x="275" y="158"/>
                  </a:cxn>
                  <a:cxn ang="0">
                    <a:pos x="246" y="12"/>
                  </a:cxn>
                  <a:cxn ang="0">
                    <a:pos x="244" y="0"/>
                  </a:cxn>
                </a:cxnLst>
                <a:rect l="0" t="0" r="r" b="b"/>
                <a:pathLst>
                  <a:path w="277" h="220">
                    <a:moveTo>
                      <a:pt x="234" y="14"/>
                    </a:moveTo>
                    <a:lnTo>
                      <a:pt x="263" y="161"/>
                    </a:lnTo>
                    <a:lnTo>
                      <a:pt x="45" y="203"/>
                    </a:lnTo>
                    <a:lnTo>
                      <a:pt x="15" y="54"/>
                    </a:lnTo>
                    <a:lnTo>
                      <a:pt x="234" y="14"/>
                    </a:lnTo>
                    <a:close/>
                    <a:moveTo>
                      <a:pt x="244" y="0"/>
                    </a:moveTo>
                    <a:lnTo>
                      <a:pt x="232" y="2"/>
                    </a:lnTo>
                    <a:lnTo>
                      <a:pt x="15" y="43"/>
                    </a:lnTo>
                    <a:lnTo>
                      <a:pt x="0" y="45"/>
                    </a:lnTo>
                    <a:lnTo>
                      <a:pt x="3" y="57"/>
                    </a:lnTo>
                    <a:lnTo>
                      <a:pt x="34" y="208"/>
                    </a:lnTo>
                    <a:lnTo>
                      <a:pt x="36" y="220"/>
                    </a:lnTo>
                    <a:lnTo>
                      <a:pt x="48" y="217"/>
                    </a:lnTo>
                    <a:lnTo>
                      <a:pt x="265" y="173"/>
                    </a:lnTo>
                    <a:lnTo>
                      <a:pt x="277" y="170"/>
                    </a:lnTo>
                    <a:lnTo>
                      <a:pt x="275" y="158"/>
                    </a:lnTo>
                    <a:lnTo>
                      <a:pt x="246" y="12"/>
                    </a:lnTo>
                    <a:lnTo>
                      <a:pt x="24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77" name="Freeform 79"/>
              <p:cNvSpPr>
                <a:spLocks noEditPoints="1"/>
              </p:cNvSpPr>
              <p:nvPr/>
            </p:nvSpPr>
            <p:spPr bwMode="auto">
              <a:xfrm>
                <a:off x="1739900" y="2252663"/>
                <a:ext cx="1387475" cy="1079500"/>
              </a:xfrm>
              <a:custGeom>
                <a:avLst/>
                <a:gdLst/>
                <a:ahLst/>
                <a:cxnLst>
                  <a:cxn ang="0">
                    <a:pos x="874" y="0"/>
                  </a:cxn>
                  <a:cxn ang="0">
                    <a:pos x="0" y="0"/>
                  </a:cxn>
                  <a:cxn ang="0">
                    <a:pos x="0" y="680"/>
                  </a:cxn>
                  <a:cxn ang="0">
                    <a:pos x="874" y="680"/>
                  </a:cxn>
                  <a:cxn ang="0">
                    <a:pos x="874" y="0"/>
                  </a:cxn>
                  <a:cxn ang="0">
                    <a:pos x="125" y="104"/>
                  </a:cxn>
                  <a:cxn ang="0">
                    <a:pos x="758" y="104"/>
                  </a:cxn>
                  <a:cxn ang="0">
                    <a:pos x="758" y="574"/>
                  </a:cxn>
                  <a:cxn ang="0">
                    <a:pos x="125" y="574"/>
                  </a:cxn>
                  <a:cxn ang="0">
                    <a:pos x="125" y="104"/>
                  </a:cxn>
                </a:cxnLst>
                <a:rect l="0" t="0" r="r" b="b"/>
                <a:pathLst>
                  <a:path w="874" h="680">
                    <a:moveTo>
                      <a:pt x="874" y="0"/>
                    </a:moveTo>
                    <a:lnTo>
                      <a:pt x="0" y="0"/>
                    </a:lnTo>
                    <a:lnTo>
                      <a:pt x="0" y="680"/>
                    </a:lnTo>
                    <a:lnTo>
                      <a:pt x="874" y="680"/>
                    </a:lnTo>
                    <a:lnTo>
                      <a:pt x="874" y="0"/>
                    </a:lnTo>
                    <a:close/>
                    <a:moveTo>
                      <a:pt x="125" y="104"/>
                    </a:moveTo>
                    <a:lnTo>
                      <a:pt x="758" y="104"/>
                    </a:lnTo>
                    <a:lnTo>
                      <a:pt x="758" y="574"/>
                    </a:lnTo>
                    <a:lnTo>
                      <a:pt x="125" y="574"/>
                    </a:lnTo>
                    <a:lnTo>
                      <a:pt x="125" y="10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78" name="Freeform 80"/>
              <p:cNvSpPr>
                <a:spLocks/>
              </p:cNvSpPr>
              <p:nvPr/>
            </p:nvSpPr>
            <p:spPr bwMode="auto">
              <a:xfrm>
                <a:off x="1739900" y="1881188"/>
                <a:ext cx="1382713" cy="371475"/>
              </a:xfrm>
              <a:custGeom>
                <a:avLst/>
                <a:gdLst/>
                <a:ahLst/>
                <a:cxnLst>
                  <a:cxn ang="0">
                    <a:pos x="311" y="2"/>
                  </a:cxn>
                  <a:cxn ang="0">
                    <a:pos x="125" y="2"/>
                  </a:cxn>
                  <a:cxn ang="0">
                    <a:pos x="0" y="234"/>
                  </a:cxn>
                  <a:cxn ang="0">
                    <a:pos x="871" y="234"/>
                  </a:cxn>
                  <a:cxn ang="0">
                    <a:pos x="744" y="0"/>
                  </a:cxn>
                  <a:cxn ang="0">
                    <a:pos x="635" y="0"/>
                  </a:cxn>
                  <a:cxn ang="0">
                    <a:pos x="550" y="92"/>
                  </a:cxn>
                  <a:cxn ang="0">
                    <a:pos x="623" y="92"/>
                  </a:cxn>
                  <a:cxn ang="0">
                    <a:pos x="642" y="123"/>
                  </a:cxn>
                  <a:cxn ang="0">
                    <a:pos x="229" y="123"/>
                  </a:cxn>
                  <a:cxn ang="0">
                    <a:pos x="245" y="92"/>
                  </a:cxn>
                  <a:cxn ang="0">
                    <a:pos x="337" y="92"/>
                  </a:cxn>
                  <a:cxn ang="0">
                    <a:pos x="281" y="35"/>
                  </a:cxn>
                  <a:cxn ang="0">
                    <a:pos x="311" y="2"/>
                  </a:cxn>
                </a:cxnLst>
                <a:rect l="0" t="0" r="r" b="b"/>
                <a:pathLst>
                  <a:path w="871" h="234">
                    <a:moveTo>
                      <a:pt x="311" y="2"/>
                    </a:moveTo>
                    <a:lnTo>
                      <a:pt x="125" y="2"/>
                    </a:lnTo>
                    <a:lnTo>
                      <a:pt x="0" y="234"/>
                    </a:lnTo>
                    <a:lnTo>
                      <a:pt x="871" y="234"/>
                    </a:lnTo>
                    <a:lnTo>
                      <a:pt x="744" y="0"/>
                    </a:lnTo>
                    <a:lnTo>
                      <a:pt x="635" y="0"/>
                    </a:lnTo>
                    <a:lnTo>
                      <a:pt x="550" y="92"/>
                    </a:lnTo>
                    <a:lnTo>
                      <a:pt x="623" y="92"/>
                    </a:lnTo>
                    <a:lnTo>
                      <a:pt x="642" y="123"/>
                    </a:lnTo>
                    <a:lnTo>
                      <a:pt x="229" y="123"/>
                    </a:lnTo>
                    <a:lnTo>
                      <a:pt x="245" y="92"/>
                    </a:lnTo>
                    <a:lnTo>
                      <a:pt x="337" y="92"/>
                    </a:lnTo>
                    <a:lnTo>
                      <a:pt x="281" y="35"/>
                    </a:lnTo>
                    <a:lnTo>
                      <a:pt x="311"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79" name="Freeform 81"/>
              <p:cNvSpPr>
                <a:spLocks/>
              </p:cNvSpPr>
              <p:nvPr/>
            </p:nvSpPr>
            <p:spPr bwMode="auto">
              <a:xfrm>
                <a:off x="2219325" y="1633538"/>
                <a:ext cx="525463" cy="415925"/>
              </a:xfrm>
              <a:custGeom>
                <a:avLst/>
                <a:gdLst/>
                <a:ahLst/>
                <a:cxnLst>
                  <a:cxn ang="0">
                    <a:pos x="210" y="262"/>
                  </a:cxn>
                  <a:cxn ang="0">
                    <a:pos x="331" y="142"/>
                  </a:cxn>
                  <a:cxn ang="0">
                    <a:pos x="189" y="0"/>
                  </a:cxn>
                  <a:cxn ang="0">
                    <a:pos x="0" y="189"/>
                  </a:cxn>
                  <a:cxn ang="0">
                    <a:pos x="71" y="262"/>
                  </a:cxn>
                  <a:cxn ang="0">
                    <a:pos x="210" y="262"/>
                  </a:cxn>
                </a:cxnLst>
                <a:rect l="0" t="0" r="r" b="b"/>
                <a:pathLst>
                  <a:path w="331" h="262">
                    <a:moveTo>
                      <a:pt x="210" y="262"/>
                    </a:moveTo>
                    <a:lnTo>
                      <a:pt x="331" y="142"/>
                    </a:lnTo>
                    <a:lnTo>
                      <a:pt x="189" y="0"/>
                    </a:lnTo>
                    <a:lnTo>
                      <a:pt x="0" y="189"/>
                    </a:lnTo>
                    <a:lnTo>
                      <a:pt x="71" y="262"/>
                    </a:lnTo>
                    <a:lnTo>
                      <a:pt x="210" y="2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80" name="Freeform 82"/>
              <p:cNvSpPr>
                <a:spLocks noEditPoints="1"/>
              </p:cNvSpPr>
              <p:nvPr/>
            </p:nvSpPr>
            <p:spPr bwMode="auto">
              <a:xfrm>
                <a:off x="1933575" y="2413000"/>
                <a:ext cx="1009650" cy="750887"/>
              </a:xfrm>
              <a:custGeom>
                <a:avLst/>
                <a:gdLst/>
                <a:ahLst/>
                <a:cxnLst>
                  <a:cxn ang="0">
                    <a:pos x="619" y="454"/>
                  </a:cxn>
                  <a:cxn ang="0">
                    <a:pos x="19" y="454"/>
                  </a:cxn>
                  <a:cxn ang="0">
                    <a:pos x="19" y="19"/>
                  </a:cxn>
                  <a:cxn ang="0">
                    <a:pos x="619" y="19"/>
                  </a:cxn>
                  <a:cxn ang="0">
                    <a:pos x="619" y="454"/>
                  </a:cxn>
                  <a:cxn ang="0">
                    <a:pos x="636" y="0"/>
                  </a:cxn>
                  <a:cxn ang="0">
                    <a:pos x="0" y="0"/>
                  </a:cxn>
                  <a:cxn ang="0">
                    <a:pos x="0" y="473"/>
                  </a:cxn>
                  <a:cxn ang="0">
                    <a:pos x="636" y="473"/>
                  </a:cxn>
                  <a:cxn ang="0">
                    <a:pos x="636" y="0"/>
                  </a:cxn>
                </a:cxnLst>
                <a:rect l="0" t="0" r="r" b="b"/>
                <a:pathLst>
                  <a:path w="636" h="473">
                    <a:moveTo>
                      <a:pt x="619" y="454"/>
                    </a:moveTo>
                    <a:lnTo>
                      <a:pt x="19" y="454"/>
                    </a:lnTo>
                    <a:lnTo>
                      <a:pt x="19" y="19"/>
                    </a:lnTo>
                    <a:lnTo>
                      <a:pt x="619" y="19"/>
                    </a:lnTo>
                    <a:lnTo>
                      <a:pt x="619" y="454"/>
                    </a:lnTo>
                    <a:close/>
                    <a:moveTo>
                      <a:pt x="636" y="0"/>
                    </a:moveTo>
                    <a:lnTo>
                      <a:pt x="0" y="0"/>
                    </a:lnTo>
                    <a:lnTo>
                      <a:pt x="0" y="473"/>
                    </a:lnTo>
                    <a:lnTo>
                      <a:pt x="636" y="473"/>
                    </a:lnTo>
                    <a:lnTo>
                      <a:pt x="63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grpSp>
        <p:grpSp>
          <p:nvGrpSpPr>
            <p:cNvPr id="86" name="Group 85"/>
            <p:cNvGrpSpPr>
              <a:grpSpLocks noChangeAspect="1"/>
            </p:cNvGrpSpPr>
            <p:nvPr userDrawn="1"/>
          </p:nvGrpSpPr>
          <p:grpSpPr>
            <a:xfrm>
              <a:off x="6523869" y="5266558"/>
              <a:ext cx="892224" cy="1092309"/>
              <a:chOff x="1739900" y="1633538"/>
              <a:chExt cx="1387475" cy="1698625"/>
            </a:xfrm>
            <a:solidFill>
              <a:schemeClr val="accent5">
                <a:lumMod val="60000"/>
                <a:lumOff val="40000"/>
              </a:schemeClr>
            </a:solidFill>
          </p:grpSpPr>
          <p:sp>
            <p:nvSpPr>
              <p:cNvPr id="87" name="Freeform 63"/>
              <p:cNvSpPr>
                <a:spLocks/>
              </p:cNvSpPr>
              <p:nvPr/>
            </p:nvSpPr>
            <p:spPr bwMode="auto">
              <a:xfrm>
                <a:off x="2287588" y="2747963"/>
                <a:ext cx="295275" cy="396875"/>
              </a:xfrm>
              <a:custGeom>
                <a:avLst/>
                <a:gdLst/>
                <a:ahLst/>
                <a:cxnLst>
                  <a:cxn ang="0">
                    <a:pos x="0" y="19"/>
                  </a:cxn>
                  <a:cxn ang="0">
                    <a:pos x="163" y="0"/>
                  </a:cxn>
                  <a:cxn ang="0">
                    <a:pos x="186" y="234"/>
                  </a:cxn>
                  <a:cxn ang="0">
                    <a:pos x="26" y="250"/>
                  </a:cxn>
                  <a:cxn ang="0">
                    <a:pos x="0" y="19"/>
                  </a:cxn>
                </a:cxnLst>
                <a:rect l="0" t="0" r="r" b="b"/>
                <a:pathLst>
                  <a:path w="186" h="250">
                    <a:moveTo>
                      <a:pt x="0" y="19"/>
                    </a:moveTo>
                    <a:lnTo>
                      <a:pt x="163" y="0"/>
                    </a:lnTo>
                    <a:lnTo>
                      <a:pt x="186" y="234"/>
                    </a:lnTo>
                    <a:lnTo>
                      <a:pt x="26" y="250"/>
                    </a:lnTo>
                    <a:lnTo>
                      <a:pt x="0" y="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88" name="Freeform 64"/>
              <p:cNvSpPr>
                <a:spLocks noEditPoints="1"/>
              </p:cNvSpPr>
              <p:nvPr/>
            </p:nvSpPr>
            <p:spPr bwMode="auto">
              <a:xfrm>
                <a:off x="2274888" y="2740025"/>
                <a:ext cx="315913" cy="415925"/>
              </a:xfrm>
              <a:custGeom>
                <a:avLst/>
                <a:gdLst/>
                <a:ahLst/>
                <a:cxnLst>
                  <a:cxn ang="0">
                    <a:pos x="166" y="12"/>
                  </a:cxn>
                  <a:cxn ang="0">
                    <a:pos x="187" y="234"/>
                  </a:cxn>
                  <a:cxn ang="0">
                    <a:pos x="38" y="248"/>
                  </a:cxn>
                  <a:cxn ang="0">
                    <a:pos x="15" y="28"/>
                  </a:cxn>
                  <a:cxn ang="0">
                    <a:pos x="166" y="12"/>
                  </a:cxn>
                  <a:cxn ang="0">
                    <a:pos x="178" y="0"/>
                  </a:cxn>
                  <a:cxn ang="0">
                    <a:pos x="163" y="0"/>
                  </a:cxn>
                  <a:cxn ang="0">
                    <a:pos x="12" y="17"/>
                  </a:cxn>
                  <a:cxn ang="0">
                    <a:pos x="0" y="17"/>
                  </a:cxn>
                  <a:cxn ang="0">
                    <a:pos x="0" y="31"/>
                  </a:cxn>
                  <a:cxn ang="0">
                    <a:pos x="26" y="250"/>
                  </a:cxn>
                  <a:cxn ang="0">
                    <a:pos x="26" y="262"/>
                  </a:cxn>
                  <a:cxn ang="0">
                    <a:pos x="38" y="262"/>
                  </a:cxn>
                  <a:cxn ang="0">
                    <a:pos x="187" y="246"/>
                  </a:cxn>
                  <a:cxn ang="0">
                    <a:pos x="199" y="243"/>
                  </a:cxn>
                  <a:cxn ang="0">
                    <a:pos x="199" y="232"/>
                  </a:cxn>
                  <a:cxn ang="0">
                    <a:pos x="178" y="12"/>
                  </a:cxn>
                  <a:cxn ang="0">
                    <a:pos x="178" y="0"/>
                  </a:cxn>
                </a:cxnLst>
                <a:rect l="0" t="0" r="r" b="b"/>
                <a:pathLst>
                  <a:path w="199" h="262">
                    <a:moveTo>
                      <a:pt x="166" y="12"/>
                    </a:moveTo>
                    <a:lnTo>
                      <a:pt x="187" y="234"/>
                    </a:lnTo>
                    <a:lnTo>
                      <a:pt x="38" y="248"/>
                    </a:lnTo>
                    <a:lnTo>
                      <a:pt x="15" y="28"/>
                    </a:lnTo>
                    <a:lnTo>
                      <a:pt x="166" y="12"/>
                    </a:lnTo>
                    <a:close/>
                    <a:moveTo>
                      <a:pt x="178" y="0"/>
                    </a:moveTo>
                    <a:lnTo>
                      <a:pt x="163" y="0"/>
                    </a:lnTo>
                    <a:lnTo>
                      <a:pt x="12" y="17"/>
                    </a:lnTo>
                    <a:lnTo>
                      <a:pt x="0" y="17"/>
                    </a:lnTo>
                    <a:lnTo>
                      <a:pt x="0" y="31"/>
                    </a:lnTo>
                    <a:lnTo>
                      <a:pt x="26" y="250"/>
                    </a:lnTo>
                    <a:lnTo>
                      <a:pt x="26" y="262"/>
                    </a:lnTo>
                    <a:lnTo>
                      <a:pt x="38" y="262"/>
                    </a:lnTo>
                    <a:lnTo>
                      <a:pt x="187" y="246"/>
                    </a:lnTo>
                    <a:lnTo>
                      <a:pt x="199" y="243"/>
                    </a:lnTo>
                    <a:lnTo>
                      <a:pt x="199" y="232"/>
                    </a:lnTo>
                    <a:lnTo>
                      <a:pt x="178" y="12"/>
                    </a:lnTo>
                    <a:lnTo>
                      <a:pt x="17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89" name="Freeform 65"/>
              <p:cNvSpPr>
                <a:spLocks/>
              </p:cNvSpPr>
              <p:nvPr/>
            </p:nvSpPr>
            <p:spPr bwMode="auto">
              <a:xfrm>
                <a:off x="1919288" y="2784475"/>
                <a:ext cx="352425" cy="431800"/>
              </a:xfrm>
              <a:custGeom>
                <a:avLst/>
                <a:gdLst/>
                <a:ahLst/>
                <a:cxnLst>
                  <a:cxn ang="0">
                    <a:pos x="64" y="0"/>
                  </a:cxn>
                  <a:cxn ang="0">
                    <a:pos x="222" y="48"/>
                  </a:cxn>
                  <a:cxn ang="0">
                    <a:pos x="156" y="272"/>
                  </a:cxn>
                  <a:cxn ang="0">
                    <a:pos x="0" y="227"/>
                  </a:cxn>
                  <a:cxn ang="0">
                    <a:pos x="64" y="0"/>
                  </a:cxn>
                </a:cxnLst>
                <a:rect l="0" t="0" r="r" b="b"/>
                <a:pathLst>
                  <a:path w="222" h="272">
                    <a:moveTo>
                      <a:pt x="64" y="0"/>
                    </a:moveTo>
                    <a:lnTo>
                      <a:pt x="222" y="48"/>
                    </a:lnTo>
                    <a:lnTo>
                      <a:pt x="156" y="272"/>
                    </a:lnTo>
                    <a:lnTo>
                      <a:pt x="0" y="227"/>
                    </a:lnTo>
                    <a:lnTo>
                      <a:pt x="6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90" name="Freeform 66"/>
              <p:cNvSpPr>
                <a:spLocks noEditPoints="1"/>
              </p:cNvSpPr>
              <p:nvPr/>
            </p:nvSpPr>
            <p:spPr bwMode="auto">
              <a:xfrm>
                <a:off x="1908175" y="2773363"/>
                <a:ext cx="379413" cy="454025"/>
              </a:xfrm>
              <a:custGeom>
                <a:avLst/>
                <a:gdLst/>
                <a:ahLst/>
                <a:cxnLst>
                  <a:cxn ang="0">
                    <a:pos x="222" y="59"/>
                  </a:cxn>
                  <a:cxn ang="0">
                    <a:pos x="158" y="270"/>
                  </a:cxn>
                  <a:cxn ang="0">
                    <a:pos x="14" y="229"/>
                  </a:cxn>
                  <a:cxn ang="0">
                    <a:pos x="76" y="17"/>
                  </a:cxn>
                  <a:cxn ang="0">
                    <a:pos x="222" y="59"/>
                  </a:cxn>
                  <a:cxn ang="0">
                    <a:pos x="239" y="50"/>
                  </a:cxn>
                  <a:cxn ang="0">
                    <a:pos x="224" y="45"/>
                  </a:cxn>
                  <a:cxn ang="0">
                    <a:pos x="78" y="5"/>
                  </a:cxn>
                  <a:cxn ang="0">
                    <a:pos x="66" y="0"/>
                  </a:cxn>
                  <a:cxn ang="0">
                    <a:pos x="64" y="12"/>
                  </a:cxn>
                  <a:cxn ang="0">
                    <a:pos x="2" y="227"/>
                  </a:cxn>
                  <a:cxn ang="0">
                    <a:pos x="0" y="239"/>
                  </a:cxn>
                  <a:cxn ang="0">
                    <a:pos x="12" y="241"/>
                  </a:cxn>
                  <a:cxn ang="0">
                    <a:pos x="156" y="281"/>
                  </a:cxn>
                  <a:cxn ang="0">
                    <a:pos x="168" y="286"/>
                  </a:cxn>
                  <a:cxn ang="0">
                    <a:pos x="170" y="274"/>
                  </a:cxn>
                  <a:cxn ang="0">
                    <a:pos x="234" y="62"/>
                  </a:cxn>
                  <a:cxn ang="0">
                    <a:pos x="239" y="50"/>
                  </a:cxn>
                </a:cxnLst>
                <a:rect l="0" t="0" r="r" b="b"/>
                <a:pathLst>
                  <a:path w="239" h="286">
                    <a:moveTo>
                      <a:pt x="222" y="59"/>
                    </a:moveTo>
                    <a:lnTo>
                      <a:pt x="158" y="270"/>
                    </a:lnTo>
                    <a:lnTo>
                      <a:pt x="14" y="229"/>
                    </a:lnTo>
                    <a:lnTo>
                      <a:pt x="76" y="17"/>
                    </a:lnTo>
                    <a:lnTo>
                      <a:pt x="222" y="59"/>
                    </a:lnTo>
                    <a:close/>
                    <a:moveTo>
                      <a:pt x="239" y="50"/>
                    </a:moveTo>
                    <a:lnTo>
                      <a:pt x="224" y="45"/>
                    </a:lnTo>
                    <a:lnTo>
                      <a:pt x="78" y="5"/>
                    </a:lnTo>
                    <a:lnTo>
                      <a:pt x="66" y="0"/>
                    </a:lnTo>
                    <a:lnTo>
                      <a:pt x="64" y="12"/>
                    </a:lnTo>
                    <a:lnTo>
                      <a:pt x="2" y="227"/>
                    </a:lnTo>
                    <a:lnTo>
                      <a:pt x="0" y="239"/>
                    </a:lnTo>
                    <a:lnTo>
                      <a:pt x="12" y="241"/>
                    </a:lnTo>
                    <a:lnTo>
                      <a:pt x="156" y="281"/>
                    </a:lnTo>
                    <a:lnTo>
                      <a:pt x="168" y="286"/>
                    </a:lnTo>
                    <a:lnTo>
                      <a:pt x="170" y="274"/>
                    </a:lnTo>
                    <a:lnTo>
                      <a:pt x="234" y="62"/>
                    </a:lnTo>
                    <a:lnTo>
                      <a:pt x="239" y="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91" name="Freeform 67"/>
              <p:cNvSpPr>
                <a:spLocks/>
              </p:cNvSpPr>
              <p:nvPr/>
            </p:nvSpPr>
            <p:spPr bwMode="auto">
              <a:xfrm>
                <a:off x="1836738" y="2935288"/>
                <a:ext cx="427038" cy="349250"/>
              </a:xfrm>
              <a:custGeom>
                <a:avLst/>
                <a:gdLst/>
                <a:ahLst/>
                <a:cxnLst>
                  <a:cxn ang="0">
                    <a:pos x="0" y="158"/>
                  </a:cxn>
                  <a:cxn ang="0">
                    <a:pos x="45" y="0"/>
                  </a:cxn>
                  <a:cxn ang="0">
                    <a:pos x="269" y="64"/>
                  </a:cxn>
                  <a:cxn ang="0">
                    <a:pos x="227" y="220"/>
                  </a:cxn>
                  <a:cxn ang="0">
                    <a:pos x="0" y="158"/>
                  </a:cxn>
                </a:cxnLst>
                <a:rect l="0" t="0" r="r" b="b"/>
                <a:pathLst>
                  <a:path w="269" h="220">
                    <a:moveTo>
                      <a:pt x="0" y="158"/>
                    </a:moveTo>
                    <a:lnTo>
                      <a:pt x="45" y="0"/>
                    </a:lnTo>
                    <a:lnTo>
                      <a:pt x="269" y="64"/>
                    </a:lnTo>
                    <a:lnTo>
                      <a:pt x="227" y="220"/>
                    </a:lnTo>
                    <a:lnTo>
                      <a:pt x="0" y="1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92" name="Freeform 68"/>
              <p:cNvSpPr>
                <a:spLocks noEditPoints="1"/>
              </p:cNvSpPr>
              <p:nvPr/>
            </p:nvSpPr>
            <p:spPr bwMode="auto">
              <a:xfrm>
                <a:off x="1825625" y="2919413"/>
                <a:ext cx="449263" cy="376237"/>
              </a:xfrm>
              <a:custGeom>
                <a:avLst/>
                <a:gdLst/>
                <a:ahLst/>
                <a:cxnLst>
                  <a:cxn ang="0">
                    <a:pos x="57" y="17"/>
                  </a:cxn>
                  <a:cxn ang="0">
                    <a:pos x="269" y="78"/>
                  </a:cxn>
                  <a:cxn ang="0">
                    <a:pos x="229" y="222"/>
                  </a:cxn>
                  <a:cxn ang="0">
                    <a:pos x="16" y="163"/>
                  </a:cxn>
                  <a:cxn ang="0">
                    <a:pos x="57" y="17"/>
                  </a:cxn>
                  <a:cxn ang="0">
                    <a:pos x="47" y="0"/>
                  </a:cxn>
                  <a:cxn ang="0">
                    <a:pos x="45" y="15"/>
                  </a:cxn>
                  <a:cxn ang="0">
                    <a:pos x="5" y="161"/>
                  </a:cxn>
                  <a:cxn ang="0">
                    <a:pos x="0" y="173"/>
                  </a:cxn>
                  <a:cxn ang="0">
                    <a:pos x="12" y="175"/>
                  </a:cxn>
                  <a:cxn ang="0">
                    <a:pos x="227" y="234"/>
                  </a:cxn>
                  <a:cxn ang="0">
                    <a:pos x="239" y="237"/>
                  </a:cxn>
                  <a:cxn ang="0">
                    <a:pos x="243" y="225"/>
                  </a:cxn>
                  <a:cxn ang="0">
                    <a:pos x="281" y="81"/>
                  </a:cxn>
                  <a:cxn ang="0">
                    <a:pos x="283" y="69"/>
                  </a:cxn>
                  <a:cxn ang="0">
                    <a:pos x="272" y="67"/>
                  </a:cxn>
                  <a:cxn ang="0">
                    <a:pos x="59" y="5"/>
                  </a:cxn>
                  <a:cxn ang="0">
                    <a:pos x="47" y="0"/>
                  </a:cxn>
                </a:cxnLst>
                <a:rect l="0" t="0" r="r" b="b"/>
                <a:pathLst>
                  <a:path w="283" h="237">
                    <a:moveTo>
                      <a:pt x="57" y="17"/>
                    </a:moveTo>
                    <a:lnTo>
                      <a:pt x="269" y="78"/>
                    </a:lnTo>
                    <a:lnTo>
                      <a:pt x="229" y="222"/>
                    </a:lnTo>
                    <a:lnTo>
                      <a:pt x="16" y="163"/>
                    </a:lnTo>
                    <a:lnTo>
                      <a:pt x="57" y="17"/>
                    </a:lnTo>
                    <a:close/>
                    <a:moveTo>
                      <a:pt x="47" y="0"/>
                    </a:moveTo>
                    <a:lnTo>
                      <a:pt x="45" y="15"/>
                    </a:lnTo>
                    <a:lnTo>
                      <a:pt x="5" y="161"/>
                    </a:lnTo>
                    <a:lnTo>
                      <a:pt x="0" y="173"/>
                    </a:lnTo>
                    <a:lnTo>
                      <a:pt x="12" y="175"/>
                    </a:lnTo>
                    <a:lnTo>
                      <a:pt x="227" y="234"/>
                    </a:lnTo>
                    <a:lnTo>
                      <a:pt x="239" y="237"/>
                    </a:lnTo>
                    <a:lnTo>
                      <a:pt x="243" y="225"/>
                    </a:lnTo>
                    <a:lnTo>
                      <a:pt x="281" y="81"/>
                    </a:lnTo>
                    <a:lnTo>
                      <a:pt x="283" y="69"/>
                    </a:lnTo>
                    <a:lnTo>
                      <a:pt x="272" y="67"/>
                    </a:lnTo>
                    <a:lnTo>
                      <a:pt x="59" y="5"/>
                    </a:lnTo>
                    <a:lnTo>
                      <a:pt x="4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93" name="Freeform 69"/>
              <p:cNvSpPr>
                <a:spLocks/>
              </p:cNvSpPr>
              <p:nvPr/>
            </p:nvSpPr>
            <p:spPr bwMode="auto">
              <a:xfrm>
                <a:off x="2106613" y="2886075"/>
                <a:ext cx="341313" cy="423862"/>
              </a:xfrm>
              <a:custGeom>
                <a:avLst/>
                <a:gdLst/>
                <a:ahLst/>
                <a:cxnLst>
                  <a:cxn ang="0">
                    <a:pos x="0" y="38"/>
                  </a:cxn>
                  <a:cxn ang="0">
                    <a:pos x="161" y="0"/>
                  </a:cxn>
                  <a:cxn ang="0">
                    <a:pos x="215" y="227"/>
                  </a:cxn>
                  <a:cxn ang="0">
                    <a:pos x="59" y="267"/>
                  </a:cxn>
                  <a:cxn ang="0">
                    <a:pos x="0" y="38"/>
                  </a:cxn>
                </a:cxnLst>
                <a:rect l="0" t="0" r="r" b="b"/>
                <a:pathLst>
                  <a:path w="215" h="267">
                    <a:moveTo>
                      <a:pt x="0" y="38"/>
                    </a:moveTo>
                    <a:lnTo>
                      <a:pt x="161" y="0"/>
                    </a:lnTo>
                    <a:lnTo>
                      <a:pt x="215" y="227"/>
                    </a:lnTo>
                    <a:lnTo>
                      <a:pt x="59" y="267"/>
                    </a:lnTo>
                    <a:lnTo>
                      <a:pt x="0"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94" name="Freeform 70"/>
              <p:cNvSpPr>
                <a:spLocks noEditPoints="1"/>
              </p:cNvSpPr>
              <p:nvPr/>
            </p:nvSpPr>
            <p:spPr bwMode="auto">
              <a:xfrm>
                <a:off x="2095500" y="2871788"/>
                <a:ext cx="363538" cy="449262"/>
              </a:xfrm>
              <a:custGeom>
                <a:avLst/>
                <a:gdLst/>
                <a:ahLst/>
                <a:cxnLst>
                  <a:cxn ang="0">
                    <a:pos x="163" y="16"/>
                  </a:cxn>
                  <a:cxn ang="0">
                    <a:pos x="215" y="231"/>
                  </a:cxn>
                  <a:cxn ang="0">
                    <a:pos x="71" y="267"/>
                  </a:cxn>
                  <a:cxn ang="0">
                    <a:pos x="17" y="52"/>
                  </a:cxn>
                  <a:cxn ang="0">
                    <a:pos x="163" y="16"/>
                  </a:cxn>
                  <a:cxn ang="0">
                    <a:pos x="173" y="0"/>
                  </a:cxn>
                  <a:cxn ang="0">
                    <a:pos x="161" y="4"/>
                  </a:cxn>
                  <a:cxn ang="0">
                    <a:pos x="12" y="40"/>
                  </a:cxn>
                  <a:cxn ang="0">
                    <a:pos x="0" y="42"/>
                  </a:cxn>
                  <a:cxn ang="0">
                    <a:pos x="2" y="56"/>
                  </a:cxn>
                  <a:cxn ang="0">
                    <a:pos x="57" y="271"/>
                  </a:cxn>
                  <a:cxn ang="0">
                    <a:pos x="61" y="283"/>
                  </a:cxn>
                  <a:cxn ang="0">
                    <a:pos x="73" y="281"/>
                  </a:cxn>
                  <a:cxn ang="0">
                    <a:pos x="217" y="243"/>
                  </a:cxn>
                  <a:cxn ang="0">
                    <a:pos x="229" y="241"/>
                  </a:cxn>
                  <a:cxn ang="0">
                    <a:pos x="227" y="229"/>
                  </a:cxn>
                  <a:cxn ang="0">
                    <a:pos x="175" y="14"/>
                  </a:cxn>
                  <a:cxn ang="0">
                    <a:pos x="173" y="0"/>
                  </a:cxn>
                </a:cxnLst>
                <a:rect l="0" t="0" r="r" b="b"/>
                <a:pathLst>
                  <a:path w="229" h="283">
                    <a:moveTo>
                      <a:pt x="163" y="16"/>
                    </a:moveTo>
                    <a:lnTo>
                      <a:pt x="215" y="231"/>
                    </a:lnTo>
                    <a:lnTo>
                      <a:pt x="71" y="267"/>
                    </a:lnTo>
                    <a:lnTo>
                      <a:pt x="17" y="52"/>
                    </a:lnTo>
                    <a:lnTo>
                      <a:pt x="163" y="16"/>
                    </a:lnTo>
                    <a:close/>
                    <a:moveTo>
                      <a:pt x="173" y="0"/>
                    </a:moveTo>
                    <a:lnTo>
                      <a:pt x="161" y="4"/>
                    </a:lnTo>
                    <a:lnTo>
                      <a:pt x="12" y="40"/>
                    </a:lnTo>
                    <a:lnTo>
                      <a:pt x="0" y="42"/>
                    </a:lnTo>
                    <a:lnTo>
                      <a:pt x="2" y="56"/>
                    </a:lnTo>
                    <a:lnTo>
                      <a:pt x="57" y="271"/>
                    </a:lnTo>
                    <a:lnTo>
                      <a:pt x="61" y="283"/>
                    </a:lnTo>
                    <a:lnTo>
                      <a:pt x="73" y="281"/>
                    </a:lnTo>
                    <a:lnTo>
                      <a:pt x="217" y="243"/>
                    </a:lnTo>
                    <a:lnTo>
                      <a:pt x="229" y="241"/>
                    </a:lnTo>
                    <a:lnTo>
                      <a:pt x="227" y="229"/>
                    </a:lnTo>
                    <a:lnTo>
                      <a:pt x="175" y="14"/>
                    </a:lnTo>
                    <a:lnTo>
                      <a:pt x="17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95" name="Freeform 71"/>
              <p:cNvSpPr>
                <a:spLocks/>
              </p:cNvSpPr>
              <p:nvPr/>
            </p:nvSpPr>
            <p:spPr bwMode="auto">
              <a:xfrm>
                <a:off x="2274888" y="2860675"/>
                <a:ext cx="409575" cy="449262"/>
              </a:xfrm>
              <a:custGeom>
                <a:avLst/>
                <a:gdLst/>
                <a:ahLst/>
                <a:cxnLst>
                  <a:cxn ang="0">
                    <a:pos x="0" y="205"/>
                  </a:cxn>
                  <a:cxn ang="0">
                    <a:pos x="114" y="0"/>
                  </a:cxn>
                  <a:cxn ang="0">
                    <a:pos x="258" y="80"/>
                  </a:cxn>
                  <a:cxn ang="0">
                    <a:pos x="142" y="283"/>
                  </a:cxn>
                  <a:cxn ang="0">
                    <a:pos x="0" y="205"/>
                  </a:cxn>
                </a:cxnLst>
                <a:rect l="0" t="0" r="r" b="b"/>
                <a:pathLst>
                  <a:path w="258" h="283">
                    <a:moveTo>
                      <a:pt x="0" y="205"/>
                    </a:moveTo>
                    <a:lnTo>
                      <a:pt x="114" y="0"/>
                    </a:lnTo>
                    <a:lnTo>
                      <a:pt x="258" y="80"/>
                    </a:lnTo>
                    <a:lnTo>
                      <a:pt x="142" y="283"/>
                    </a:lnTo>
                    <a:lnTo>
                      <a:pt x="0" y="20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96" name="Freeform 72"/>
              <p:cNvSpPr>
                <a:spLocks noEditPoints="1"/>
              </p:cNvSpPr>
              <p:nvPr/>
            </p:nvSpPr>
            <p:spPr bwMode="auto">
              <a:xfrm>
                <a:off x="2263775" y="2844800"/>
                <a:ext cx="434975" cy="476250"/>
              </a:xfrm>
              <a:custGeom>
                <a:avLst/>
                <a:gdLst/>
                <a:ahLst/>
                <a:cxnLst>
                  <a:cxn ang="0">
                    <a:pos x="123" y="17"/>
                  </a:cxn>
                  <a:cxn ang="0">
                    <a:pos x="256" y="92"/>
                  </a:cxn>
                  <a:cxn ang="0">
                    <a:pos x="147" y="284"/>
                  </a:cxn>
                  <a:cxn ang="0">
                    <a:pos x="17" y="213"/>
                  </a:cxn>
                  <a:cxn ang="0">
                    <a:pos x="123" y="17"/>
                  </a:cxn>
                  <a:cxn ang="0">
                    <a:pos x="118" y="0"/>
                  </a:cxn>
                  <a:cxn ang="0">
                    <a:pos x="111" y="12"/>
                  </a:cxn>
                  <a:cxn ang="0">
                    <a:pos x="5" y="206"/>
                  </a:cxn>
                  <a:cxn ang="0">
                    <a:pos x="0" y="217"/>
                  </a:cxn>
                  <a:cxn ang="0">
                    <a:pos x="10" y="222"/>
                  </a:cxn>
                  <a:cxn ang="0">
                    <a:pos x="140" y="295"/>
                  </a:cxn>
                  <a:cxn ang="0">
                    <a:pos x="152" y="300"/>
                  </a:cxn>
                  <a:cxn ang="0">
                    <a:pos x="159" y="291"/>
                  </a:cxn>
                  <a:cxn ang="0">
                    <a:pos x="267" y="97"/>
                  </a:cxn>
                  <a:cxn ang="0">
                    <a:pos x="274" y="88"/>
                  </a:cxn>
                  <a:cxn ang="0">
                    <a:pos x="263" y="80"/>
                  </a:cxn>
                  <a:cxn ang="0">
                    <a:pos x="130" y="7"/>
                  </a:cxn>
                  <a:cxn ang="0">
                    <a:pos x="118" y="0"/>
                  </a:cxn>
                </a:cxnLst>
                <a:rect l="0" t="0" r="r" b="b"/>
                <a:pathLst>
                  <a:path w="274" h="300">
                    <a:moveTo>
                      <a:pt x="123" y="17"/>
                    </a:moveTo>
                    <a:lnTo>
                      <a:pt x="256" y="92"/>
                    </a:lnTo>
                    <a:lnTo>
                      <a:pt x="147" y="284"/>
                    </a:lnTo>
                    <a:lnTo>
                      <a:pt x="17" y="213"/>
                    </a:lnTo>
                    <a:lnTo>
                      <a:pt x="123" y="17"/>
                    </a:lnTo>
                    <a:close/>
                    <a:moveTo>
                      <a:pt x="118" y="0"/>
                    </a:moveTo>
                    <a:lnTo>
                      <a:pt x="111" y="12"/>
                    </a:lnTo>
                    <a:lnTo>
                      <a:pt x="5" y="206"/>
                    </a:lnTo>
                    <a:lnTo>
                      <a:pt x="0" y="217"/>
                    </a:lnTo>
                    <a:lnTo>
                      <a:pt x="10" y="222"/>
                    </a:lnTo>
                    <a:lnTo>
                      <a:pt x="140" y="295"/>
                    </a:lnTo>
                    <a:lnTo>
                      <a:pt x="152" y="300"/>
                    </a:lnTo>
                    <a:lnTo>
                      <a:pt x="159" y="291"/>
                    </a:lnTo>
                    <a:lnTo>
                      <a:pt x="267" y="97"/>
                    </a:lnTo>
                    <a:lnTo>
                      <a:pt x="274" y="88"/>
                    </a:lnTo>
                    <a:lnTo>
                      <a:pt x="263" y="80"/>
                    </a:lnTo>
                    <a:lnTo>
                      <a:pt x="130" y="7"/>
                    </a:lnTo>
                    <a:lnTo>
                      <a:pt x="11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97" name="Freeform 73"/>
              <p:cNvSpPr>
                <a:spLocks/>
              </p:cNvSpPr>
              <p:nvPr/>
            </p:nvSpPr>
            <p:spPr bwMode="auto">
              <a:xfrm>
                <a:off x="2511425" y="2698750"/>
                <a:ext cx="404813" cy="450850"/>
              </a:xfrm>
              <a:custGeom>
                <a:avLst/>
                <a:gdLst/>
                <a:ahLst/>
                <a:cxnLst>
                  <a:cxn ang="0">
                    <a:pos x="0" y="80"/>
                  </a:cxn>
                  <a:cxn ang="0">
                    <a:pos x="147" y="0"/>
                  </a:cxn>
                  <a:cxn ang="0">
                    <a:pos x="255" y="206"/>
                  </a:cxn>
                  <a:cxn ang="0">
                    <a:pos x="116" y="284"/>
                  </a:cxn>
                  <a:cxn ang="0">
                    <a:pos x="0" y="80"/>
                  </a:cxn>
                </a:cxnLst>
                <a:rect l="0" t="0" r="r" b="b"/>
                <a:pathLst>
                  <a:path w="255" h="284">
                    <a:moveTo>
                      <a:pt x="0" y="80"/>
                    </a:moveTo>
                    <a:lnTo>
                      <a:pt x="147" y="0"/>
                    </a:lnTo>
                    <a:lnTo>
                      <a:pt x="255" y="206"/>
                    </a:lnTo>
                    <a:lnTo>
                      <a:pt x="116" y="284"/>
                    </a:lnTo>
                    <a:lnTo>
                      <a:pt x="0" y="8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98" name="Freeform 74"/>
              <p:cNvSpPr>
                <a:spLocks noEditPoints="1"/>
              </p:cNvSpPr>
              <p:nvPr/>
            </p:nvSpPr>
            <p:spPr bwMode="auto">
              <a:xfrm>
                <a:off x="2500313" y="2684463"/>
                <a:ext cx="431800" cy="479425"/>
              </a:xfrm>
              <a:custGeom>
                <a:avLst/>
                <a:gdLst/>
                <a:ahLst/>
                <a:cxnLst>
                  <a:cxn ang="0">
                    <a:pos x="149" y="18"/>
                  </a:cxn>
                  <a:cxn ang="0">
                    <a:pos x="255" y="212"/>
                  </a:cxn>
                  <a:cxn ang="0">
                    <a:pos x="125" y="285"/>
                  </a:cxn>
                  <a:cxn ang="0">
                    <a:pos x="17" y="92"/>
                  </a:cxn>
                  <a:cxn ang="0">
                    <a:pos x="149" y="18"/>
                  </a:cxn>
                  <a:cxn ang="0">
                    <a:pos x="156" y="0"/>
                  </a:cxn>
                  <a:cxn ang="0">
                    <a:pos x="144" y="7"/>
                  </a:cxn>
                  <a:cxn ang="0">
                    <a:pos x="10" y="80"/>
                  </a:cxn>
                  <a:cxn ang="0">
                    <a:pos x="0" y="87"/>
                  </a:cxn>
                  <a:cxn ang="0">
                    <a:pos x="5" y="96"/>
                  </a:cxn>
                  <a:cxn ang="0">
                    <a:pos x="114" y="290"/>
                  </a:cxn>
                  <a:cxn ang="0">
                    <a:pos x="121" y="302"/>
                  </a:cxn>
                  <a:cxn ang="0">
                    <a:pos x="130" y="295"/>
                  </a:cxn>
                  <a:cxn ang="0">
                    <a:pos x="260" y="224"/>
                  </a:cxn>
                  <a:cxn ang="0">
                    <a:pos x="272" y="217"/>
                  </a:cxn>
                  <a:cxn ang="0">
                    <a:pos x="267" y="207"/>
                  </a:cxn>
                  <a:cxn ang="0">
                    <a:pos x="161" y="11"/>
                  </a:cxn>
                  <a:cxn ang="0">
                    <a:pos x="156" y="0"/>
                  </a:cxn>
                </a:cxnLst>
                <a:rect l="0" t="0" r="r" b="b"/>
                <a:pathLst>
                  <a:path w="272" h="302">
                    <a:moveTo>
                      <a:pt x="149" y="18"/>
                    </a:moveTo>
                    <a:lnTo>
                      <a:pt x="255" y="212"/>
                    </a:lnTo>
                    <a:lnTo>
                      <a:pt x="125" y="285"/>
                    </a:lnTo>
                    <a:lnTo>
                      <a:pt x="17" y="92"/>
                    </a:lnTo>
                    <a:lnTo>
                      <a:pt x="149" y="18"/>
                    </a:lnTo>
                    <a:close/>
                    <a:moveTo>
                      <a:pt x="156" y="0"/>
                    </a:moveTo>
                    <a:lnTo>
                      <a:pt x="144" y="7"/>
                    </a:lnTo>
                    <a:lnTo>
                      <a:pt x="10" y="80"/>
                    </a:lnTo>
                    <a:lnTo>
                      <a:pt x="0" y="87"/>
                    </a:lnTo>
                    <a:lnTo>
                      <a:pt x="5" y="96"/>
                    </a:lnTo>
                    <a:lnTo>
                      <a:pt x="114" y="290"/>
                    </a:lnTo>
                    <a:lnTo>
                      <a:pt x="121" y="302"/>
                    </a:lnTo>
                    <a:lnTo>
                      <a:pt x="130" y="295"/>
                    </a:lnTo>
                    <a:lnTo>
                      <a:pt x="260" y="224"/>
                    </a:lnTo>
                    <a:lnTo>
                      <a:pt x="272" y="217"/>
                    </a:lnTo>
                    <a:lnTo>
                      <a:pt x="267" y="207"/>
                    </a:lnTo>
                    <a:lnTo>
                      <a:pt x="161" y="11"/>
                    </a:lnTo>
                    <a:lnTo>
                      <a:pt x="15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99" name="Freeform 75"/>
              <p:cNvSpPr>
                <a:spLocks/>
              </p:cNvSpPr>
              <p:nvPr/>
            </p:nvSpPr>
            <p:spPr bwMode="auto">
              <a:xfrm>
                <a:off x="2692400" y="2800350"/>
                <a:ext cx="415925" cy="449262"/>
              </a:xfrm>
              <a:custGeom>
                <a:avLst/>
                <a:gdLst/>
                <a:ahLst/>
                <a:cxnLst>
                  <a:cxn ang="0">
                    <a:pos x="0" y="201"/>
                  </a:cxn>
                  <a:cxn ang="0">
                    <a:pos x="118" y="0"/>
                  </a:cxn>
                  <a:cxn ang="0">
                    <a:pos x="262" y="82"/>
                  </a:cxn>
                  <a:cxn ang="0">
                    <a:pos x="139" y="283"/>
                  </a:cxn>
                  <a:cxn ang="0">
                    <a:pos x="0" y="201"/>
                  </a:cxn>
                </a:cxnLst>
                <a:rect l="0" t="0" r="r" b="b"/>
                <a:pathLst>
                  <a:path w="262" h="283">
                    <a:moveTo>
                      <a:pt x="0" y="201"/>
                    </a:moveTo>
                    <a:lnTo>
                      <a:pt x="118" y="0"/>
                    </a:lnTo>
                    <a:lnTo>
                      <a:pt x="262" y="82"/>
                    </a:lnTo>
                    <a:lnTo>
                      <a:pt x="139" y="283"/>
                    </a:lnTo>
                    <a:lnTo>
                      <a:pt x="0" y="2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00" name="Freeform 76"/>
              <p:cNvSpPr>
                <a:spLocks noEditPoints="1"/>
              </p:cNvSpPr>
              <p:nvPr/>
            </p:nvSpPr>
            <p:spPr bwMode="auto">
              <a:xfrm>
                <a:off x="2681288" y="2784475"/>
                <a:ext cx="438150" cy="476250"/>
              </a:xfrm>
              <a:custGeom>
                <a:avLst/>
                <a:gdLst/>
                <a:ahLst/>
                <a:cxnLst>
                  <a:cxn ang="0">
                    <a:pos x="127" y="17"/>
                  </a:cxn>
                  <a:cxn ang="0">
                    <a:pos x="259" y="95"/>
                  </a:cxn>
                  <a:cxn ang="0">
                    <a:pos x="144" y="284"/>
                  </a:cxn>
                  <a:cxn ang="0">
                    <a:pos x="16" y="208"/>
                  </a:cxn>
                  <a:cxn ang="0">
                    <a:pos x="127" y="17"/>
                  </a:cxn>
                  <a:cxn ang="0">
                    <a:pos x="122" y="0"/>
                  </a:cxn>
                  <a:cxn ang="0">
                    <a:pos x="118" y="10"/>
                  </a:cxn>
                  <a:cxn ang="0">
                    <a:pos x="4" y="204"/>
                  </a:cxn>
                  <a:cxn ang="0">
                    <a:pos x="0" y="213"/>
                  </a:cxn>
                  <a:cxn ang="0">
                    <a:pos x="9" y="220"/>
                  </a:cxn>
                  <a:cxn ang="0">
                    <a:pos x="139" y="296"/>
                  </a:cxn>
                  <a:cxn ang="0">
                    <a:pos x="148" y="300"/>
                  </a:cxn>
                  <a:cxn ang="0">
                    <a:pos x="156" y="291"/>
                  </a:cxn>
                  <a:cxn ang="0">
                    <a:pos x="269" y="102"/>
                  </a:cxn>
                  <a:cxn ang="0">
                    <a:pos x="276" y="90"/>
                  </a:cxn>
                  <a:cxn ang="0">
                    <a:pos x="267" y="85"/>
                  </a:cxn>
                  <a:cxn ang="0">
                    <a:pos x="134" y="7"/>
                  </a:cxn>
                  <a:cxn ang="0">
                    <a:pos x="122" y="0"/>
                  </a:cxn>
                </a:cxnLst>
                <a:rect l="0" t="0" r="r" b="b"/>
                <a:pathLst>
                  <a:path w="276" h="300">
                    <a:moveTo>
                      <a:pt x="127" y="17"/>
                    </a:moveTo>
                    <a:lnTo>
                      <a:pt x="259" y="95"/>
                    </a:lnTo>
                    <a:lnTo>
                      <a:pt x="144" y="284"/>
                    </a:lnTo>
                    <a:lnTo>
                      <a:pt x="16" y="208"/>
                    </a:lnTo>
                    <a:lnTo>
                      <a:pt x="127" y="17"/>
                    </a:lnTo>
                    <a:close/>
                    <a:moveTo>
                      <a:pt x="122" y="0"/>
                    </a:moveTo>
                    <a:lnTo>
                      <a:pt x="118" y="10"/>
                    </a:lnTo>
                    <a:lnTo>
                      <a:pt x="4" y="204"/>
                    </a:lnTo>
                    <a:lnTo>
                      <a:pt x="0" y="213"/>
                    </a:lnTo>
                    <a:lnTo>
                      <a:pt x="9" y="220"/>
                    </a:lnTo>
                    <a:lnTo>
                      <a:pt x="139" y="296"/>
                    </a:lnTo>
                    <a:lnTo>
                      <a:pt x="148" y="300"/>
                    </a:lnTo>
                    <a:lnTo>
                      <a:pt x="156" y="291"/>
                    </a:lnTo>
                    <a:lnTo>
                      <a:pt x="269" y="102"/>
                    </a:lnTo>
                    <a:lnTo>
                      <a:pt x="276" y="90"/>
                    </a:lnTo>
                    <a:lnTo>
                      <a:pt x="267" y="85"/>
                    </a:lnTo>
                    <a:lnTo>
                      <a:pt x="134" y="7"/>
                    </a:lnTo>
                    <a:lnTo>
                      <a:pt x="12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01" name="Freeform 77"/>
              <p:cNvSpPr>
                <a:spLocks/>
              </p:cNvSpPr>
              <p:nvPr/>
            </p:nvSpPr>
            <p:spPr bwMode="auto">
              <a:xfrm>
                <a:off x="2463800" y="2979738"/>
                <a:ext cx="415925" cy="327025"/>
              </a:xfrm>
              <a:custGeom>
                <a:avLst/>
                <a:gdLst/>
                <a:ahLst/>
                <a:cxnLst>
                  <a:cxn ang="0">
                    <a:pos x="0" y="43"/>
                  </a:cxn>
                  <a:cxn ang="0">
                    <a:pos x="231" y="0"/>
                  </a:cxn>
                  <a:cxn ang="0">
                    <a:pos x="262" y="158"/>
                  </a:cxn>
                  <a:cxn ang="0">
                    <a:pos x="33" y="206"/>
                  </a:cxn>
                  <a:cxn ang="0">
                    <a:pos x="0" y="43"/>
                  </a:cxn>
                </a:cxnLst>
                <a:rect l="0" t="0" r="r" b="b"/>
                <a:pathLst>
                  <a:path w="262" h="206">
                    <a:moveTo>
                      <a:pt x="0" y="43"/>
                    </a:moveTo>
                    <a:lnTo>
                      <a:pt x="231" y="0"/>
                    </a:lnTo>
                    <a:lnTo>
                      <a:pt x="262" y="158"/>
                    </a:lnTo>
                    <a:lnTo>
                      <a:pt x="33" y="206"/>
                    </a:lnTo>
                    <a:lnTo>
                      <a:pt x="0" y="4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02" name="Freeform 78"/>
              <p:cNvSpPr>
                <a:spLocks noEditPoints="1"/>
              </p:cNvSpPr>
              <p:nvPr/>
            </p:nvSpPr>
            <p:spPr bwMode="auto">
              <a:xfrm>
                <a:off x="2451100" y="2968625"/>
                <a:ext cx="439738" cy="349250"/>
              </a:xfrm>
              <a:custGeom>
                <a:avLst/>
                <a:gdLst/>
                <a:ahLst/>
                <a:cxnLst>
                  <a:cxn ang="0">
                    <a:pos x="234" y="14"/>
                  </a:cxn>
                  <a:cxn ang="0">
                    <a:pos x="263" y="161"/>
                  </a:cxn>
                  <a:cxn ang="0">
                    <a:pos x="45" y="203"/>
                  </a:cxn>
                  <a:cxn ang="0">
                    <a:pos x="15" y="54"/>
                  </a:cxn>
                  <a:cxn ang="0">
                    <a:pos x="234" y="14"/>
                  </a:cxn>
                  <a:cxn ang="0">
                    <a:pos x="244" y="0"/>
                  </a:cxn>
                  <a:cxn ang="0">
                    <a:pos x="232" y="2"/>
                  </a:cxn>
                  <a:cxn ang="0">
                    <a:pos x="15" y="43"/>
                  </a:cxn>
                  <a:cxn ang="0">
                    <a:pos x="0" y="45"/>
                  </a:cxn>
                  <a:cxn ang="0">
                    <a:pos x="3" y="57"/>
                  </a:cxn>
                  <a:cxn ang="0">
                    <a:pos x="34" y="208"/>
                  </a:cxn>
                  <a:cxn ang="0">
                    <a:pos x="36" y="220"/>
                  </a:cxn>
                  <a:cxn ang="0">
                    <a:pos x="48" y="217"/>
                  </a:cxn>
                  <a:cxn ang="0">
                    <a:pos x="265" y="173"/>
                  </a:cxn>
                  <a:cxn ang="0">
                    <a:pos x="277" y="170"/>
                  </a:cxn>
                  <a:cxn ang="0">
                    <a:pos x="275" y="158"/>
                  </a:cxn>
                  <a:cxn ang="0">
                    <a:pos x="246" y="12"/>
                  </a:cxn>
                  <a:cxn ang="0">
                    <a:pos x="244" y="0"/>
                  </a:cxn>
                </a:cxnLst>
                <a:rect l="0" t="0" r="r" b="b"/>
                <a:pathLst>
                  <a:path w="277" h="220">
                    <a:moveTo>
                      <a:pt x="234" y="14"/>
                    </a:moveTo>
                    <a:lnTo>
                      <a:pt x="263" y="161"/>
                    </a:lnTo>
                    <a:lnTo>
                      <a:pt x="45" y="203"/>
                    </a:lnTo>
                    <a:lnTo>
                      <a:pt x="15" y="54"/>
                    </a:lnTo>
                    <a:lnTo>
                      <a:pt x="234" y="14"/>
                    </a:lnTo>
                    <a:close/>
                    <a:moveTo>
                      <a:pt x="244" y="0"/>
                    </a:moveTo>
                    <a:lnTo>
                      <a:pt x="232" y="2"/>
                    </a:lnTo>
                    <a:lnTo>
                      <a:pt x="15" y="43"/>
                    </a:lnTo>
                    <a:lnTo>
                      <a:pt x="0" y="45"/>
                    </a:lnTo>
                    <a:lnTo>
                      <a:pt x="3" y="57"/>
                    </a:lnTo>
                    <a:lnTo>
                      <a:pt x="34" y="208"/>
                    </a:lnTo>
                    <a:lnTo>
                      <a:pt x="36" y="220"/>
                    </a:lnTo>
                    <a:lnTo>
                      <a:pt x="48" y="217"/>
                    </a:lnTo>
                    <a:lnTo>
                      <a:pt x="265" y="173"/>
                    </a:lnTo>
                    <a:lnTo>
                      <a:pt x="277" y="170"/>
                    </a:lnTo>
                    <a:lnTo>
                      <a:pt x="275" y="158"/>
                    </a:lnTo>
                    <a:lnTo>
                      <a:pt x="246" y="12"/>
                    </a:lnTo>
                    <a:lnTo>
                      <a:pt x="24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03" name="Freeform 79"/>
              <p:cNvSpPr>
                <a:spLocks noEditPoints="1"/>
              </p:cNvSpPr>
              <p:nvPr/>
            </p:nvSpPr>
            <p:spPr bwMode="auto">
              <a:xfrm>
                <a:off x="1739900" y="2252663"/>
                <a:ext cx="1387475" cy="1079500"/>
              </a:xfrm>
              <a:custGeom>
                <a:avLst/>
                <a:gdLst/>
                <a:ahLst/>
                <a:cxnLst>
                  <a:cxn ang="0">
                    <a:pos x="874" y="0"/>
                  </a:cxn>
                  <a:cxn ang="0">
                    <a:pos x="0" y="0"/>
                  </a:cxn>
                  <a:cxn ang="0">
                    <a:pos x="0" y="680"/>
                  </a:cxn>
                  <a:cxn ang="0">
                    <a:pos x="874" y="680"/>
                  </a:cxn>
                  <a:cxn ang="0">
                    <a:pos x="874" y="0"/>
                  </a:cxn>
                  <a:cxn ang="0">
                    <a:pos x="125" y="104"/>
                  </a:cxn>
                  <a:cxn ang="0">
                    <a:pos x="758" y="104"/>
                  </a:cxn>
                  <a:cxn ang="0">
                    <a:pos x="758" y="574"/>
                  </a:cxn>
                  <a:cxn ang="0">
                    <a:pos x="125" y="574"/>
                  </a:cxn>
                  <a:cxn ang="0">
                    <a:pos x="125" y="104"/>
                  </a:cxn>
                </a:cxnLst>
                <a:rect l="0" t="0" r="r" b="b"/>
                <a:pathLst>
                  <a:path w="874" h="680">
                    <a:moveTo>
                      <a:pt x="874" y="0"/>
                    </a:moveTo>
                    <a:lnTo>
                      <a:pt x="0" y="0"/>
                    </a:lnTo>
                    <a:lnTo>
                      <a:pt x="0" y="680"/>
                    </a:lnTo>
                    <a:lnTo>
                      <a:pt x="874" y="680"/>
                    </a:lnTo>
                    <a:lnTo>
                      <a:pt x="874" y="0"/>
                    </a:lnTo>
                    <a:close/>
                    <a:moveTo>
                      <a:pt x="125" y="104"/>
                    </a:moveTo>
                    <a:lnTo>
                      <a:pt x="758" y="104"/>
                    </a:lnTo>
                    <a:lnTo>
                      <a:pt x="758" y="574"/>
                    </a:lnTo>
                    <a:lnTo>
                      <a:pt x="125" y="574"/>
                    </a:lnTo>
                    <a:lnTo>
                      <a:pt x="125" y="10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04" name="Freeform 80"/>
              <p:cNvSpPr>
                <a:spLocks/>
              </p:cNvSpPr>
              <p:nvPr/>
            </p:nvSpPr>
            <p:spPr bwMode="auto">
              <a:xfrm>
                <a:off x="1739900" y="1881188"/>
                <a:ext cx="1382713" cy="371475"/>
              </a:xfrm>
              <a:custGeom>
                <a:avLst/>
                <a:gdLst/>
                <a:ahLst/>
                <a:cxnLst>
                  <a:cxn ang="0">
                    <a:pos x="311" y="2"/>
                  </a:cxn>
                  <a:cxn ang="0">
                    <a:pos x="125" y="2"/>
                  </a:cxn>
                  <a:cxn ang="0">
                    <a:pos x="0" y="234"/>
                  </a:cxn>
                  <a:cxn ang="0">
                    <a:pos x="871" y="234"/>
                  </a:cxn>
                  <a:cxn ang="0">
                    <a:pos x="744" y="0"/>
                  </a:cxn>
                  <a:cxn ang="0">
                    <a:pos x="635" y="0"/>
                  </a:cxn>
                  <a:cxn ang="0">
                    <a:pos x="550" y="92"/>
                  </a:cxn>
                  <a:cxn ang="0">
                    <a:pos x="623" y="92"/>
                  </a:cxn>
                  <a:cxn ang="0">
                    <a:pos x="642" y="123"/>
                  </a:cxn>
                  <a:cxn ang="0">
                    <a:pos x="229" y="123"/>
                  </a:cxn>
                  <a:cxn ang="0">
                    <a:pos x="245" y="92"/>
                  </a:cxn>
                  <a:cxn ang="0">
                    <a:pos x="337" y="92"/>
                  </a:cxn>
                  <a:cxn ang="0">
                    <a:pos x="281" y="35"/>
                  </a:cxn>
                  <a:cxn ang="0">
                    <a:pos x="311" y="2"/>
                  </a:cxn>
                </a:cxnLst>
                <a:rect l="0" t="0" r="r" b="b"/>
                <a:pathLst>
                  <a:path w="871" h="234">
                    <a:moveTo>
                      <a:pt x="311" y="2"/>
                    </a:moveTo>
                    <a:lnTo>
                      <a:pt x="125" y="2"/>
                    </a:lnTo>
                    <a:lnTo>
                      <a:pt x="0" y="234"/>
                    </a:lnTo>
                    <a:lnTo>
                      <a:pt x="871" y="234"/>
                    </a:lnTo>
                    <a:lnTo>
                      <a:pt x="744" y="0"/>
                    </a:lnTo>
                    <a:lnTo>
                      <a:pt x="635" y="0"/>
                    </a:lnTo>
                    <a:lnTo>
                      <a:pt x="550" y="92"/>
                    </a:lnTo>
                    <a:lnTo>
                      <a:pt x="623" y="92"/>
                    </a:lnTo>
                    <a:lnTo>
                      <a:pt x="642" y="123"/>
                    </a:lnTo>
                    <a:lnTo>
                      <a:pt x="229" y="123"/>
                    </a:lnTo>
                    <a:lnTo>
                      <a:pt x="245" y="92"/>
                    </a:lnTo>
                    <a:lnTo>
                      <a:pt x="337" y="92"/>
                    </a:lnTo>
                    <a:lnTo>
                      <a:pt x="281" y="35"/>
                    </a:lnTo>
                    <a:lnTo>
                      <a:pt x="311"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05" name="Freeform 81"/>
              <p:cNvSpPr>
                <a:spLocks/>
              </p:cNvSpPr>
              <p:nvPr/>
            </p:nvSpPr>
            <p:spPr bwMode="auto">
              <a:xfrm>
                <a:off x="2219325" y="1633538"/>
                <a:ext cx="525463" cy="415925"/>
              </a:xfrm>
              <a:custGeom>
                <a:avLst/>
                <a:gdLst/>
                <a:ahLst/>
                <a:cxnLst>
                  <a:cxn ang="0">
                    <a:pos x="210" y="262"/>
                  </a:cxn>
                  <a:cxn ang="0">
                    <a:pos x="331" y="142"/>
                  </a:cxn>
                  <a:cxn ang="0">
                    <a:pos x="189" y="0"/>
                  </a:cxn>
                  <a:cxn ang="0">
                    <a:pos x="0" y="189"/>
                  </a:cxn>
                  <a:cxn ang="0">
                    <a:pos x="71" y="262"/>
                  </a:cxn>
                  <a:cxn ang="0">
                    <a:pos x="210" y="262"/>
                  </a:cxn>
                </a:cxnLst>
                <a:rect l="0" t="0" r="r" b="b"/>
                <a:pathLst>
                  <a:path w="331" h="262">
                    <a:moveTo>
                      <a:pt x="210" y="262"/>
                    </a:moveTo>
                    <a:lnTo>
                      <a:pt x="331" y="142"/>
                    </a:lnTo>
                    <a:lnTo>
                      <a:pt x="189" y="0"/>
                    </a:lnTo>
                    <a:lnTo>
                      <a:pt x="0" y="189"/>
                    </a:lnTo>
                    <a:lnTo>
                      <a:pt x="71" y="262"/>
                    </a:lnTo>
                    <a:lnTo>
                      <a:pt x="210" y="2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06" name="Freeform 82"/>
              <p:cNvSpPr>
                <a:spLocks noEditPoints="1"/>
              </p:cNvSpPr>
              <p:nvPr/>
            </p:nvSpPr>
            <p:spPr bwMode="auto">
              <a:xfrm>
                <a:off x="1933575" y="2413000"/>
                <a:ext cx="1009650" cy="750887"/>
              </a:xfrm>
              <a:custGeom>
                <a:avLst/>
                <a:gdLst/>
                <a:ahLst/>
                <a:cxnLst>
                  <a:cxn ang="0">
                    <a:pos x="619" y="454"/>
                  </a:cxn>
                  <a:cxn ang="0">
                    <a:pos x="19" y="454"/>
                  </a:cxn>
                  <a:cxn ang="0">
                    <a:pos x="19" y="19"/>
                  </a:cxn>
                  <a:cxn ang="0">
                    <a:pos x="619" y="19"/>
                  </a:cxn>
                  <a:cxn ang="0">
                    <a:pos x="619" y="454"/>
                  </a:cxn>
                  <a:cxn ang="0">
                    <a:pos x="636" y="0"/>
                  </a:cxn>
                  <a:cxn ang="0">
                    <a:pos x="0" y="0"/>
                  </a:cxn>
                  <a:cxn ang="0">
                    <a:pos x="0" y="473"/>
                  </a:cxn>
                  <a:cxn ang="0">
                    <a:pos x="636" y="473"/>
                  </a:cxn>
                  <a:cxn ang="0">
                    <a:pos x="636" y="0"/>
                  </a:cxn>
                </a:cxnLst>
                <a:rect l="0" t="0" r="r" b="b"/>
                <a:pathLst>
                  <a:path w="636" h="473">
                    <a:moveTo>
                      <a:pt x="619" y="454"/>
                    </a:moveTo>
                    <a:lnTo>
                      <a:pt x="19" y="454"/>
                    </a:lnTo>
                    <a:lnTo>
                      <a:pt x="19" y="19"/>
                    </a:lnTo>
                    <a:lnTo>
                      <a:pt x="619" y="19"/>
                    </a:lnTo>
                    <a:lnTo>
                      <a:pt x="619" y="454"/>
                    </a:lnTo>
                    <a:close/>
                    <a:moveTo>
                      <a:pt x="636" y="0"/>
                    </a:moveTo>
                    <a:lnTo>
                      <a:pt x="0" y="0"/>
                    </a:lnTo>
                    <a:lnTo>
                      <a:pt x="0" y="473"/>
                    </a:lnTo>
                    <a:lnTo>
                      <a:pt x="636" y="473"/>
                    </a:lnTo>
                    <a:lnTo>
                      <a:pt x="63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grpSp>
        <p:grpSp>
          <p:nvGrpSpPr>
            <p:cNvPr id="107" name="Group 106"/>
            <p:cNvGrpSpPr>
              <a:grpSpLocks noChangeAspect="1"/>
            </p:cNvGrpSpPr>
            <p:nvPr userDrawn="1"/>
          </p:nvGrpSpPr>
          <p:grpSpPr>
            <a:xfrm>
              <a:off x="5452105" y="5266558"/>
              <a:ext cx="892224" cy="1092309"/>
              <a:chOff x="1739900" y="1633538"/>
              <a:chExt cx="1387475" cy="1698625"/>
            </a:xfrm>
            <a:solidFill>
              <a:schemeClr val="accent5">
                <a:lumMod val="75000"/>
              </a:schemeClr>
            </a:solidFill>
          </p:grpSpPr>
          <p:sp>
            <p:nvSpPr>
              <p:cNvPr id="108" name="Freeform 63"/>
              <p:cNvSpPr>
                <a:spLocks/>
              </p:cNvSpPr>
              <p:nvPr/>
            </p:nvSpPr>
            <p:spPr bwMode="auto">
              <a:xfrm>
                <a:off x="2287588" y="2747963"/>
                <a:ext cx="295275" cy="396875"/>
              </a:xfrm>
              <a:custGeom>
                <a:avLst/>
                <a:gdLst/>
                <a:ahLst/>
                <a:cxnLst>
                  <a:cxn ang="0">
                    <a:pos x="0" y="19"/>
                  </a:cxn>
                  <a:cxn ang="0">
                    <a:pos x="163" y="0"/>
                  </a:cxn>
                  <a:cxn ang="0">
                    <a:pos x="186" y="234"/>
                  </a:cxn>
                  <a:cxn ang="0">
                    <a:pos x="26" y="250"/>
                  </a:cxn>
                  <a:cxn ang="0">
                    <a:pos x="0" y="19"/>
                  </a:cxn>
                </a:cxnLst>
                <a:rect l="0" t="0" r="r" b="b"/>
                <a:pathLst>
                  <a:path w="186" h="250">
                    <a:moveTo>
                      <a:pt x="0" y="19"/>
                    </a:moveTo>
                    <a:lnTo>
                      <a:pt x="163" y="0"/>
                    </a:lnTo>
                    <a:lnTo>
                      <a:pt x="186" y="234"/>
                    </a:lnTo>
                    <a:lnTo>
                      <a:pt x="26" y="250"/>
                    </a:lnTo>
                    <a:lnTo>
                      <a:pt x="0" y="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09" name="Freeform 64"/>
              <p:cNvSpPr>
                <a:spLocks noEditPoints="1"/>
              </p:cNvSpPr>
              <p:nvPr/>
            </p:nvSpPr>
            <p:spPr bwMode="auto">
              <a:xfrm>
                <a:off x="2274888" y="2740025"/>
                <a:ext cx="315913" cy="415925"/>
              </a:xfrm>
              <a:custGeom>
                <a:avLst/>
                <a:gdLst/>
                <a:ahLst/>
                <a:cxnLst>
                  <a:cxn ang="0">
                    <a:pos x="166" y="12"/>
                  </a:cxn>
                  <a:cxn ang="0">
                    <a:pos x="187" y="234"/>
                  </a:cxn>
                  <a:cxn ang="0">
                    <a:pos x="38" y="248"/>
                  </a:cxn>
                  <a:cxn ang="0">
                    <a:pos x="15" y="28"/>
                  </a:cxn>
                  <a:cxn ang="0">
                    <a:pos x="166" y="12"/>
                  </a:cxn>
                  <a:cxn ang="0">
                    <a:pos x="178" y="0"/>
                  </a:cxn>
                  <a:cxn ang="0">
                    <a:pos x="163" y="0"/>
                  </a:cxn>
                  <a:cxn ang="0">
                    <a:pos x="12" y="17"/>
                  </a:cxn>
                  <a:cxn ang="0">
                    <a:pos x="0" y="17"/>
                  </a:cxn>
                  <a:cxn ang="0">
                    <a:pos x="0" y="31"/>
                  </a:cxn>
                  <a:cxn ang="0">
                    <a:pos x="26" y="250"/>
                  </a:cxn>
                  <a:cxn ang="0">
                    <a:pos x="26" y="262"/>
                  </a:cxn>
                  <a:cxn ang="0">
                    <a:pos x="38" y="262"/>
                  </a:cxn>
                  <a:cxn ang="0">
                    <a:pos x="187" y="246"/>
                  </a:cxn>
                  <a:cxn ang="0">
                    <a:pos x="199" y="243"/>
                  </a:cxn>
                  <a:cxn ang="0">
                    <a:pos x="199" y="232"/>
                  </a:cxn>
                  <a:cxn ang="0">
                    <a:pos x="178" y="12"/>
                  </a:cxn>
                  <a:cxn ang="0">
                    <a:pos x="178" y="0"/>
                  </a:cxn>
                </a:cxnLst>
                <a:rect l="0" t="0" r="r" b="b"/>
                <a:pathLst>
                  <a:path w="199" h="262">
                    <a:moveTo>
                      <a:pt x="166" y="12"/>
                    </a:moveTo>
                    <a:lnTo>
                      <a:pt x="187" y="234"/>
                    </a:lnTo>
                    <a:lnTo>
                      <a:pt x="38" y="248"/>
                    </a:lnTo>
                    <a:lnTo>
                      <a:pt x="15" y="28"/>
                    </a:lnTo>
                    <a:lnTo>
                      <a:pt x="166" y="12"/>
                    </a:lnTo>
                    <a:close/>
                    <a:moveTo>
                      <a:pt x="178" y="0"/>
                    </a:moveTo>
                    <a:lnTo>
                      <a:pt x="163" y="0"/>
                    </a:lnTo>
                    <a:lnTo>
                      <a:pt x="12" y="17"/>
                    </a:lnTo>
                    <a:lnTo>
                      <a:pt x="0" y="17"/>
                    </a:lnTo>
                    <a:lnTo>
                      <a:pt x="0" y="31"/>
                    </a:lnTo>
                    <a:lnTo>
                      <a:pt x="26" y="250"/>
                    </a:lnTo>
                    <a:lnTo>
                      <a:pt x="26" y="262"/>
                    </a:lnTo>
                    <a:lnTo>
                      <a:pt x="38" y="262"/>
                    </a:lnTo>
                    <a:lnTo>
                      <a:pt x="187" y="246"/>
                    </a:lnTo>
                    <a:lnTo>
                      <a:pt x="199" y="243"/>
                    </a:lnTo>
                    <a:lnTo>
                      <a:pt x="199" y="232"/>
                    </a:lnTo>
                    <a:lnTo>
                      <a:pt x="178" y="12"/>
                    </a:lnTo>
                    <a:lnTo>
                      <a:pt x="17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10" name="Freeform 65"/>
              <p:cNvSpPr>
                <a:spLocks/>
              </p:cNvSpPr>
              <p:nvPr/>
            </p:nvSpPr>
            <p:spPr bwMode="auto">
              <a:xfrm>
                <a:off x="1919288" y="2784475"/>
                <a:ext cx="352425" cy="431800"/>
              </a:xfrm>
              <a:custGeom>
                <a:avLst/>
                <a:gdLst/>
                <a:ahLst/>
                <a:cxnLst>
                  <a:cxn ang="0">
                    <a:pos x="64" y="0"/>
                  </a:cxn>
                  <a:cxn ang="0">
                    <a:pos x="222" y="48"/>
                  </a:cxn>
                  <a:cxn ang="0">
                    <a:pos x="156" y="272"/>
                  </a:cxn>
                  <a:cxn ang="0">
                    <a:pos x="0" y="227"/>
                  </a:cxn>
                  <a:cxn ang="0">
                    <a:pos x="64" y="0"/>
                  </a:cxn>
                </a:cxnLst>
                <a:rect l="0" t="0" r="r" b="b"/>
                <a:pathLst>
                  <a:path w="222" h="272">
                    <a:moveTo>
                      <a:pt x="64" y="0"/>
                    </a:moveTo>
                    <a:lnTo>
                      <a:pt x="222" y="48"/>
                    </a:lnTo>
                    <a:lnTo>
                      <a:pt x="156" y="272"/>
                    </a:lnTo>
                    <a:lnTo>
                      <a:pt x="0" y="227"/>
                    </a:lnTo>
                    <a:lnTo>
                      <a:pt x="6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11" name="Freeform 66"/>
              <p:cNvSpPr>
                <a:spLocks noEditPoints="1"/>
              </p:cNvSpPr>
              <p:nvPr/>
            </p:nvSpPr>
            <p:spPr bwMode="auto">
              <a:xfrm>
                <a:off x="1908175" y="2773363"/>
                <a:ext cx="379413" cy="454025"/>
              </a:xfrm>
              <a:custGeom>
                <a:avLst/>
                <a:gdLst/>
                <a:ahLst/>
                <a:cxnLst>
                  <a:cxn ang="0">
                    <a:pos x="222" y="59"/>
                  </a:cxn>
                  <a:cxn ang="0">
                    <a:pos x="158" y="270"/>
                  </a:cxn>
                  <a:cxn ang="0">
                    <a:pos x="14" y="229"/>
                  </a:cxn>
                  <a:cxn ang="0">
                    <a:pos x="76" y="17"/>
                  </a:cxn>
                  <a:cxn ang="0">
                    <a:pos x="222" y="59"/>
                  </a:cxn>
                  <a:cxn ang="0">
                    <a:pos x="239" y="50"/>
                  </a:cxn>
                  <a:cxn ang="0">
                    <a:pos x="224" y="45"/>
                  </a:cxn>
                  <a:cxn ang="0">
                    <a:pos x="78" y="5"/>
                  </a:cxn>
                  <a:cxn ang="0">
                    <a:pos x="66" y="0"/>
                  </a:cxn>
                  <a:cxn ang="0">
                    <a:pos x="64" y="12"/>
                  </a:cxn>
                  <a:cxn ang="0">
                    <a:pos x="2" y="227"/>
                  </a:cxn>
                  <a:cxn ang="0">
                    <a:pos x="0" y="239"/>
                  </a:cxn>
                  <a:cxn ang="0">
                    <a:pos x="12" y="241"/>
                  </a:cxn>
                  <a:cxn ang="0">
                    <a:pos x="156" y="281"/>
                  </a:cxn>
                  <a:cxn ang="0">
                    <a:pos x="168" y="286"/>
                  </a:cxn>
                  <a:cxn ang="0">
                    <a:pos x="170" y="274"/>
                  </a:cxn>
                  <a:cxn ang="0">
                    <a:pos x="234" y="62"/>
                  </a:cxn>
                  <a:cxn ang="0">
                    <a:pos x="239" y="50"/>
                  </a:cxn>
                </a:cxnLst>
                <a:rect l="0" t="0" r="r" b="b"/>
                <a:pathLst>
                  <a:path w="239" h="286">
                    <a:moveTo>
                      <a:pt x="222" y="59"/>
                    </a:moveTo>
                    <a:lnTo>
                      <a:pt x="158" y="270"/>
                    </a:lnTo>
                    <a:lnTo>
                      <a:pt x="14" y="229"/>
                    </a:lnTo>
                    <a:lnTo>
                      <a:pt x="76" y="17"/>
                    </a:lnTo>
                    <a:lnTo>
                      <a:pt x="222" y="59"/>
                    </a:lnTo>
                    <a:close/>
                    <a:moveTo>
                      <a:pt x="239" y="50"/>
                    </a:moveTo>
                    <a:lnTo>
                      <a:pt x="224" y="45"/>
                    </a:lnTo>
                    <a:lnTo>
                      <a:pt x="78" y="5"/>
                    </a:lnTo>
                    <a:lnTo>
                      <a:pt x="66" y="0"/>
                    </a:lnTo>
                    <a:lnTo>
                      <a:pt x="64" y="12"/>
                    </a:lnTo>
                    <a:lnTo>
                      <a:pt x="2" y="227"/>
                    </a:lnTo>
                    <a:lnTo>
                      <a:pt x="0" y="239"/>
                    </a:lnTo>
                    <a:lnTo>
                      <a:pt x="12" y="241"/>
                    </a:lnTo>
                    <a:lnTo>
                      <a:pt x="156" y="281"/>
                    </a:lnTo>
                    <a:lnTo>
                      <a:pt x="168" y="286"/>
                    </a:lnTo>
                    <a:lnTo>
                      <a:pt x="170" y="274"/>
                    </a:lnTo>
                    <a:lnTo>
                      <a:pt x="234" y="62"/>
                    </a:lnTo>
                    <a:lnTo>
                      <a:pt x="239" y="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12" name="Freeform 67"/>
              <p:cNvSpPr>
                <a:spLocks/>
              </p:cNvSpPr>
              <p:nvPr/>
            </p:nvSpPr>
            <p:spPr bwMode="auto">
              <a:xfrm>
                <a:off x="1836738" y="2935288"/>
                <a:ext cx="427038" cy="349250"/>
              </a:xfrm>
              <a:custGeom>
                <a:avLst/>
                <a:gdLst/>
                <a:ahLst/>
                <a:cxnLst>
                  <a:cxn ang="0">
                    <a:pos x="0" y="158"/>
                  </a:cxn>
                  <a:cxn ang="0">
                    <a:pos x="45" y="0"/>
                  </a:cxn>
                  <a:cxn ang="0">
                    <a:pos x="269" y="64"/>
                  </a:cxn>
                  <a:cxn ang="0">
                    <a:pos x="227" y="220"/>
                  </a:cxn>
                  <a:cxn ang="0">
                    <a:pos x="0" y="158"/>
                  </a:cxn>
                </a:cxnLst>
                <a:rect l="0" t="0" r="r" b="b"/>
                <a:pathLst>
                  <a:path w="269" h="220">
                    <a:moveTo>
                      <a:pt x="0" y="158"/>
                    </a:moveTo>
                    <a:lnTo>
                      <a:pt x="45" y="0"/>
                    </a:lnTo>
                    <a:lnTo>
                      <a:pt x="269" y="64"/>
                    </a:lnTo>
                    <a:lnTo>
                      <a:pt x="227" y="220"/>
                    </a:lnTo>
                    <a:lnTo>
                      <a:pt x="0" y="1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13" name="Freeform 68"/>
              <p:cNvSpPr>
                <a:spLocks noEditPoints="1"/>
              </p:cNvSpPr>
              <p:nvPr/>
            </p:nvSpPr>
            <p:spPr bwMode="auto">
              <a:xfrm>
                <a:off x="1825625" y="2919413"/>
                <a:ext cx="449263" cy="376237"/>
              </a:xfrm>
              <a:custGeom>
                <a:avLst/>
                <a:gdLst/>
                <a:ahLst/>
                <a:cxnLst>
                  <a:cxn ang="0">
                    <a:pos x="57" y="17"/>
                  </a:cxn>
                  <a:cxn ang="0">
                    <a:pos x="269" y="78"/>
                  </a:cxn>
                  <a:cxn ang="0">
                    <a:pos x="229" y="222"/>
                  </a:cxn>
                  <a:cxn ang="0">
                    <a:pos x="16" y="163"/>
                  </a:cxn>
                  <a:cxn ang="0">
                    <a:pos x="57" y="17"/>
                  </a:cxn>
                  <a:cxn ang="0">
                    <a:pos x="47" y="0"/>
                  </a:cxn>
                  <a:cxn ang="0">
                    <a:pos x="45" y="15"/>
                  </a:cxn>
                  <a:cxn ang="0">
                    <a:pos x="5" y="161"/>
                  </a:cxn>
                  <a:cxn ang="0">
                    <a:pos x="0" y="173"/>
                  </a:cxn>
                  <a:cxn ang="0">
                    <a:pos x="12" y="175"/>
                  </a:cxn>
                  <a:cxn ang="0">
                    <a:pos x="227" y="234"/>
                  </a:cxn>
                  <a:cxn ang="0">
                    <a:pos x="239" y="237"/>
                  </a:cxn>
                  <a:cxn ang="0">
                    <a:pos x="243" y="225"/>
                  </a:cxn>
                  <a:cxn ang="0">
                    <a:pos x="281" y="81"/>
                  </a:cxn>
                  <a:cxn ang="0">
                    <a:pos x="283" y="69"/>
                  </a:cxn>
                  <a:cxn ang="0">
                    <a:pos x="272" y="67"/>
                  </a:cxn>
                  <a:cxn ang="0">
                    <a:pos x="59" y="5"/>
                  </a:cxn>
                  <a:cxn ang="0">
                    <a:pos x="47" y="0"/>
                  </a:cxn>
                </a:cxnLst>
                <a:rect l="0" t="0" r="r" b="b"/>
                <a:pathLst>
                  <a:path w="283" h="237">
                    <a:moveTo>
                      <a:pt x="57" y="17"/>
                    </a:moveTo>
                    <a:lnTo>
                      <a:pt x="269" y="78"/>
                    </a:lnTo>
                    <a:lnTo>
                      <a:pt x="229" y="222"/>
                    </a:lnTo>
                    <a:lnTo>
                      <a:pt x="16" y="163"/>
                    </a:lnTo>
                    <a:lnTo>
                      <a:pt x="57" y="17"/>
                    </a:lnTo>
                    <a:close/>
                    <a:moveTo>
                      <a:pt x="47" y="0"/>
                    </a:moveTo>
                    <a:lnTo>
                      <a:pt x="45" y="15"/>
                    </a:lnTo>
                    <a:lnTo>
                      <a:pt x="5" y="161"/>
                    </a:lnTo>
                    <a:lnTo>
                      <a:pt x="0" y="173"/>
                    </a:lnTo>
                    <a:lnTo>
                      <a:pt x="12" y="175"/>
                    </a:lnTo>
                    <a:lnTo>
                      <a:pt x="227" y="234"/>
                    </a:lnTo>
                    <a:lnTo>
                      <a:pt x="239" y="237"/>
                    </a:lnTo>
                    <a:lnTo>
                      <a:pt x="243" y="225"/>
                    </a:lnTo>
                    <a:lnTo>
                      <a:pt x="281" y="81"/>
                    </a:lnTo>
                    <a:lnTo>
                      <a:pt x="283" y="69"/>
                    </a:lnTo>
                    <a:lnTo>
                      <a:pt x="272" y="67"/>
                    </a:lnTo>
                    <a:lnTo>
                      <a:pt x="59" y="5"/>
                    </a:lnTo>
                    <a:lnTo>
                      <a:pt x="4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14" name="Freeform 69"/>
              <p:cNvSpPr>
                <a:spLocks/>
              </p:cNvSpPr>
              <p:nvPr/>
            </p:nvSpPr>
            <p:spPr bwMode="auto">
              <a:xfrm>
                <a:off x="2106613" y="2886075"/>
                <a:ext cx="341313" cy="423862"/>
              </a:xfrm>
              <a:custGeom>
                <a:avLst/>
                <a:gdLst/>
                <a:ahLst/>
                <a:cxnLst>
                  <a:cxn ang="0">
                    <a:pos x="0" y="38"/>
                  </a:cxn>
                  <a:cxn ang="0">
                    <a:pos x="161" y="0"/>
                  </a:cxn>
                  <a:cxn ang="0">
                    <a:pos x="215" y="227"/>
                  </a:cxn>
                  <a:cxn ang="0">
                    <a:pos x="59" y="267"/>
                  </a:cxn>
                  <a:cxn ang="0">
                    <a:pos x="0" y="38"/>
                  </a:cxn>
                </a:cxnLst>
                <a:rect l="0" t="0" r="r" b="b"/>
                <a:pathLst>
                  <a:path w="215" h="267">
                    <a:moveTo>
                      <a:pt x="0" y="38"/>
                    </a:moveTo>
                    <a:lnTo>
                      <a:pt x="161" y="0"/>
                    </a:lnTo>
                    <a:lnTo>
                      <a:pt x="215" y="227"/>
                    </a:lnTo>
                    <a:lnTo>
                      <a:pt x="59" y="267"/>
                    </a:lnTo>
                    <a:lnTo>
                      <a:pt x="0"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15" name="Freeform 70"/>
              <p:cNvSpPr>
                <a:spLocks noEditPoints="1"/>
              </p:cNvSpPr>
              <p:nvPr/>
            </p:nvSpPr>
            <p:spPr bwMode="auto">
              <a:xfrm>
                <a:off x="2095500" y="2871788"/>
                <a:ext cx="363538" cy="449262"/>
              </a:xfrm>
              <a:custGeom>
                <a:avLst/>
                <a:gdLst/>
                <a:ahLst/>
                <a:cxnLst>
                  <a:cxn ang="0">
                    <a:pos x="163" y="16"/>
                  </a:cxn>
                  <a:cxn ang="0">
                    <a:pos x="215" y="231"/>
                  </a:cxn>
                  <a:cxn ang="0">
                    <a:pos x="71" y="267"/>
                  </a:cxn>
                  <a:cxn ang="0">
                    <a:pos x="17" y="52"/>
                  </a:cxn>
                  <a:cxn ang="0">
                    <a:pos x="163" y="16"/>
                  </a:cxn>
                  <a:cxn ang="0">
                    <a:pos x="173" y="0"/>
                  </a:cxn>
                  <a:cxn ang="0">
                    <a:pos x="161" y="4"/>
                  </a:cxn>
                  <a:cxn ang="0">
                    <a:pos x="12" y="40"/>
                  </a:cxn>
                  <a:cxn ang="0">
                    <a:pos x="0" y="42"/>
                  </a:cxn>
                  <a:cxn ang="0">
                    <a:pos x="2" y="56"/>
                  </a:cxn>
                  <a:cxn ang="0">
                    <a:pos x="57" y="271"/>
                  </a:cxn>
                  <a:cxn ang="0">
                    <a:pos x="61" y="283"/>
                  </a:cxn>
                  <a:cxn ang="0">
                    <a:pos x="73" y="281"/>
                  </a:cxn>
                  <a:cxn ang="0">
                    <a:pos x="217" y="243"/>
                  </a:cxn>
                  <a:cxn ang="0">
                    <a:pos x="229" y="241"/>
                  </a:cxn>
                  <a:cxn ang="0">
                    <a:pos x="227" y="229"/>
                  </a:cxn>
                  <a:cxn ang="0">
                    <a:pos x="175" y="14"/>
                  </a:cxn>
                  <a:cxn ang="0">
                    <a:pos x="173" y="0"/>
                  </a:cxn>
                </a:cxnLst>
                <a:rect l="0" t="0" r="r" b="b"/>
                <a:pathLst>
                  <a:path w="229" h="283">
                    <a:moveTo>
                      <a:pt x="163" y="16"/>
                    </a:moveTo>
                    <a:lnTo>
                      <a:pt x="215" y="231"/>
                    </a:lnTo>
                    <a:lnTo>
                      <a:pt x="71" y="267"/>
                    </a:lnTo>
                    <a:lnTo>
                      <a:pt x="17" y="52"/>
                    </a:lnTo>
                    <a:lnTo>
                      <a:pt x="163" y="16"/>
                    </a:lnTo>
                    <a:close/>
                    <a:moveTo>
                      <a:pt x="173" y="0"/>
                    </a:moveTo>
                    <a:lnTo>
                      <a:pt x="161" y="4"/>
                    </a:lnTo>
                    <a:lnTo>
                      <a:pt x="12" y="40"/>
                    </a:lnTo>
                    <a:lnTo>
                      <a:pt x="0" y="42"/>
                    </a:lnTo>
                    <a:lnTo>
                      <a:pt x="2" y="56"/>
                    </a:lnTo>
                    <a:lnTo>
                      <a:pt x="57" y="271"/>
                    </a:lnTo>
                    <a:lnTo>
                      <a:pt x="61" y="283"/>
                    </a:lnTo>
                    <a:lnTo>
                      <a:pt x="73" y="281"/>
                    </a:lnTo>
                    <a:lnTo>
                      <a:pt x="217" y="243"/>
                    </a:lnTo>
                    <a:lnTo>
                      <a:pt x="229" y="241"/>
                    </a:lnTo>
                    <a:lnTo>
                      <a:pt x="227" y="229"/>
                    </a:lnTo>
                    <a:lnTo>
                      <a:pt x="175" y="14"/>
                    </a:lnTo>
                    <a:lnTo>
                      <a:pt x="17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16" name="Freeform 71"/>
              <p:cNvSpPr>
                <a:spLocks/>
              </p:cNvSpPr>
              <p:nvPr/>
            </p:nvSpPr>
            <p:spPr bwMode="auto">
              <a:xfrm>
                <a:off x="2274888" y="2860675"/>
                <a:ext cx="409575" cy="449262"/>
              </a:xfrm>
              <a:custGeom>
                <a:avLst/>
                <a:gdLst/>
                <a:ahLst/>
                <a:cxnLst>
                  <a:cxn ang="0">
                    <a:pos x="0" y="205"/>
                  </a:cxn>
                  <a:cxn ang="0">
                    <a:pos x="114" y="0"/>
                  </a:cxn>
                  <a:cxn ang="0">
                    <a:pos x="258" y="80"/>
                  </a:cxn>
                  <a:cxn ang="0">
                    <a:pos x="142" y="283"/>
                  </a:cxn>
                  <a:cxn ang="0">
                    <a:pos x="0" y="205"/>
                  </a:cxn>
                </a:cxnLst>
                <a:rect l="0" t="0" r="r" b="b"/>
                <a:pathLst>
                  <a:path w="258" h="283">
                    <a:moveTo>
                      <a:pt x="0" y="205"/>
                    </a:moveTo>
                    <a:lnTo>
                      <a:pt x="114" y="0"/>
                    </a:lnTo>
                    <a:lnTo>
                      <a:pt x="258" y="80"/>
                    </a:lnTo>
                    <a:lnTo>
                      <a:pt x="142" y="283"/>
                    </a:lnTo>
                    <a:lnTo>
                      <a:pt x="0" y="20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17" name="Freeform 72"/>
              <p:cNvSpPr>
                <a:spLocks noEditPoints="1"/>
              </p:cNvSpPr>
              <p:nvPr/>
            </p:nvSpPr>
            <p:spPr bwMode="auto">
              <a:xfrm>
                <a:off x="2263775" y="2844800"/>
                <a:ext cx="434975" cy="476250"/>
              </a:xfrm>
              <a:custGeom>
                <a:avLst/>
                <a:gdLst/>
                <a:ahLst/>
                <a:cxnLst>
                  <a:cxn ang="0">
                    <a:pos x="123" y="17"/>
                  </a:cxn>
                  <a:cxn ang="0">
                    <a:pos x="256" y="92"/>
                  </a:cxn>
                  <a:cxn ang="0">
                    <a:pos x="147" y="284"/>
                  </a:cxn>
                  <a:cxn ang="0">
                    <a:pos x="17" y="213"/>
                  </a:cxn>
                  <a:cxn ang="0">
                    <a:pos x="123" y="17"/>
                  </a:cxn>
                  <a:cxn ang="0">
                    <a:pos x="118" y="0"/>
                  </a:cxn>
                  <a:cxn ang="0">
                    <a:pos x="111" y="12"/>
                  </a:cxn>
                  <a:cxn ang="0">
                    <a:pos x="5" y="206"/>
                  </a:cxn>
                  <a:cxn ang="0">
                    <a:pos x="0" y="217"/>
                  </a:cxn>
                  <a:cxn ang="0">
                    <a:pos x="10" y="222"/>
                  </a:cxn>
                  <a:cxn ang="0">
                    <a:pos x="140" y="295"/>
                  </a:cxn>
                  <a:cxn ang="0">
                    <a:pos x="152" y="300"/>
                  </a:cxn>
                  <a:cxn ang="0">
                    <a:pos x="159" y="291"/>
                  </a:cxn>
                  <a:cxn ang="0">
                    <a:pos x="267" y="97"/>
                  </a:cxn>
                  <a:cxn ang="0">
                    <a:pos x="274" y="88"/>
                  </a:cxn>
                  <a:cxn ang="0">
                    <a:pos x="263" y="80"/>
                  </a:cxn>
                  <a:cxn ang="0">
                    <a:pos x="130" y="7"/>
                  </a:cxn>
                  <a:cxn ang="0">
                    <a:pos x="118" y="0"/>
                  </a:cxn>
                </a:cxnLst>
                <a:rect l="0" t="0" r="r" b="b"/>
                <a:pathLst>
                  <a:path w="274" h="300">
                    <a:moveTo>
                      <a:pt x="123" y="17"/>
                    </a:moveTo>
                    <a:lnTo>
                      <a:pt x="256" y="92"/>
                    </a:lnTo>
                    <a:lnTo>
                      <a:pt x="147" y="284"/>
                    </a:lnTo>
                    <a:lnTo>
                      <a:pt x="17" y="213"/>
                    </a:lnTo>
                    <a:lnTo>
                      <a:pt x="123" y="17"/>
                    </a:lnTo>
                    <a:close/>
                    <a:moveTo>
                      <a:pt x="118" y="0"/>
                    </a:moveTo>
                    <a:lnTo>
                      <a:pt x="111" y="12"/>
                    </a:lnTo>
                    <a:lnTo>
                      <a:pt x="5" y="206"/>
                    </a:lnTo>
                    <a:lnTo>
                      <a:pt x="0" y="217"/>
                    </a:lnTo>
                    <a:lnTo>
                      <a:pt x="10" y="222"/>
                    </a:lnTo>
                    <a:lnTo>
                      <a:pt x="140" y="295"/>
                    </a:lnTo>
                    <a:lnTo>
                      <a:pt x="152" y="300"/>
                    </a:lnTo>
                    <a:lnTo>
                      <a:pt x="159" y="291"/>
                    </a:lnTo>
                    <a:lnTo>
                      <a:pt x="267" y="97"/>
                    </a:lnTo>
                    <a:lnTo>
                      <a:pt x="274" y="88"/>
                    </a:lnTo>
                    <a:lnTo>
                      <a:pt x="263" y="80"/>
                    </a:lnTo>
                    <a:lnTo>
                      <a:pt x="130" y="7"/>
                    </a:lnTo>
                    <a:lnTo>
                      <a:pt x="11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18" name="Freeform 73"/>
              <p:cNvSpPr>
                <a:spLocks/>
              </p:cNvSpPr>
              <p:nvPr/>
            </p:nvSpPr>
            <p:spPr bwMode="auto">
              <a:xfrm>
                <a:off x="2511425" y="2698750"/>
                <a:ext cx="404813" cy="450850"/>
              </a:xfrm>
              <a:custGeom>
                <a:avLst/>
                <a:gdLst/>
                <a:ahLst/>
                <a:cxnLst>
                  <a:cxn ang="0">
                    <a:pos x="0" y="80"/>
                  </a:cxn>
                  <a:cxn ang="0">
                    <a:pos x="147" y="0"/>
                  </a:cxn>
                  <a:cxn ang="0">
                    <a:pos x="255" y="206"/>
                  </a:cxn>
                  <a:cxn ang="0">
                    <a:pos x="116" y="284"/>
                  </a:cxn>
                  <a:cxn ang="0">
                    <a:pos x="0" y="80"/>
                  </a:cxn>
                </a:cxnLst>
                <a:rect l="0" t="0" r="r" b="b"/>
                <a:pathLst>
                  <a:path w="255" h="284">
                    <a:moveTo>
                      <a:pt x="0" y="80"/>
                    </a:moveTo>
                    <a:lnTo>
                      <a:pt x="147" y="0"/>
                    </a:lnTo>
                    <a:lnTo>
                      <a:pt x="255" y="206"/>
                    </a:lnTo>
                    <a:lnTo>
                      <a:pt x="116" y="284"/>
                    </a:lnTo>
                    <a:lnTo>
                      <a:pt x="0" y="8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19" name="Freeform 74"/>
              <p:cNvSpPr>
                <a:spLocks noEditPoints="1"/>
              </p:cNvSpPr>
              <p:nvPr/>
            </p:nvSpPr>
            <p:spPr bwMode="auto">
              <a:xfrm>
                <a:off x="2500313" y="2684463"/>
                <a:ext cx="431800" cy="479425"/>
              </a:xfrm>
              <a:custGeom>
                <a:avLst/>
                <a:gdLst/>
                <a:ahLst/>
                <a:cxnLst>
                  <a:cxn ang="0">
                    <a:pos x="149" y="18"/>
                  </a:cxn>
                  <a:cxn ang="0">
                    <a:pos x="255" y="212"/>
                  </a:cxn>
                  <a:cxn ang="0">
                    <a:pos x="125" y="285"/>
                  </a:cxn>
                  <a:cxn ang="0">
                    <a:pos x="17" y="92"/>
                  </a:cxn>
                  <a:cxn ang="0">
                    <a:pos x="149" y="18"/>
                  </a:cxn>
                  <a:cxn ang="0">
                    <a:pos x="156" y="0"/>
                  </a:cxn>
                  <a:cxn ang="0">
                    <a:pos x="144" y="7"/>
                  </a:cxn>
                  <a:cxn ang="0">
                    <a:pos x="10" y="80"/>
                  </a:cxn>
                  <a:cxn ang="0">
                    <a:pos x="0" y="87"/>
                  </a:cxn>
                  <a:cxn ang="0">
                    <a:pos x="5" y="96"/>
                  </a:cxn>
                  <a:cxn ang="0">
                    <a:pos x="114" y="290"/>
                  </a:cxn>
                  <a:cxn ang="0">
                    <a:pos x="121" y="302"/>
                  </a:cxn>
                  <a:cxn ang="0">
                    <a:pos x="130" y="295"/>
                  </a:cxn>
                  <a:cxn ang="0">
                    <a:pos x="260" y="224"/>
                  </a:cxn>
                  <a:cxn ang="0">
                    <a:pos x="272" y="217"/>
                  </a:cxn>
                  <a:cxn ang="0">
                    <a:pos x="267" y="207"/>
                  </a:cxn>
                  <a:cxn ang="0">
                    <a:pos x="161" y="11"/>
                  </a:cxn>
                  <a:cxn ang="0">
                    <a:pos x="156" y="0"/>
                  </a:cxn>
                </a:cxnLst>
                <a:rect l="0" t="0" r="r" b="b"/>
                <a:pathLst>
                  <a:path w="272" h="302">
                    <a:moveTo>
                      <a:pt x="149" y="18"/>
                    </a:moveTo>
                    <a:lnTo>
                      <a:pt x="255" y="212"/>
                    </a:lnTo>
                    <a:lnTo>
                      <a:pt x="125" y="285"/>
                    </a:lnTo>
                    <a:lnTo>
                      <a:pt x="17" y="92"/>
                    </a:lnTo>
                    <a:lnTo>
                      <a:pt x="149" y="18"/>
                    </a:lnTo>
                    <a:close/>
                    <a:moveTo>
                      <a:pt x="156" y="0"/>
                    </a:moveTo>
                    <a:lnTo>
                      <a:pt x="144" y="7"/>
                    </a:lnTo>
                    <a:lnTo>
                      <a:pt x="10" y="80"/>
                    </a:lnTo>
                    <a:lnTo>
                      <a:pt x="0" y="87"/>
                    </a:lnTo>
                    <a:lnTo>
                      <a:pt x="5" y="96"/>
                    </a:lnTo>
                    <a:lnTo>
                      <a:pt x="114" y="290"/>
                    </a:lnTo>
                    <a:lnTo>
                      <a:pt x="121" y="302"/>
                    </a:lnTo>
                    <a:lnTo>
                      <a:pt x="130" y="295"/>
                    </a:lnTo>
                    <a:lnTo>
                      <a:pt x="260" y="224"/>
                    </a:lnTo>
                    <a:lnTo>
                      <a:pt x="272" y="217"/>
                    </a:lnTo>
                    <a:lnTo>
                      <a:pt x="267" y="207"/>
                    </a:lnTo>
                    <a:lnTo>
                      <a:pt x="161" y="11"/>
                    </a:lnTo>
                    <a:lnTo>
                      <a:pt x="15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20" name="Freeform 75"/>
              <p:cNvSpPr>
                <a:spLocks/>
              </p:cNvSpPr>
              <p:nvPr/>
            </p:nvSpPr>
            <p:spPr bwMode="auto">
              <a:xfrm>
                <a:off x="2692400" y="2800350"/>
                <a:ext cx="415925" cy="449262"/>
              </a:xfrm>
              <a:custGeom>
                <a:avLst/>
                <a:gdLst/>
                <a:ahLst/>
                <a:cxnLst>
                  <a:cxn ang="0">
                    <a:pos x="0" y="201"/>
                  </a:cxn>
                  <a:cxn ang="0">
                    <a:pos x="118" y="0"/>
                  </a:cxn>
                  <a:cxn ang="0">
                    <a:pos x="262" y="82"/>
                  </a:cxn>
                  <a:cxn ang="0">
                    <a:pos x="139" y="283"/>
                  </a:cxn>
                  <a:cxn ang="0">
                    <a:pos x="0" y="201"/>
                  </a:cxn>
                </a:cxnLst>
                <a:rect l="0" t="0" r="r" b="b"/>
                <a:pathLst>
                  <a:path w="262" h="283">
                    <a:moveTo>
                      <a:pt x="0" y="201"/>
                    </a:moveTo>
                    <a:lnTo>
                      <a:pt x="118" y="0"/>
                    </a:lnTo>
                    <a:lnTo>
                      <a:pt x="262" y="82"/>
                    </a:lnTo>
                    <a:lnTo>
                      <a:pt x="139" y="283"/>
                    </a:lnTo>
                    <a:lnTo>
                      <a:pt x="0" y="2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21" name="Freeform 76"/>
              <p:cNvSpPr>
                <a:spLocks noEditPoints="1"/>
              </p:cNvSpPr>
              <p:nvPr/>
            </p:nvSpPr>
            <p:spPr bwMode="auto">
              <a:xfrm>
                <a:off x="2681288" y="2784475"/>
                <a:ext cx="438150" cy="476250"/>
              </a:xfrm>
              <a:custGeom>
                <a:avLst/>
                <a:gdLst/>
                <a:ahLst/>
                <a:cxnLst>
                  <a:cxn ang="0">
                    <a:pos x="127" y="17"/>
                  </a:cxn>
                  <a:cxn ang="0">
                    <a:pos x="259" y="95"/>
                  </a:cxn>
                  <a:cxn ang="0">
                    <a:pos x="144" y="284"/>
                  </a:cxn>
                  <a:cxn ang="0">
                    <a:pos x="16" y="208"/>
                  </a:cxn>
                  <a:cxn ang="0">
                    <a:pos x="127" y="17"/>
                  </a:cxn>
                  <a:cxn ang="0">
                    <a:pos x="122" y="0"/>
                  </a:cxn>
                  <a:cxn ang="0">
                    <a:pos x="118" y="10"/>
                  </a:cxn>
                  <a:cxn ang="0">
                    <a:pos x="4" y="204"/>
                  </a:cxn>
                  <a:cxn ang="0">
                    <a:pos x="0" y="213"/>
                  </a:cxn>
                  <a:cxn ang="0">
                    <a:pos x="9" y="220"/>
                  </a:cxn>
                  <a:cxn ang="0">
                    <a:pos x="139" y="296"/>
                  </a:cxn>
                  <a:cxn ang="0">
                    <a:pos x="148" y="300"/>
                  </a:cxn>
                  <a:cxn ang="0">
                    <a:pos x="156" y="291"/>
                  </a:cxn>
                  <a:cxn ang="0">
                    <a:pos x="269" y="102"/>
                  </a:cxn>
                  <a:cxn ang="0">
                    <a:pos x="276" y="90"/>
                  </a:cxn>
                  <a:cxn ang="0">
                    <a:pos x="267" y="85"/>
                  </a:cxn>
                  <a:cxn ang="0">
                    <a:pos x="134" y="7"/>
                  </a:cxn>
                  <a:cxn ang="0">
                    <a:pos x="122" y="0"/>
                  </a:cxn>
                </a:cxnLst>
                <a:rect l="0" t="0" r="r" b="b"/>
                <a:pathLst>
                  <a:path w="276" h="300">
                    <a:moveTo>
                      <a:pt x="127" y="17"/>
                    </a:moveTo>
                    <a:lnTo>
                      <a:pt x="259" y="95"/>
                    </a:lnTo>
                    <a:lnTo>
                      <a:pt x="144" y="284"/>
                    </a:lnTo>
                    <a:lnTo>
                      <a:pt x="16" y="208"/>
                    </a:lnTo>
                    <a:lnTo>
                      <a:pt x="127" y="17"/>
                    </a:lnTo>
                    <a:close/>
                    <a:moveTo>
                      <a:pt x="122" y="0"/>
                    </a:moveTo>
                    <a:lnTo>
                      <a:pt x="118" y="10"/>
                    </a:lnTo>
                    <a:lnTo>
                      <a:pt x="4" y="204"/>
                    </a:lnTo>
                    <a:lnTo>
                      <a:pt x="0" y="213"/>
                    </a:lnTo>
                    <a:lnTo>
                      <a:pt x="9" y="220"/>
                    </a:lnTo>
                    <a:lnTo>
                      <a:pt x="139" y="296"/>
                    </a:lnTo>
                    <a:lnTo>
                      <a:pt x="148" y="300"/>
                    </a:lnTo>
                    <a:lnTo>
                      <a:pt x="156" y="291"/>
                    </a:lnTo>
                    <a:lnTo>
                      <a:pt x="269" y="102"/>
                    </a:lnTo>
                    <a:lnTo>
                      <a:pt x="276" y="90"/>
                    </a:lnTo>
                    <a:lnTo>
                      <a:pt x="267" y="85"/>
                    </a:lnTo>
                    <a:lnTo>
                      <a:pt x="134" y="7"/>
                    </a:lnTo>
                    <a:lnTo>
                      <a:pt x="12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22" name="Freeform 77"/>
              <p:cNvSpPr>
                <a:spLocks/>
              </p:cNvSpPr>
              <p:nvPr/>
            </p:nvSpPr>
            <p:spPr bwMode="auto">
              <a:xfrm>
                <a:off x="2463800" y="2979738"/>
                <a:ext cx="415925" cy="327025"/>
              </a:xfrm>
              <a:custGeom>
                <a:avLst/>
                <a:gdLst/>
                <a:ahLst/>
                <a:cxnLst>
                  <a:cxn ang="0">
                    <a:pos x="0" y="43"/>
                  </a:cxn>
                  <a:cxn ang="0">
                    <a:pos x="231" y="0"/>
                  </a:cxn>
                  <a:cxn ang="0">
                    <a:pos x="262" y="158"/>
                  </a:cxn>
                  <a:cxn ang="0">
                    <a:pos x="33" y="206"/>
                  </a:cxn>
                  <a:cxn ang="0">
                    <a:pos x="0" y="43"/>
                  </a:cxn>
                </a:cxnLst>
                <a:rect l="0" t="0" r="r" b="b"/>
                <a:pathLst>
                  <a:path w="262" h="206">
                    <a:moveTo>
                      <a:pt x="0" y="43"/>
                    </a:moveTo>
                    <a:lnTo>
                      <a:pt x="231" y="0"/>
                    </a:lnTo>
                    <a:lnTo>
                      <a:pt x="262" y="158"/>
                    </a:lnTo>
                    <a:lnTo>
                      <a:pt x="33" y="206"/>
                    </a:lnTo>
                    <a:lnTo>
                      <a:pt x="0" y="4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23" name="Freeform 78"/>
              <p:cNvSpPr>
                <a:spLocks noEditPoints="1"/>
              </p:cNvSpPr>
              <p:nvPr/>
            </p:nvSpPr>
            <p:spPr bwMode="auto">
              <a:xfrm>
                <a:off x="2451100" y="2968625"/>
                <a:ext cx="439738" cy="349250"/>
              </a:xfrm>
              <a:custGeom>
                <a:avLst/>
                <a:gdLst/>
                <a:ahLst/>
                <a:cxnLst>
                  <a:cxn ang="0">
                    <a:pos x="234" y="14"/>
                  </a:cxn>
                  <a:cxn ang="0">
                    <a:pos x="263" y="161"/>
                  </a:cxn>
                  <a:cxn ang="0">
                    <a:pos x="45" y="203"/>
                  </a:cxn>
                  <a:cxn ang="0">
                    <a:pos x="15" y="54"/>
                  </a:cxn>
                  <a:cxn ang="0">
                    <a:pos x="234" y="14"/>
                  </a:cxn>
                  <a:cxn ang="0">
                    <a:pos x="244" y="0"/>
                  </a:cxn>
                  <a:cxn ang="0">
                    <a:pos x="232" y="2"/>
                  </a:cxn>
                  <a:cxn ang="0">
                    <a:pos x="15" y="43"/>
                  </a:cxn>
                  <a:cxn ang="0">
                    <a:pos x="0" y="45"/>
                  </a:cxn>
                  <a:cxn ang="0">
                    <a:pos x="3" y="57"/>
                  </a:cxn>
                  <a:cxn ang="0">
                    <a:pos x="34" y="208"/>
                  </a:cxn>
                  <a:cxn ang="0">
                    <a:pos x="36" y="220"/>
                  </a:cxn>
                  <a:cxn ang="0">
                    <a:pos x="48" y="217"/>
                  </a:cxn>
                  <a:cxn ang="0">
                    <a:pos x="265" y="173"/>
                  </a:cxn>
                  <a:cxn ang="0">
                    <a:pos x="277" y="170"/>
                  </a:cxn>
                  <a:cxn ang="0">
                    <a:pos x="275" y="158"/>
                  </a:cxn>
                  <a:cxn ang="0">
                    <a:pos x="246" y="12"/>
                  </a:cxn>
                  <a:cxn ang="0">
                    <a:pos x="244" y="0"/>
                  </a:cxn>
                </a:cxnLst>
                <a:rect l="0" t="0" r="r" b="b"/>
                <a:pathLst>
                  <a:path w="277" h="220">
                    <a:moveTo>
                      <a:pt x="234" y="14"/>
                    </a:moveTo>
                    <a:lnTo>
                      <a:pt x="263" y="161"/>
                    </a:lnTo>
                    <a:lnTo>
                      <a:pt x="45" y="203"/>
                    </a:lnTo>
                    <a:lnTo>
                      <a:pt x="15" y="54"/>
                    </a:lnTo>
                    <a:lnTo>
                      <a:pt x="234" y="14"/>
                    </a:lnTo>
                    <a:close/>
                    <a:moveTo>
                      <a:pt x="244" y="0"/>
                    </a:moveTo>
                    <a:lnTo>
                      <a:pt x="232" y="2"/>
                    </a:lnTo>
                    <a:lnTo>
                      <a:pt x="15" y="43"/>
                    </a:lnTo>
                    <a:lnTo>
                      <a:pt x="0" y="45"/>
                    </a:lnTo>
                    <a:lnTo>
                      <a:pt x="3" y="57"/>
                    </a:lnTo>
                    <a:lnTo>
                      <a:pt x="34" y="208"/>
                    </a:lnTo>
                    <a:lnTo>
                      <a:pt x="36" y="220"/>
                    </a:lnTo>
                    <a:lnTo>
                      <a:pt x="48" y="217"/>
                    </a:lnTo>
                    <a:lnTo>
                      <a:pt x="265" y="173"/>
                    </a:lnTo>
                    <a:lnTo>
                      <a:pt x="277" y="170"/>
                    </a:lnTo>
                    <a:lnTo>
                      <a:pt x="275" y="158"/>
                    </a:lnTo>
                    <a:lnTo>
                      <a:pt x="246" y="12"/>
                    </a:lnTo>
                    <a:lnTo>
                      <a:pt x="24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24" name="Freeform 79"/>
              <p:cNvSpPr>
                <a:spLocks noEditPoints="1"/>
              </p:cNvSpPr>
              <p:nvPr/>
            </p:nvSpPr>
            <p:spPr bwMode="auto">
              <a:xfrm>
                <a:off x="1739900" y="2252663"/>
                <a:ext cx="1387475" cy="1079500"/>
              </a:xfrm>
              <a:custGeom>
                <a:avLst/>
                <a:gdLst/>
                <a:ahLst/>
                <a:cxnLst>
                  <a:cxn ang="0">
                    <a:pos x="874" y="0"/>
                  </a:cxn>
                  <a:cxn ang="0">
                    <a:pos x="0" y="0"/>
                  </a:cxn>
                  <a:cxn ang="0">
                    <a:pos x="0" y="680"/>
                  </a:cxn>
                  <a:cxn ang="0">
                    <a:pos x="874" y="680"/>
                  </a:cxn>
                  <a:cxn ang="0">
                    <a:pos x="874" y="0"/>
                  </a:cxn>
                  <a:cxn ang="0">
                    <a:pos x="125" y="104"/>
                  </a:cxn>
                  <a:cxn ang="0">
                    <a:pos x="758" y="104"/>
                  </a:cxn>
                  <a:cxn ang="0">
                    <a:pos x="758" y="574"/>
                  </a:cxn>
                  <a:cxn ang="0">
                    <a:pos x="125" y="574"/>
                  </a:cxn>
                  <a:cxn ang="0">
                    <a:pos x="125" y="104"/>
                  </a:cxn>
                </a:cxnLst>
                <a:rect l="0" t="0" r="r" b="b"/>
                <a:pathLst>
                  <a:path w="874" h="680">
                    <a:moveTo>
                      <a:pt x="874" y="0"/>
                    </a:moveTo>
                    <a:lnTo>
                      <a:pt x="0" y="0"/>
                    </a:lnTo>
                    <a:lnTo>
                      <a:pt x="0" y="680"/>
                    </a:lnTo>
                    <a:lnTo>
                      <a:pt x="874" y="680"/>
                    </a:lnTo>
                    <a:lnTo>
                      <a:pt x="874" y="0"/>
                    </a:lnTo>
                    <a:close/>
                    <a:moveTo>
                      <a:pt x="125" y="104"/>
                    </a:moveTo>
                    <a:lnTo>
                      <a:pt x="758" y="104"/>
                    </a:lnTo>
                    <a:lnTo>
                      <a:pt x="758" y="574"/>
                    </a:lnTo>
                    <a:lnTo>
                      <a:pt x="125" y="574"/>
                    </a:lnTo>
                    <a:lnTo>
                      <a:pt x="125" y="10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25" name="Freeform 80"/>
              <p:cNvSpPr>
                <a:spLocks/>
              </p:cNvSpPr>
              <p:nvPr/>
            </p:nvSpPr>
            <p:spPr bwMode="auto">
              <a:xfrm>
                <a:off x="1739900" y="1881188"/>
                <a:ext cx="1382713" cy="371475"/>
              </a:xfrm>
              <a:custGeom>
                <a:avLst/>
                <a:gdLst/>
                <a:ahLst/>
                <a:cxnLst>
                  <a:cxn ang="0">
                    <a:pos x="311" y="2"/>
                  </a:cxn>
                  <a:cxn ang="0">
                    <a:pos x="125" y="2"/>
                  </a:cxn>
                  <a:cxn ang="0">
                    <a:pos x="0" y="234"/>
                  </a:cxn>
                  <a:cxn ang="0">
                    <a:pos x="871" y="234"/>
                  </a:cxn>
                  <a:cxn ang="0">
                    <a:pos x="744" y="0"/>
                  </a:cxn>
                  <a:cxn ang="0">
                    <a:pos x="635" y="0"/>
                  </a:cxn>
                  <a:cxn ang="0">
                    <a:pos x="550" y="92"/>
                  </a:cxn>
                  <a:cxn ang="0">
                    <a:pos x="623" y="92"/>
                  </a:cxn>
                  <a:cxn ang="0">
                    <a:pos x="642" y="123"/>
                  </a:cxn>
                  <a:cxn ang="0">
                    <a:pos x="229" y="123"/>
                  </a:cxn>
                  <a:cxn ang="0">
                    <a:pos x="245" y="92"/>
                  </a:cxn>
                  <a:cxn ang="0">
                    <a:pos x="337" y="92"/>
                  </a:cxn>
                  <a:cxn ang="0">
                    <a:pos x="281" y="35"/>
                  </a:cxn>
                  <a:cxn ang="0">
                    <a:pos x="311" y="2"/>
                  </a:cxn>
                </a:cxnLst>
                <a:rect l="0" t="0" r="r" b="b"/>
                <a:pathLst>
                  <a:path w="871" h="234">
                    <a:moveTo>
                      <a:pt x="311" y="2"/>
                    </a:moveTo>
                    <a:lnTo>
                      <a:pt x="125" y="2"/>
                    </a:lnTo>
                    <a:lnTo>
                      <a:pt x="0" y="234"/>
                    </a:lnTo>
                    <a:lnTo>
                      <a:pt x="871" y="234"/>
                    </a:lnTo>
                    <a:lnTo>
                      <a:pt x="744" y="0"/>
                    </a:lnTo>
                    <a:lnTo>
                      <a:pt x="635" y="0"/>
                    </a:lnTo>
                    <a:lnTo>
                      <a:pt x="550" y="92"/>
                    </a:lnTo>
                    <a:lnTo>
                      <a:pt x="623" y="92"/>
                    </a:lnTo>
                    <a:lnTo>
                      <a:pt x="642" y="123"/>
                    </a:lnTo>
                    <a:lnTo>
                      <a:pt x="229" y="123"/>
                    </a:lnTo>
                    <a:lnTo>
                      <a:pt x="245" y="92"/>
                    </a:lnTo>
                    <a:lnTo>
                      <a:pt x="337" y="92"/>
                    </a:lnTo>
                    <a:lnTo>
                      <a:pt x="281" y="35"/>
                    </a:lnTo>
                    <a:lnTo>
                      <a:pt x="311"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26" name="Freeform 81"/>
              <p:cNvSpPr>
                <a:spLocks/>
              </p:cNvSpPr>
              <p:nvPr/>
            </p:nvSpPr>
            <p:spPr bwMode="auto">
              <a:xfrm>
                <a:off x="2219325" y="1633538"/>
                <a:ext cx="525463" cy="415925"/>
              </a:xfrm>
              <a:custGeom>
                <a:avLst/>
                <a:gdLst/>
                <a:ahLst/>
                <a:cxnLst>
                  <a:cxn ang="0">
                    <a:pos x="210" y="262"/>
                  </a:cxn>
                  <a:cxn ang="0">
                    <a:pos x="331" y="142"/>
                  </a:cxn>
                  <a:cxn ang="0">
                    <a:pos x="189" y="0"/>
                  </a:cxn>
                  <a:cxn ang="0">
                    <a:pos x="0" y="189"/>
                  </a:cxn>
                  <a:cxn ang="0">
                    <a:pos x="71" y="262"/>
                  </a:cxn>
                  <a:cxn ang="0">
                    <a:pos x="210" y="262"/>
                  </a:cxn>
                </a:cxnLst>
                <a:rect l="0" t="0" r="r" b="b"/>
                <a:pathLst>
                  <a:path w="331" h="262">
                    <a:moveTo>
                      <a:pt x="210" y="262"/>
                    </a:moveTo>
                    <a:lnTo>
                      <a:pt x="331" y="142"/>
                    </a:lnTo>
                    <a:lnTo>
                      <a:pt x="189" y="0"/>
                    </a:lnTo>
                    <a:lnTo>
                      <a:pt x="0" y="189"/>
                    </a:lnTo>
                    <a:lnTo>
                      <a:pt x="71" y="262"/>
                    </a:lnTo>
                    <a:lnTo>
                      <a:pt x="210" y="2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27" name="Freeform 82"/>
              <p:cNvSpPr>
                <a:spLocks noEditPoints="1"/>
              </p:cNvSpPr>
              <p:nvPr/>
            </p:nvSpPr>
            <p:spPr bwMode="auto">
              <a:xfrm>
                <a:off x="1933575" y="2413000"/>
                <a:ext cx="1009650" cy="750887"/>
              </a:xfrm>
              <a:custGeom>
                <a:avLst/>
                <a:gdLst/>
                <a:ahLst/>
                <a:cxnLst>
                  <a:cxn ang="0">
                    <a:pos x="619" y="454"/>
                  </a:cxn>
                  <a:cxn ang="0">
                    <a:pos x="19" y="454"/>
                  </a:cxn>
                  <a:cxn ang="0">
                    <a:pos x="19" y="19"/>
                  </a:cxn>
                  <a:cxn ang="0">
                    <a:pos x="619" y="19"/>
                  </a:cxn>
                  <a:cxn ang="0">
                    <a:pos x="619" y="454"/>
                  </a:cxn>
                  <a:cxn ang="0">
                    <a:pos x="636" y="0"/>
                  </a:cxn>
                  <a:cxn ang="0">
                    <a:pos x="0" y="0"/>
                  </a:cxn>
                  <a:cxn ang="0">
                    <a:pos x="0" y="473"/>
                  </a:cxn>
                  <a:cxn ang="0">
                    <a:pos x="636" y="473"/>
                  </a:cxn>
                  <a:cxn ang="0">
                    <a:pos x="636" y="0"/>
                  </a:cxn>
                </a:cxnLst>
                <a:rect l="0" t="0" r="r" b="b"/>
                <a:pathLst>
                  <a:path w="636" h="473">
                    <a:moveTo>
                      <a:pt x="619" y="454"/>
                    </a:moveTo>
                    <a:lnTo>
                      <a:pt x="19" y="454"/>
                    </a:lnTo>
                    <a:lnTo>
                      <a:pt x="19" y="19"/>
                    </a:lnTo>
                    <a:lnTo>
                      <a:pt x="619" y="19"/>
                    </a:lnTo>
                    <a:lnTo>
                      <a:pt x="619" y="454"/>
                    </a:lnTo>
                    <a:close/>
                    <a:moveTo>
                      <a:pt x="636" y="0"/>
                    </a:moveTo>
                    <a:lnTo>
                      <a:pt x="0" y="0"/>
                    </a:lnTo>
                    <a:lnTo>
                      <a:pt x="0" y="473"/>
                    </a:lnTo>
                    <a:lnTo>
                      <a:pt x="636" y="473"/>
                    </a:lnTo>
                    <a:lnTo>
                      <a:pt x="63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grpSp>
        <p:grpSp>
          <p:nvGrpSpPr>
            <p:cNvPr id="128" name="Group 127"/>
            <p:cNvGrpSpPr>
              <a:grpSpLocks noChangeAspect="1"/>
            </p:cNvGrpSpPr>
            <p:nvPr userDrawn="1"/>
          </p:nvGrpSpPr>
          <p:grpSpPr>
            <a:xfrm>
              <a:off x="4380341" y="5266558"/>
              <a:ext cx="892224" cy="1092309"/>
              <a:chOff x="1739900" y="1633538"/>
              <a:chExt cx="1387475" cy="1698625"/>
            </a:xfrm>
            <a:solidFill>
              <a:schemeClr val="accent5">
                <a:lumMod val="50000"/>
              </a:schemeClr>
            </a:solidFill>
          </p:grpSpPr>
          <p:sp>
            <p:nvSpPr>
              <p:cNvPr id="129" name="Freeform 63"/>
              <p:cNvSpPr>
                <a:spLocks/>
              </p:cNvSpPr>
              <p:nvPr/>
            </p:nvSpPr>
            <p:spPr bwMode="auto">
              <a:xfrm>
                <a:off x="2287588" y="2747963"/>
                <a:ext cx="295275" cy="396875"/>
              </a:xfrm>
              <a:custGeom>
                <a:avLst/>
                <a:gdLst/>
                <a:ahLst/>
                <a:cxnLst>
                  <a:cxn ang="0">
                    <a:pos x="0" y="19"/>
                  </a:cxn>
                  <a:cxn ang="0">
                    <a:pos x="163" y="0"/>
                  </a:cxn>
                  <a:cxn ang="0">
                    <a:pos x="186" y="234"/>
                  </a:cxn>
                  <a:cxn ang="0">
                    <a:pos x="26" y="250"/>
                  </a:cxn>
                  <a:cxn ang="0">
                    <a:pos x="0" y="19"/>
                  </a:cxn>
                </a:cxnLst>
                <a:rect l="0" t="0" r="r" b="b"/>
                <a:pathLst>
                  <a:path w="186" h="250">
                    <a:moveTo>
                      <a:pt x="0" y="19"/>
                    </a:moveTo>
                    <a:lnTo>
                      <a:pt x="163" y="0"/>
                    </a:lnTo>
                    <a:lnTo>
                      <a:pt x="186" y="234"/>
                    </a:lnTo>
                    <a:lnTo>
                      <a:pt x="26" y="250"/>
                    </a:lnTo>
                    <a:lnTo>
                      <a:pt x="0" y="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30" name="Freeform 64"/>
              <p:cNvSpPr>
                <a:spLocks noEditPoints="1"/>
              </p:cNvSpPr>
              <p:nvPr/>
            </p:nvSpPr>
            <p:spPr bwMode="auto">
              <a:xfrm>
                <a:off x="2274888" y="2740025"/>
                <a:ext cx="315913" cy="415925"/>
              </a:xfrm>
              <a:custGeom>
                <a:avLst/>
                <a:gdLst/>
                <a:ahLst/>
                <a:cxnLst>
                  <a:cxn ang="0">
                    <a:pos x="166" y="12"/>
                  </a:cxn>
                  <a:cxn ang="0">
                    <a:pos x="187" y="234"/>
                  </a:cxn>
                  <a:cxn ang="0">
                    <a:pos x="38" y="248"/>
                  </a:cxn>
                  <a:cxn ang="0">
                    <a:pos x="15" y="28"/>
                  </a:cxn>
                  <a:cxn ang="0">
                    <a:pos x="166" y="12"/>
                  </a:cxn>
                  <a:cxn ang="0">
                    <a:pos x="178" y="0"/>
                  </a:cxn>
                  <a:cxn ang="0">
                    <a:pos x="163" y="0"/>
                  </a:cxn>
                  <a:cxn ang="0">
                    <a:pos x="12" y="17"/>
                  </a:cxn>
                  <a:cxn ang="0">
                    <a:pos x="0" y="17"/>
                  </a:cxn>
                  <a:cxn ang="0">
                    <a:pos x="0" y="31"/>
                  </a:cxn>
                  <a:cxn ang="0">
                    <a:pos x="26" y="250"/>
                  </a:cxn>
                  <a:cxn ang="0">
                    <a:pos x="26" y="262"/>
                  </a:cxn>
                  <a:cxn ang="0">
                    <a:pos x="38" y="262"/>
                  </a:cxn>
                  <a:cxn ang="0">
                    <a:pos x="187" y="246"/>
                  </a:cxn>
                  <a:cxn ang="0">
                    <a:pos x="199" y="243"/>
                  </a:cxn>
                  <a:cxn ang="0">
                    <a:pos x="199" y="232"/>
                  </a:cxn>
                  <a:cxn ang="0">
                    <a:pos x="178" y="12"/>
                  </a:cxn>
                  <a:cxn ang="0">
                    <a:pos x="178" y="0"/>
                  </a:cxn>
                </a:cxnLst>
                <a:rect l="0" t="0" r="r" b="b"/>
                <a:pathLst>
                  <a:path w="199" h="262">
                    <a:moveTo>
                      <a:pt x="166" y="12"/>
                    </a:moveTo>
                    <a:lnTo>
                      <a:pt x="187" y="234"/>
                    </a:lnTo>
                    <a:lnTo>
                      <a:pt x="38" y="248"/>
                    </a:lnTo>
                    <a:lnTo>
                      <a:pt x="15" y="28"/>
                    </a:lnTo>
                    <a:lnTo>
                      <a:pt x="166" y="12"/>
                    </a:lnTo>
                    <a:close/>
                    <a:moveTo>
                      <a:pt x="178" y="0"/>
                    </a:moveTo>
                    <a:lnTo>
                      <a:pt x="163" y="0"/>
                    </a:lnTo>
                    <a:lnTo>
                      <a:pt x="12" y="17"/>
                    </a:lnTo>
                    <a:lnTo>
                      <a:pt x="0" y="17"/>
                    </a:lnTo>
                    <a:lnTo>
                      <a:pt x="0" y="31"/>
                    </a:lnTo>
                    <a:lnTo>
                      <a:pt x="26" y="250"/>
                    </a:lnTo>
                    <a:lnTo>
                      <a:pt x="26" y="262"/>
                    </a:lnTo>
                    <a:lnTo>
                      <a:pt x="38" y="262"/>
                    </a:lnTo>
                    <a:lnTo>
                      <a:pt x="187" y="246"/>
                    </a:lnTo>
                    <a:lnTo>
                      <a:pt x="199" y="243"/>
                    </a:lnTo>
                    <a:lnTo>
                      <a:pt x="199" y="232"/>
                    </a:lnTo>
                    <a:lnTo>
                      <a:pt x="178" y="12"/>
                    </a:lnTo>
                    <a:lnTo>
                      <a:pt x="17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31" name="Freeform 65"/>
              <p:cNvSpPr>
                <a:spLocks/>
              </p:cNvSpPr>
              <p:nvPr/>
            </p:nvSpPr>
            <p:spPr bwMode="auto">
              <a:xfrm>
                <a:off x="1919288" y="2784475"/>
                <a:ext cx="352425" cy="431800"/>
              </a:xfrm>
              <a:custGeom>
                <a:avLst/>
                <a:gdLst/>
                <a:ahLst/>
                <a:cxnLst>
                  <a:cxn ang="0">
                    <a:pos x="64" y="0"/>
                  </a:cxn>
                  <a:cxn ang="0">
                    <a:pos x="222" y="48"/>
                  </a:cxn>
                  <a:cxn ang="0">
                    <a:pos x="156" y="272"/>
                  </a:cxn>
                  <a:cxn ang="0">
                    <a:pos x="0" y="227"/>
                  </a:cxn>
                  <a:cxn ang="0">
                    <a:pos x="64" y="0"/>
                  </a:cxn>
                </a:cxnLst>
                <a:rect l="0" t="0" r="r" b="b"/>
                <a:pathLst>
                  <a:path w="222" h="272">
                    <a:moveTo>
                      <a:pt x="64" y="0"/>
                    </a:moveTo>
                    <a:lnTo>
                      <a:pt x="222" y="48"/>
                    </a:lnTo>
                    <a:lnTo>
                      <a:pt x="156" y="272"/>
                    </a:lnTo>
                    <a:lnTo>
                      <a:pt x="0" y="227"/>
                    </a:lnTo>
                    <a:lnTo>
                      <a:pt x="6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32" name="Freeform 66"/>
              <p:cNvSpPr>
                <a:spLocks noEditPoints="1"/>
              </p:cNvSpPr>
              <p:nvPr/>
            </p:nvSpPr>
            <p:spPr bwMode="auto">
              <a:xfrm>
                <a:off x="1908175" y="2773363"/>
                <a:ext cx="379413" cy="454025"/>
              </a:xfrm>
              <a:custGeom>
                <a:avLst/>
                <a:gdLst/>
                <a:ahLst/>
                <a:cxnLst>
                  <a:cxn ang="0">
                    <a:pos x="222" y="59"/>
                  </a:cxn>
                  <a:cxn ang="0">
                    <a:pos x="158" y="270"/>
                  </a:cxn>
                  <a:cxn ang="0">
                    <a:pos x="14" y="229"/>
                  </a:cxn>
                  <a:cxn ang="0">
                    <a:pos x="76" y="17"/>
                  </a:cxn>
                  <a:cxn ang="0">
                    <a:pos x="222" y="59"/>
                  </a:cxn>
                  <a:cxn ang="0">
                    <a:pos x="239" y="50"/>
                  </a:cxn>
                  <a:cxn ang="0">
                    <a:pos x="224" y="45"/>
                  </a:cxn>
                  <a:cxn ang="0">
                    <a:pos x="78" y="5"/>
                  </a:cxn>
                  <a:cxn ang="0">
                    <a:pos x="66" y="0"/>
                  </a:cxn>
                  <a:cxn ang="0">
                    <a:pos x="64" y="12"/>
                  </a:cxn>
                  <a:cxn ang="0">
                    <a:pos x="2" y="227"/>
                  </a:cxn>
                  <a:cxn ang="0">
                    <a:pos x="0" y="239"/>
                  </a:cxn>
                  <a:cxn ang="0">
                    <a:pos x="12" y="241"/>
                  </a:cxn>
                  <a:cxn ang="0">
                    <a:pos x="156" y="281"/>
                  </a:cxn>
                  <a:cxn ang="0">
                    <a:pos x="168" y="286"/>
                  </a:cxn>
                  <a:cxn ang="0">
                    <a:pos x="170" y="274"/>
                  </a:cxn>
                  <a:cxn ang="0">
                    <a:pos x="234" y="62"/>
                  </a:cxn>
                  <a:cxn ang="0">
                    <a:pos x="239" y="50"/>
                  </a:cxn>
                </a:cxnLst>
                <a:rect l="0" t="0" r="r" b="b"/>
                <a:pathLst>
                  <a:path w="239" h="286">
                    <a:moveTo>
                      <a:pt x="222" y="59"/>
                    </a:moveTo>
                    <a:lnTo>
                      <a:pt x="158" y="270"/>
                    </a:lnTo>
                    <a:lnTo>
                      <a:pt x="14" y="229"/>
                    </a:lnTo>
                    <a:lnTo>
                      <a:pt x="76" y="17"/>
                    </a:lnTo>
                    <a:lnTo>
                      <a:pt x="222" y="59"/>
                    </a:lnTo>
                    <a:close/>
                    <a:moveTo>
                      <a:pt x="239" y="50"/>
                    </a:moveTo>
                    <a:lnTo>
                      <a:pt x="224" y="45"/>
                    </a:lnTo>
                    <a:lnTo>
                      <a:pt x="78" y="5"/>
                    </a:lnTo>
                    <a:lnTo>
                      <a:pt x="66" y="0"/>
                    </a:lnTo>
                    <a:lnTo>
                      <a:pt x="64" y="12"/>
                    </a:lnTo>
                    <a:lnTo>
                      <a:pt x="2" y="227"/>
                    </a:lnTo>
                    <a:lnTo>
                      <a:pt x="0" y="239"/>
                    </a:lnTo>
                    <a:lnTo>
                      <a:pt x="12" y="241"/>
                    </a:lnTo>
                    <a:lnTo>
                      <a:pt x="156" y="281"/>
                    </a:lnTo>
                    <a:lnTo>
                      <a:pt x="168" y="286"/>
                    </a:lnTo>
                    <a:lnTo>
                      <a:pt x="170" y="274"/>
                    </a:lnTo>
                    <a:lnTo>
                      <a:pt x="234" y="62"/>
                    </a:lnTo>
                    <a:lnTo>
                      <a:pt x="239" y="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33" name="Freeform 67"/>
              <p:cNvSpPr>
                <a:spLocks/>
              </p:cNvSpPr>
              <p:nvPr/>
            </p:nvSpPr>
            <p:spPr bwMode="auto">
              <a:xfrm>
                <a:off x="1836738" y="2935288"/>
                <a:ext cx="427038" cy="349250"/>
              </a:xfrm>
              <a:custGeom>
                <a:avLst/>
                <a:gdLst/>
                <a:ahLst/>
                <a:cxnLst>
                  <a:cxn ang="0">
                    <a:pos x="0" y="158"/>
                  </a:cxn>
                  <a:cxn ang="0">
                    <a:pos x="45" y="0"/>
                  </a:cxn>
                  <a:cxn ang="0">
                    <a:pos x="269" y="64"/>
                  </a:cxn>
                  <a:cxn ang="0">
                    <a:pos x="227" y="220"/>
                  </a:cxn>
                  <a:cxn ang="0">
                    <a:pos x="0" y="158"/>
                  </a:cxn>
                </a:cxnLst>
                <a:rect l="0" t="0" r="r" b="b"/>
                <a:pathLst>
                  <a:path w="269" h="220">
                    <a:moveTo>
                      <a:pt x="0" y="158"/>
                    </a:moveTo>
                    <a:lnTo>
                      <a:pt x="45" y="0"/>
                    </a:lnTo>
                    <a:lnTo>
                      <a:pt x="269" y="64"/>
                    </a:lnTo>
                    <a:lnTo>
                      <a:pt x="227" y="220"/>
                    </a:lnTo>
                    <a:lnTo>
                      <a:pt x="0" y="1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34" name="Freeform 68"/>
              <p:cNvSpPr>
                <a:spLocks noEditPoints="1"/>
              </p:cNvSpPr>
              <p:nvPr/>
            </p:nvSpPr>
            <p:spPr bwMode="auto">
              <a:xfrm>
                <a:off x="1825625" y="2919413"/>
                <a:ext cx="449263" cy="376237"/>
              </a:xfrm>
              <a:custGeom>
                <a:avLst/>
                <a:gdLst/>
                <a:ahLst/>
                <a:cxnLst>
                  <a:cxn ang="0">
                    <a:pos x="57" y="17"/>
                  </a:cxn>
                  <a:cxn ang="0">
                    <a:pos x="269" y="78"/>
                  </a:cxn>
                  <a:cxn ang="0">
                    <a:pos x="229" y="222"/>
                  </a:cxn>
                  <a:cxn ang="0">
                    <a:pos x="16" y="163"/>
                  </a:cxn>
                  <a:cxn ang="0">
                    <a:pos x="57" y="17"/>
                  </a:cxn>
                  <a:cxn ang="0">
                    <a:pos x="47" y="0"/>
                  </a:cxn>
                  <a:cxn ang="0">
                    <a:pos x="45" y="15"/>
                  </a:cxn>
                  <a:cxn ang="0">
                    <a:pos x="5" y="161"/>
                  </a:cxn>
                  <a:cxn ang="0">
                    <a:pos x="0" y="173"/>
                  </a:cxn>
                  <a:cxn ang="0">
                    <a:pos x="12" y="175"/>
                  </a:cxn>
                  <a:cxn ang="0">
                    <a:pos x="227" y="234"/>
                  </a:cxn>
                  <a:cxn ang="0">
                    <a:pos x="239" y="237"/>
                  </a:cxn>
                  <a:cxn ang="0">
                    <a:pos x="243" y="225"/>
                  </a:cxn>
                  <a:cxn ang="0">
                    <a:pos x="281" y="81"/>
                  </a:cxn>
                  <a:cxn ang="0">
                    <a:pos x="283" y="69"/>
                  </a:cxn>
                  <a:cxn ang="0">
                    <a:pos x="272" y="67"/>
                  </a:cxn>
                  <a:cxn ang="0">
                    <a:pos x="59" y="5"/>
                  </a:cxn>
                  <a:cxn ang="0">
                    <a:pos x="47" y="0"/>
                  </a:cxn>
                </a:cxnLst>
                <a:rect l="0" t="0" r="r" b="b"/>
                <a:pathLst>
                  <a:path w="283" h="237">
                    <a:moveTo>
                      <a:pt x="57" y="17"/>
                    </a:moveTo>
                    <a:lnTo>
                      <a:pt x="269" y="78"/>
                    </a:lnTo>
                    <a:lnTo>
                      <a:pt x="229" y="222"/>
                    </a:lnTo>
                    <a:lnTo>
                      <a:pt x="16" y="163"/>
                    </a:lnTo>
                    <a:lnTo>
                      <a:pt x="57" y="17"/>
                    </a:lnTo>
                    <a:close/>
                    <a:moveTo>
                      <a:pt x="47" y="0"/>
                    </a:moveTo>
                    <a:lnTo>
                      <a:pt x="45" y="15"/>
                    </a:lnTo>
                    <a:lnTo>
                      <a:pt x="5" y="161"/>
                    </a:lnTo>
                    <a:lnTo>
                      <a:pt x="0" y="173"/>
                    </a:lnTo>
                    <a:lnTo>
                      <a:pt x="12" y="175"/>
                    </a:lnTo>
                    <a:lnTo>
                      <a:pt x="227" y="234"/>
                    </a:lnTo>
                    <a:lnTo>
                      <a:pt x="239" y="237"/>
                    </a:lnTo>
                    <a:lnTo>
                      <a:pt x="243" y="225"/>
                    </a:lnTo>
                    <a:lnTo>
                      <a:pt x="281" y="81"/>
                    </a:lnTo>
                    <a:lnTo>
                      <a:pt x="283" y="69"/>
                    </a:lnTo>
                    <a:lnTo>
                      <a:pt x="272" y="67"/>
                    </a:lnTo>
                    <a:lnTo>
                      <a:pt x="59" y="5"/>
                    </a:lnTo>
                    <a:lnTo>
                      <a:pt x="4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35" name="Freeform 69"/>
              <p:cNvSpPr>
                <a:spLocks/>
              </p:cNvSpPr>
              <p:nvPr/>
            </p:nvSpPr>
            <p:spPr bwMode="auto">
              <a:xfrm>
                <a:off x="2106613" y="2886075"/>
                <a:ext cx="341313" cy="423862"/>
              </a:xfrm>
              <a:custGeom>
                <a:avLst/>
                <a:gdLst/>
                <a:ahLst/>
                <a:cxnLst>
                  <a:cxn ang="0">
                    <a:pos x="0" y="38"/>
                  </a:cxn>
                  <a:cxn ang="0">
                    <a:pos x="161" y="0"/>
                  </a:cxn>
                  <a:cxn ang="0">
                    <a:pos x="215" y="227"/>
                  </a:cxn>
                  <a:cxn ang="0">
                    <a:pos x="59" y="267"/>
                  </a:cxn>
                  <a:cxn ang="0">
                    <a:pos x="0" y="38"/>
                  </a:cxn>
                </a:cxnLst>
                <a:rect l="0" t="0" r="r" b="b"/>
                <a:pathLst>
                  <a:path w="215" h="267">
                    <a:moveTo>
                      <a:pt x="0" y="38"/>
                    </a:moveTo>
                    <a:lnTo>
                      <a:pt x="161" y="0"/>
                    </a:lnTo>
                    <a:lnTo>
                      <a:pt x="215" y="227"/>
                    </a:lnTo>
                    <a:lnTo>
                      <a:pt x="59" y="267"/>
                    </a:lnTo>
                    <a:lnTo>
                      <a:pt x="0"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36" name="Freeform 70"/>
              <p:cNvSpPr>
                <a:spLocks noEditPoints="1"/>
              </p:cNvSpPr>
              <p:nvPr/>
            </p:nvSpPr>
            <p:spPr bwMode="auto">
              <a:xfrm>
                <a:off x="2095500" y="2871788"/>
                <a:ext cx="363538" cy="449262"/>
              </a:xfrm>
              <a:custGeom>
                <a:avLst/>
                <a:gdLst/>
                <a:ahLst/>
                <a:cxnLst>
                  <a:cxn ang="0">
                    <a:pos x="163" y="16"/>
                  </a:cxn>
                  <a:cxn ang="0">
                    <a:pos x="215" y="231"/>
                  </a:cxn>
                  <a:cxn ang="0">
                    <a:pos x="71" y="267"/>
                  </a:cxn>
                  <a:cxn ang="0">
                    <a:pos x="17" y="52"/>
                  </a:cxn>
                  <a:cxn ang="0">
                    <a:pos x="163" y="16"/>
                  </a:cxn>
                  <a:cxn ang="0">
                    <a:pos x="173" y="0"/>
                  </a:cxn>
                  <a:cxn ang="0">
                    <a:pos x="161" y="4"/>
                  </a:cxn>
                  <a:cxn ang="0">
                    <a:pos x="12" y="40"/>
                  </a:cxn>
                  <a:cxn ang="0">
                    <a:pos x="0" y="42"/>
                  </a:cxn>
                  <a:cxn ang="0">
                    <a:pos x="2" y="56"/>
                  </a:cxn>
                  <a:cxn ang="0">
                    <a:pos x="57" y="271"/>
                  </a:cxn>
                  <a:cxn ang="0">
                    <a:pos x="61" y="283"/>
                  </a:cxn>
                  <a:cxn ang="0">
                    <a:pos x="73" y="281"/>
                  </a:cxn>
                  <a:cxn ang="0">
                    <a:pos x="217" y="243"/>
                  </a:cxn>
                  <a:cxn ang="0">
                    <a:pos x="229" y="241"/>
                  </a:cxn>
                  <a:cxn ang="0">
                    <a:pos x="227" y="229"/>
                  </a:cxn>
                  <a:cxn ang="0">
                    <a:pos x="175" y="14"/>
                  </a:cxn>
                  <a:cxn ang="0">
                    <a:pos x="173" y="0"/>
                  </a:cxn>
                </a:cxnLst>
                <a:rect l="0" t="0" r="r" b="b"/>
                <a:pathLst>
                  <a:path w="229" h="283">
                    <a:moveTo>
                      <a:pt x="163" y="16"/>
                    </a:moveTo>
                    <a:lnTo>
                      <a:pt x="215" y="231"/>
                    </a:lnTo>
                    <a:lnTo>
                      <a:pt x="71" y="267"/>
                    </a:lnTo>
                    <a:lnTo>
                      <a:pt x="17" y="52"/>
                    </a:lnTo>
                    <a:lnTo>
                      <a:pt x="163" y="16"/>
                    </a:lnTo>
                    <a:close/>
                    <a:moveTo>
                      <a:pt x="173" y="0"/>
                    </a:moveTo>
                    <a:lnTo>
                      <a:pt x="161" y="4"/>
                    </a:lnTo>
                    <a:lnTo>
                      <a:pt x="12" y="40"/>
                    </a:lnTo>
                    <a:lnTo>
                      <a:pt x="0" y="42"/>
                    </a:lnTo>
                    <a:lnTo>
                      <a:pt x="2" y="56"/>
                    </a:lnTo>
                    <a:lnTo>
                      <a:pt x="57" y="271"/>
                    </a:lnTo>
                    <a:lnTo>
                      <a:pt x="61" y="283"/>
                    </a:lnTo>
                    <a:lnTo>
                      <a:pt x="73" y="281"/>
                    </a:lnTo>
                    <a:lnTo>
                      <a:pt x="217" y="243"/>
                    </a:lnTo>
                    <a:lnTo>
                      <a:pt x="229" y="241"/>
                    </a:lnTo>
                    <a:lnTo>
                      <a:pt x="227" y="229"/>
                    </a:lnTo>
                    <a:lnTo>
                      <a:pt x="175" y="14"/>
                    </a:lnTo>
                    <a:lnTo>
                      <a:pt x="17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37" name="Freeform 71"/>
              <p:cNvSpPr>
                <a:spLocks/>
              </p:cNvSpPr>
              <p:nvPr/>
            </p:nvSpPr>
            <p:spPr bwMode="auto">
              <a:xfrm>
                <a:off x="2274888" y="2860675"/>
                <a:ext cx="409575" cy="449262"/>
              </a:xfrm>
              <a:custGeom>
                <a:avLst/>
                <a:gdLst/>
                <a:ahLst/>
                <a:cxnLst>
                  <a:cxn ang="0">
                    <a:pos x="0" y="205"/>
                  </a:cxn>
                  <a:cxn ang="0">
                    <a:pos x="114" y="0"/>
                  </a:cxn>
                  <a:cxn ang="0">
                    <a:pos x="258" y="80"/>
                  </a:cxn>
                  <a:cxn ang="0">
                    <a:pos x="142" y="283"/>
                  </a:cxn>
                  <a:cxn ang="0">
                    <a:pos x="0" y="205"/>
                  </a:cxn>
                </a:cxnLst>
                <a:rect l="0" t="0" r="r" b="b"/>
                <a:pathLst>
                  <a:path w="258" h="283">
                    <a:moveTo>
                      <a:pt x="0" y="205"/>
                    </a:moveTo>
                    <a:lnTo>
                      <a:pt x="114" y="0"/>
                    </a:lnTo>
                    <a:lnTo>
                      <a:pt x="258" y="80"/>
                    </a:lnTo>
                    <a:lnTo>
                      <a:pt x="142" y="283"/>
                    </a:lnTo>
                    <a:lnTo>
                      <a:pt x="0" y="20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38" name="Freeform 72"/>
              <p:cNvSpPr>
                <a:spLocks noEditPoints="1"/>
              </p:cNvSpPr>
              <p:nvPr/>
            </p:nvSpPr>
            <p:spPr bwMode="auto">
              <a:xfrm>
                <a:off x="2263775" y="2844800"/>
                <a:ext cx="434975" cy="476250"/>
              </a:xfrm>
              <a:custGeom>
                <a:avLst/>
                <a:gdLst/>
                <a:ahLst/>
                <a:cxnLst>
                  <a:cxn ang="0">
                    <a:pos x="123" y="17"/>
                  </a:cxn>
                  <a:cxn ang="0">
                    <a:pos x="256" y="92"/>
                  </a:cxn>
                  <a:cxn ang="0">
                    <a:pos x="147" y="284"/>
                  </a:cxn>
                  <a:cxn ang="0">
                    <a:pos x="17" y="213"/>
                  </a:cxn>
                  <a:cxn ang="0">
                    <a:pos x="123" y="17"/>
                  </a:cxn>
                  <a:cxn ang="0">
                    <a:pos x="118" y="0"/>
                  </a:cxn>
                  <a:cxn ang="0">
                    <a:pos x="111" y="12"/>
                  </a:cxn>
                  <a:cxn ang="0">
                    <a:pos x="5" y="206"/>
                  </a:cxn>
                  <a:cxn ang="0">
                    <a:pos x="0" y="217"/>
                  </a:cxn>
                  <a:cxn ang="0">
                    <a:pos x="10" y="222"/>
                  </a:cxn>
                  <a:cxn ang="0">
                    <a:pos x="140" y="295"/>
                  </a:cxn>
                  <a:cxn ang="0">
                    <a:pos x="152" y="300"/>
                  </a:cxn>
                  <a:cxn ang="0">
                    <a:pos x="159" y="291"/>
                  </a:cxn>
                  <a:cxn ang="0">
                    <a:pos x="267" y="97"/>
                  </a:cxn>
                  <a:cxn ang="0">
                    <a:pos x="274" y="88"/>
                  </a:cxn>
                  <a:cxn ang="0">
                    <a:pos x="263" y="80"/>
                  </a:cxn>
                  <a:cxn ang="0">
                    <a:pos x="130" y="7"/>
                  </a:cxn>
                  <a:cxn ang="0">
                    <a:pos x="118" y="0"/>
                  </a:cxn>
                </a:cxnLst>
                <a:rect l="0" t="0" r="r" b="b"/>
                <a:pathLst>
                  <a:path w="274" h="300">
                    <a:moveTo>
                      <a:pt x="123" y="17"/>
                    </a:moveTo>
                    <a:lnTo>
                      <a:pt x="256" y="92"/>
                    </a:lnTo>
                    <a:lnTo>
                      <a:pt x="147" y="284"/>
                    </a:lnTo>
                    <a:lnTo>
                      <a:pt x="17" y="213"/>
                    </a:lnTo>
                    <a:lnTo>
                      <a:pt x="123" y="17"/>
                    </a:lnTo>
                    <a:close/>
                    <a:moveTo>
                      <a:pt x="118" y="0"/>
                    </a:moveTo>
                    <a:lnTo>
                      <a:pt x="111" y="12"/>
                    </a:lnTo>
                    <a:lnTo>
                      <a:pt x="5" y="206"/>
                    </a:lnTo>
                    <a:lnTo>
                      <a:pt x="0" y="217"/>
                    </a:lnTo>
                    <a:lnTo>
                      <a:pt x="10" y="222"/>
                    </a:lnTo>
                    <a:lnTo>
                      <a:pt x="140" y="295"/>
                    </a:lnTo>
                    <a:lnTo>
                      <a:pt x="152" y="300"/>
                    </a:lnTo>
                    <a:lnTo>
                      <a:pt x="159" y="291"/>
                    </a:lnTo>
                    <a:lnTo>
                      <a:pt x="267" y="97"/>
                    </a:lnTo>
                    <a:lnTo>
                      <a:pt x="274" y="88"/>
                    </a:lnTo>
                    <a:lnTo>
                      <a:pt x="263" y="80"/>
                    </a:lnTo>
                    <a:lnTo>
                      <a:pt x="130" y="7"/>
                    </a:lnTo>
                    <a:lnTo>
                      <a:pt x="11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39" name="Freeform 73"/>
              <p:cNvSpPr>
                <a:spLocks/>
              </p:cNvSpPr>
              <p:nvPr/>
            </p:nvSpPr>
            <p:spPr bwMode="auto">
              <a:xfrm>
                <a:off x="2511425" y="2698750"/>
                <a:ext cx="404813" cy="450850"/>
              </a:xfrm>
              <a:custGeom>
                <a:avLst/>
                <a:gdLst/>
                <a:ahLst/>
                <a:cxnLst>
                  <a:cxn ang="0">
                    <a:pos x="0" y="80"/>
                  </a:cxn>
                  <a:cxn ang="0">
                    <a:pos x="147" y="0"/>
                  </a:cxn>
                  <a:cxn ang="0">
                    <a:pos x="255" y="206"/>
                  </a:cxn>
                  <a:cxn ang="0">
                    <a:pos x="116" y="284"/>
                  </a:cxn>
                  <a:cxn ang="0">
                    <a:pos x="0" y="80"/>
                  </a:cxn>
                </a:cxnLst>
                <a:rect l="0" t="0" r="r" b="b"/>
                <a:pathLst>
                  <a:path w="255" h="284">
                    <a:moveTo>
                      <a:pt x="0" y="80"/>
                    </a:moveTo>
                    <a:lnTo>
                      <a:pt x="147" y="0"/>
                    </a:lnTo>
                    <a:lnTo>
                      <a:pt x="255" y="206"/>
                    </a:lnTo>
                    <a:lnTo>
                      <a:pt x="116" y="284"/>
                    </a:lnTo>
                    <a:lnTo>
                      <a:pt x="0" y="8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40" name="Freeform 74"/>
              <p:cNvSpPr>
                <a:spLocks noEditPoints="1"/>
              </p:cNvSpPr>
              <p:nvPr/>
            </p:nvSpPr>
            <p:spPr bwMode="auto">
              <a:xfrm>
                <a:off x="2500313" y="2684463"/>
                <a:ext cx="431800" cy="479425"/>
              </a:xfrm>
              <a:custGeom>
                <a:avLst/>
                <a:gdLst/>
                <a:ahLst/>
                <a:cxnLst>
                  <a:cxn ang="0">
                    <a:pos x="149" y="18"/>
                  </a:cxn>
                  <a:cxn ang="0">
                    <a:pos x="255" y="212"/>
                  </a:cxn>
                  <a:cxn ang="0">
                    <a:pos x="125" y="285"/>
                  </a:cxn>
                  <a:cxn ang="0">
                    <a:pos x="17" y="92"/>
                  </a:cxn>
                  <a:cxn ang="0">
                    <a:pos x="149" y="18"/>
                  </a:cxn>
                  <a:cxn ang="0">
                    <a:pos x="156" y="0"/>
                  </a:cxn>
                  <a:cxn ang="0">
                    <a:pos x="144" y="7"/>
                  </a:cxn>
                  <a:cxn ang="0">
                    <a:pos x="10" y="80"/>
                  </a:cxn>
                  <a:cxn ang="0">
                    <a:pos x="0" y="87"/>
                  </a:cxn>
                  <a:cxn ang="0">
                    <a:pos x="5" y="96"/>
                  </a:cxn>
                  <a:cxn ang="0">
                    <a:pos x="114" y="290"/>
                  </a:cxn>
                  <a:cxn ang="0">
                    <a:pos x="121" y="302"/>
                  </a:cxn>
                  <a:cxn ang="0">
                    <a:pos x="130" y="295"/>
                  </a:cxn>
                  <a:cxn ang="0">
                    <a:pos x="260" y="224"/>
                  </a:cxn>
                  <a:cxn ang="0">
                    <a:pos x="272" y="217"/>
                  </a:cxn>
                  <a:cxn ang="0">
                    <a:pos x="267" y="207"/>
                  </a:cxn>
                  <a:cxn ang="0">
                    <a:pos x="161" y="11"/>
                  </a:cxn>
                  <a:cxn ang="0">
                    <a:pos x="156" y="0"/>
                  </a:cxn>
                </a:cxnLst>
                <a:rect l="0" t="0" r="r" b="b"/>
                <a:pathLst>
                  <a:path w="272" h="302">
                    <a:moveTo>
                      <a:pt x="149" y="18"/>
                    </a:moveTo>
                    <a:lnTo>
                      <a:pt x="255" y="212"/>
                    </a:lnTo>
                    <a:lnTo>
                      <a:pt x="125" y="285"/>
                    </a:lnTo>
                    <a:lnTo>
                      <a:pt x="17" y="92"/>
                    </a:lnTo>
                    <a:lnTo>
                      <a:pt x="149" y="18"/>
                    </a:lnTo>
                    <a:close/>
                    <a:moveTo>
                      <a:pt x="156" y="0"/>
                    </a:moveTo>
                    <a:lnTo>
                      <a:pt x="144" y="7"/>
                    </a:lnTo>
                    <a:lnTo>
                      <a:pt x="10" y="80"/>
                    </a:lnTo>
                    <a:lnTo>
                      <a:pt x="0" y="87"/>
                    </a:lnTo>
                    <a:lnTo>
                      <a:pt x="5" y="96"/>
                    </a:lnTo>
                    <a:lnTo>
                      <a:pt x="114" y="290"/>
                    </a:lnTo>
                    <a:lnTo>
                      <a:pt x="121" y="302"/>
                    </a:lnTo>
                    <a:lnTo>
                      <a:pt x="130" y="295"/>
                    </a:lnTo>
                    <a:lnTo>
                      <a:pt x="260" y="224"/>
                    </a:lnTo>
                    <a:lnTo>
                      <a:pt x="272" y="217"/>
                    </a:lnTo>
                    <a:lnTo>
                      <a:pt x="267" y="207"/>
                    </a:lnTo>
                    <a:lnTo>
                      <a:pt x="161" y="11"/>
                    </a:lnTo>
                    <a:lnTo>
                      <a:pt x="15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41" name="Freeform 75"/>
              <p:cNvSpPr>
                <a:spLocks/>
              </p:cNvSpPr>
              <p:nvPr/>
            </p:nvSpPr>
            <p:spPr bwMode="auto">
              <a:xfrm>
                <a:off x="2692400" y="2800350"/>
                <a:ext cx="415925" cy="449262"/>
              </a:xfrm>
              <a:custGeom>
                <a:avLst/>
                <a:gdLst/>
                <a:ahLst/>
                <a:cxnLst>
                  <a:cxn ang="0">
                    <a:pos x="0" y="201"/>
                  </a:cxn>
                  <a:cxn ang="0">
                    <a:pos x="118" y="0"/>
                  </a:cxn>
                  <a:cxn ang="0">
                    <a:pos x="262" y="82"/>
                  </a:cxn>
                  <a:cxn ang="0">
                    <a:pos x="139" y="283"/>
                  </a:cxn>
                  <a:cxn ang="0">
                    <a:pos x="0" y="201"/>
                  </a:cxn>
                </a:cxnLst>
                <a:rect l="0" t="0" r="r" b="b"/>
                <a:pathLst>
                  <a:path w="262" h="283">
                    <a:moveTo>
                      <a:pt x="0" y="201"/>
                    </a:moveTo>
                    <a:lnTo>
                      <a:pt x="118" y="0"/>
                    </a:lnTo>
                    <a:lnTo>
                      <a:pt x="262" y="82"/>
                    </a:lnTo>
                    <a:lnTo>
                      <a:pt x="139" y="283"/>
                    </a:lnTo>
                    <a:lnTo>
                      <a:pt x="0" y="2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42" name="Freeform 76"/>
              <p:cNvSpPr>
                <a:spLocks noEditPoints="1"/>
              </p:cNvSpPr>
              <p:nvPr/>
            </p:nvSpPr>
            <p:spPr bwMode="auto">
              <a:xfrm>
                <a:off x="2681288" y="2784475"/>
                <a:ext cx="438150" cy="476250"/>
              </a:xfrm>
              <a:custGeom>
                <a:avLst/>
                <a:gdLst/>
                <a:ahLst/>
                <a:cxnLst>
                  <a:cxn ang="0">
                    <a:pos x="127" y="17"/>
                  </a:cxn>
                  <a:cxn ang="0">
                    <a:pos x="259" y="95"/>
                  </a:cxn>
                  <a:cxn ang="0">
                    <a:pos x="144" y="284"/>
                  </a:cxn>
                  <a:cxn ang="0">
                    <a:pos x="16" y="208"/>
                  </a:cxn>
                  <a:cxn ang="0">
                    <a:pos x="127" y="17"/>
                  </a:cxn>
                  <a:cxn ang="0">
                    <a:pos x="122" y="0"/>
                  </a:cxn>
                  <a:cxn ang="0">
                    <a:pos x="118" y="10"/>
                  </a:cxn>
                  <a:cxn ang="0">
                    <a:pos x="4" y="204"/>
                  </a:cxn>
                  <a:cxn ang="0">
                    <a:pos x="0" y="213"/>
                  </a:cxn>
                  <a:cxn ang="0">
                    <a:pos x="9" y="220"/>
                  </a:cxn>
                  <a:cxn ang="0">
                    <a:pos x="139" y="296"/>
                  </a:cxn>
                  <a:cxn ang="0">
                    <a:pos x="148" y="300"/>
                  </a:cxn>
                  <a:cxn ang="0">
                    <a:pos x="156" y="291"/>
                  </a:cxn>
                  <a:cxn ang="0">
                    <a:pos x="269" y="102"/>
                  </a:cxn>
                  <a:cxn ang="0">
                    <a:pos x="276" y="90"/>
                  </a:cxn>
                  <a:cxn ang="0">
                    <a:pos x="267" y="85"/>
                  </a:cxn>
                  <a:cxn ang="0">
                    <a:pos x="134" y="7"/>
                  </a:cxn>
                  <a:cxn ang="0">
                    <a:pos x="122" y="0"/>
                  </a:cxn>
                </a:cxnLst>
                <a:rect l="0" t="0" r="r" b="b"/>
                <a:pathLst>
                  <a:path w="276" h="300">
                    <a:moveTo>
                      <a:pt x="127" y="17"/>
                    </a:moveTo>
                    <a:lnTo>
                      <a:pt x="259" y="95"/>
                    </a:lnTo>
                    <a:lnTo>
                      <a:pt x="144" y="284"/>
                    </a:lnTo>
                    <a:lnTo>
                      <a:pt x="16" y="208"/>
                    </a:lnTo>
                    <a:lnTo>
                      <a:pt x="127" y="17"/>
                    </a:lnTo>
                    <a:close/>
                    <a:moveTo>
                      <a:pt x="122" y="0"/>
                    </a:moveTo>
                    <a:lnTo>
                      <a:pt x="118" y="10"/>
                    </a:lnTo>
                    <a:lnTo>
                      <a:pt x="4" y="204"/>
                    </a:lnTo>
                    <a:lnTo>
                      <a:pt x="0" y="213"/>
                    </a:lnTo>
                    <a:lnTo>
                      <a:pt x="9" y="220"/>
                    </a:lnTo>
                    <a:lnTo>
                      <a:pt x="139" y="296"/>
                    </a:lnTo>
                    <a:lnTo>
                      <a:pt x="148" y="300"/>
                    </a:lnTo>
                    <a:lnTo>
                      <a:pt x="156" y="291"/>
                    </a:lnTo>
                    <a:lnTo>
                      <a:pt x="269" y="102"/>
                    </a:lnTo>
                    <a:lnTo>
                      <a:pt x="276" y="90"/>
                    </a:lnTo>
                    <a:lnTo>
                      <a:pt x="267" y="85"/>
                    </a:lnTo>
                    <a:lnTo>
                      <a:pt x="134" y="7"/>
                    </a:lnTo>
                    <a:lnTo>
                      <a:pt x="12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43" name="Freeform 77"/>
              <p:cNvSpPr>
                <a:spLocks/>
              </p:cNvSpPr>
              <p:nvPr/>
            </p:nvSpPr>
            <p:spPr bwMode="auto">
              <a:xfrm>
                <a:off x="2463800" y="2979738"/>
                <a:ext cx="415925" cy="327025"/>
              </a:xfrm>
              <a:custGeom>
                <a:avLst/>
                <a:gdLst/>
                <a:ahLst/>
                <a:cxnLst>
                  <a:cxn ang="0">
                    <a:pos x="0" y="43"/>
                  </a:cxn>
                  <a:cxn ang="0">
                    <a:pos x="231" y="0"/>
                  </a:cxn>
                  <a:cxn ang="0">
                    <a:pos x="262" y="158"/>
                  </a:cxn>
                  <a:cxn ang="0">
                    <a:pos x="33" y="206"/>
                  </a:cxn>
                  <a:cxn ang="0">
                    <a:pos x="0" y="43"/>
                  </a:cxn>
                </a:cxnLst>
                <a:rect l="0" t="0" r="r" b="b"/>
                <a:pathLst>
                  <a:path w="262" h="206">
                    <a:moveTo>
                      <a:pt x="0" y="43"/>
                    </a:moveTo>
                    <a:lnTo>
                      <a:pt x="231" y="0"/>
                    </a:lnTo>
                    <a:lnTo>
                      <a:pt x="262" y="158"/>
                    </a:lnTo>
                    <a:lnTo>
                      <a:pt x="33" y="206"/>
                    </a:lnTo>
                    <a:lnTo>
                      <a:pt x="0" y="4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44" name="Freeform 78"/>
              <p:cNvSpPr>
                <a:spLocks noEditPoints="1"/>
              </p:cNvSpPr>
              <p:nvPr/>
            </p:nvSpPr>
            <p:spPr bwMode="auto">
              <a:xfrm>
                <a:off x="2451100" y="2968625"/>
                <a:ext cx="439738" cy="349250"/>
              </a:xfrm>
              <a:custGeom>
                <a:avLst/>
                <a:gdLst/>
                <a:ahLst/>
                <a:cxnLst>
                  <a:cxn ang="0">
                    <a:pos x="234" y="14"/>
                  </a:cxn>
                  <a:cxn ang="0">
                    <a:pos x="263" y="161"/>
                  </a:cxn>
                  <a:cxn ang="0">
                    <a:pos x="45" y="203"/>
                  </a:cxn>
                  <a:cxn ang="0">
                    <a:pos x="15" y="54"/>
                  </a:cxn>
                  <a:cxn ang="0">
                    <a:pos x="234" y="14"/>
                  </a:cxn>
                  <a:cxn ang="0">
                    <a:pos x="244" y="0"/>
                  </a:cxn>
                  <a:cxn ang="0">
                    <a:pos x="232" y="2"/>
                  </a:cxn>
                  <a:cxn ang="0">
                    <a:pos x="15" y="43"/>
                  </a:cxn>
                  <a:cxn ang="0">
                    <a:pos x="0" y="45"/>
                  </a:cxn>
                  <a:cxn ang="0">
                    <a:pos x="3" y="57"/>
                  </a:cxn>
                  <a:cxn ang="0">
                    <a:pos x="34" y="208"/>
                  </a:cxn>
                  <a:cxn ang="0">
                    <a:pos x="36" y="220"/>
                  </a:cxn>
                  <a:cxn ang="0">
                    <a:pos x="48" y="217"/>
                  </a:cxn>
                  <a:cxn ang="0">
                    <a:pos x="265" y="173"/>
                  </a:cxn>
                  <a:cxn ang="0">
                    <a:pos x="277" y="170"/>
                  </a:cxn>
                  <a:cxn ang="0">
                    <a:pos x="275" y="158"/>
                  </a:cxn>
                  <a:cxn ang="0">
                    <a:pos x="246" y="12"/>
                  </a:cxn>
                  <a:cxn ang="0">
                    <a:pos x="244" y="0"/>
                  </a:cxn>
                </a:cxnLst>
                <a:rect l="0" t="0" r="r" b="b"/>
                <a:pathLst>
                  <a:path w="277" h="220">
                    <a:moveTo>
                      <a:pt x="234" y="14"/>
                    </a:moveTo>
                    <a:lnTo>
                      <a:pt x="263" y="161"/>
                    </a:lnTo>
                    <a:lnTo>
                      <a:pt x="45" y="203"/>
                    </a:lnTo>
                    <a:lnTo>
                      <a:pt x="15" y="54"/>
                    </a:lnTo>
                    <a:lnTo>
                      <a:pt x="234" y="14"/>
                    </a:lnTo>
                    <a:close/>
                    <a:moveTo>
                      <a:pt x="244" y="0"/>
                    </a:moveTo>
                    <a:lnTo>
                      <a:pt x="232" y="2"/>
                    </a:lnTo>
                    <a:lnTo>
                      <a:pt x="15" y="43"/>
                    </a:lnTo>
                    <a:lnTo>
                      <a:pt x="0" y="45"/>
                    </a:lnTo>
                    <a:lnTo>
                      <a:pt x="3" y="57"/>
                    </a:lnTo>
                    <a:lnTo>
                      <a:pt x="34" y="208"/>
                    </a:lnTo>
                    <a:lnTo>
                      <a:pt x="36" y="220"/>
                    </a:lnTo>
                    <a:lnTo>
                      <a:pt x="48" y="217"/>
                    </a:lnTo>
                    <a:lnTo>
                      <a:pt x="265" y="173"/>
                    </a:lnTo>
                    <a:lnTo>
                      <a:pt x="277" y="170"/>
                    </a:lnTo>
                    <a:lnTo>
                      <a:pt x="275" y="158"/>
                    </a:lnTo>
                    <a:lnTo>
                      <a:pt x="246" y="12"/>
                    </a:lnTo>
                    <a:lnTo>
                      <a:pt x="24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45" name="Freeform 79"/>
              <p:cNvSpPr>
                <a:spLocks noEditPoints="1"/>
              </p:cNvSpPr>
              <p:nvPr/>
            </p:nvSpPr>
            <p:spPr bwMode="auto">
              <a:xfrm>
                <a:off x="1739900" y="2252663"/>
                <a:ext cx="1387475" cy="1079500"/>
              </a:xfrm>
              <a:custGeom>
                <a:avLst/>
                <a:gdLst/>
                <a:ahLst/>
                <a:cxnLst>
                  <a:cxn ang="0">
                    <a:pos x="874" y="0"/>
                  </a:cxn>
                  <a:cxn ang="0">
                    <a:pos x="0" y="0"/>
                  </a:cxn>
                  <a:cxn ang="0">
                    <a:pos x="0" y="680"/>
                  </a:cxn>
                  <a:cxn ang="0">
                    <a:pos x="874" y="680"/>
                  </a:cxn>
                  <a:cxn ang="0">
                    <a:pos x="874" y="0"/>
                  </a:cxn>
                  <a:cxn ang="0">
                    <a:pos x="125" y="104"/>
                  </a:cxn>
                  <a:cxn ang="0">
                    <a:pos x="758" y="104"/>
                  </a:cxn>
                  <a:cxn ang="0">
                    <a:pos x="758" y="574"/>
                  </a:cxn>
                  <a:cxn ang="0">
                    <a:pos x="125" y="574"/>
                  </a:cxn>
                  <a:cxn ang="0">
                    <a:pos x="125" y="104"/>
                  </a:cxn>
                </a:cxnLst>
                <a:rect l="0" t="0" r="r" b="b"/>
                <a:pathLst>
                  <a:path w="874" h="680">
                    <a:moveTo>
                      <a:pt x="874" y="0"/>
                    </a:moveTo>
                    <a:lnTo>
                      <a:pt x="0" y="0"/>
                    </a:lnTo>
                    <a:lnTo>
                      <a:pt x="0" y="680"/>
                    </a:lnTo>
                    <a:lnTo>
                      <a:pt x="874" y="680"/>
                    </a:lnTo>
                    <a:lnTo>
                      <a:pt x="874" y="0"/>
                    </a:lnTo>
                    <a:close/>
                    <a:moveTo>
                      <a:pt x="125" y="104"/>
                    </a:moveTo>
                    <a:lnTo>
                      <a:pt x="758" y="104"/>
                    </a:lnTo>
                    <a:lnTo>
                      <a:pt x="758" y="574"/>
                    </a:lnTo>
                    <a:lnTo>
                      <a:pt x="125" y="574"/>
                    </a:lnTo>
                    <a:lnTo>
                      <a:pt x="125" y="10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46" name="Freeform 80"/>
              <p:cNvSpPr>
                <a:spLocks/>
              </p:cNvSpPr>
              <p:nvPr/>
            </p:nvSpPr>
            <p:spPr bwMode="auto">
              <a:xfrm>
                <a:off x="1739900" y="1881188"/>
                <a:ext cx="1382713" cy="371475"/>
              </a:xfrm>
              <a:custGeom>
                <a:avLst/>
                <a:gdLst/>
                <a:ahLst/>
                <a:cxnLst>
                  <a:cxn ang="0">
                    <a:pos x="311" y="2"/>
                  </a:cxn>
                  <a:cxn ang="0">
                    <a:pos x="125" y="2"/>
                  </a:cxn>
                  <a:cxn ang="0">
                    <a:pos x="0" y="234"/>
                  </a:cxn>
                  <a:cxn ang="0">
                    <a:pos x="871" y="234"/>
                  </a:cxn>
                  <a:cxn ang="0">
                    <a:pos x="744" y="0"/>
                  </a:cxn>
                  <a:cxn ang="0">
                    <a:pos x="635" y="0"/>
                  </a:cxn>
                  <a:cxn ang="0">
                    <a:pos x="550" y="92"/>
                  </a:cxn>
                  <a:cxn ang="0">
                    <a:pos x="623" y="92"/>
                  </a:cxn>
                  <a:cxn ang="0">
                    <a:pos x="642" y="123"/>
                  </a:cxn>
                  <a:cxn ang="0">
                    <a:pos x="229" y="123"/>
                  </a:cxn>
                  <a:cxn ang="0">
                    <a:pos x="245" y="92"/>
                  </a:cxn>
                  <a:cxn ang="0">
                    <a:pos x="337" y="92"/>
                  </a:cxn>
                  <a:cxn ang="0">
                    <a:pos x="281" y="35"/>
                  </a:cxn>
                  <a:cxn ang="0">
                    <a:pos x="311" y="2"/>
                  </a:cxn>
                </a:cxnLst>
                <a:rect l="0" t="0" r="r" b="b"/>
                <a:pathLst>
                  <a:path w="871" h="234">
                    <a:moveTo>
                      <a:pt x="311" y="2"/>
                    </a:moveTo>
                    <a:lnTo>
                      <a:pt x="125" y="2"/>
                    </a:lnTo>
                    <a:lnTo>
                      <a:pt x="0" y="234"/>
                    </a:lnTo>
                    <a:lnTo>
                      <a:pt x="871" y="234"/>
                    </a:lnTo>
                    <a:lnTo>
                      <a:pt x="744" y="0"/>
                    </a:lnTo>
                    <a:lnTo>
                      <a:pt x="635" y="0"/>
                    </a:lnTo>
                    <a:lnTo>
                      <a:pt x="550" y="92"/>
                    </a:lnTo>
                    <a:lnTo>
                      <a:pt x="623" y="92"/>
                    </a:lnTo>
                    <a:lnTo>
                      <a:pt x="642" y="123"/>
                    </a:lnTo>
                    <a:lnTo>
                      <a:pt x="229" y="123"/>
                    </a:lnTo>
                    <a:lnTo>
                      <a:pt x="245" y="92"/>
                    </a:lnTo>
                    <a:lnTo>
                      <a:pt x="337" y="92"/>
                    </a:lnTo>
                    <a:lnTo>
                      <a:pt x="281" y="35"/>
                    </a:lnTo>
                    <a:lnTo>
                      <a:pt x="311"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47" name="Freeform 81"/>
              <p:cNvSpPr>
                <a:spLocks/>
              </p:cNvSpPr>
              <p:nvPr/>
            </p:nvSpPr>
            <p:spPr bwMode="auto">
              <a:xfrm>
                <a:off x="2219325" y="1633538"/>
                <a:ext cx="525463" cy="415925"/>
              </a:xfrm>
              <a:custGeom>
                <a:avLst/>
                <a:gdLst/>
                <a:ahLst/>
                <a:cxnLst>
                  <a:cxn ang="0">
                    <a:pos x="210" y="262"/>
                  </a:cxn>
                  <a:cxn ang="0">
                    <a:pos x="331" y="142"/>
                  </a:cxn>
                  <a:cxn ang="0">
                    <a:pos x="189" y="0"/>
                  </a:cxn>
                  <a:cxn ang="0">
                    <a:pos x="0" y="189"/>
                  </a:cxn>
                  <a:cxn ang="0">
                    <a:pos x="71" y="262"/>
                  </a:cxn>
                  <a:cxn ang="0">
                    <a:pos x="210" y="262"/>
                  </a:cxn>
                </a:cxnLst>
                <a:rect l="0" t="0" r="r" b="b"/>
                <a:pathLst>
                  <a:path w="331" h="262">
                    <a:moveTo>
                      <a:pt x="210" y="262"/>
                    </a:moveTo>
                    <a:lnTo>
                      <a:pt x="331" y="142"/>
                    </a:lnTo>
                    <a:lnTo>
                      <a:pt x="189" y="0"/>
                    </a:lnTo>
                    <a:lnTo>
                      <a:pt x="0" y="189"/>
                    </a:lnTo>
                    <a:lnTo>
                      <a:pt x="71" y="262"/>
                    </a:lnTo>
                    <a:lnTo>
                      <a:pt x="210" y="2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148" name="Freeform 82"/>
              <p:cNvSpPr>
                <a:spLocks noEditPoints="1"/>
              </p:cNvSpPr>
              <p:nvPr/>
            </p:nvSpPr>
            <p:spPr bwMode="auto">
              <a:xfrm>
                <a:off x="1933575" y="2413000"/>
                <a:ext cx="1009650" cy="750887"/>
              </a:xfrm>
              <a:custGeom>
                <a:avLst/>
                <a:gdLst/>
                <a:ahLst/>
                <a:cxnLst>
                  <a:cxn ang="0">
                    <a:pos x="619" y="454"/>
                  </a:cxn>
                  <a:cxn ang="0">
                    <a:pos x="19" y="454"/>
                  </a:cxn>
                  <a:cxn ang="0">
                    <a:pos x="19" y="19"/>
                  </a:cxn>
                  <a:cxn ang="0">
                    <a:pos x="619" y="19"/>
                  </a:cxn>
                  <a:cxn ang="0">
                    <a:pos x="619" y="454"/>
                  </a:cxn>
                  <a:cxn ang="0">
                    <a:pos x="636" y="0"/>
                  </a:cxn>
                  <a:cxn ang="0">
                    <a:pos x="0" y="0"/>
                  </a:cxn>
                  <a:cxn ang="0">
                    <a:pos x="0" y="473"/>
                  </a:cxn>
                  <a:cxn ang="0">
                    <a:pos x="636" y="473"/>
                  </a:cxn>
                  <a:cxn ang="0">
                    <a:pos x="636" y="0"/>
                  </a:cxn>
                </a:cxnLst>
                <a:rect l="0" t="0" r="r" b="b"/>
                <a:pathLst>
                  <a:path w="636" h="473">
                    <a:moveTo>
                      <a:pt x="619" y="454"/>
                    </a:moveTo>
                    <a:lnTo>
                      <a:pt x="19" y="454"/>
                    </a:lnTo>
                    <a:lnTo>
                      <a:pt x="19" y="19"/>
                    </a:lnTo>
                    <a:lnTo>
                      <a:pt x="619" y="19"/>
                    </a:lnTo>
                    <a:lnTo>
                      <a:pt x="619" y="454"/>
                    </a:lnTo>
                    <a:close/>
                    <a:moveTo>
                      <a:pt x="636" y="0"/>
                    </a:moveTo>
                    <a:lnTo>
                      <a:pt x="0" y="0"/>
                    </a:lnTo>
                    <a:lnTo>
                      <a:pt x="0" y="473"/>
                    </a:lnTo>
                    <a:lnTo>
                      <a:pt x="636" y="473"/>
                    </a:lnTo>
                    <a:lnTo>
                      <a:pt x="63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grpSp>
        <p:grpSp>
          <p:nvGrpSpPr>
            <p:cNvPr id="235" name="Group 234"/>
            <p:cNvGrpSpPr>
              <a:grpSpLocks noChangeAspect="1"/>
            </p:cNvGrpSpPr>
            <p:nvPr userDrawn="1"/>
          </p:nvGrpSpPr>
          <p:grpSpPr>
            <a:xfrm>
              <a:off x="8667398" y="5266558"/>
              <a:ext cx="892224" cy="1092309"/>
              <a:chOff x="1739900" y="1633538"/>
              <a:chExt cx="1387475" cy="1698625"/>
            </a:xfrm>
            <a:solidFill>
              <a:schemeClr val="accent5">
                <a:lumMod val="20000"/>
                <a:lumOff val="80000"/>
              </a:schemeClr>
            </a:solidFill>
          </p:grpSpPr>
          <p:sp>
            <p:nvSpPr>
              <p:cNvPr id="236" name="Freeform 63"/>
              <p:cNvSpPr>
                <a:spLocks/>
              </p:cNvSpPr>
              <p:nvPr/>
            </p:nvSpPr>
            <p:spPr bwMode="auto">
              <a:xfrm>
                <a:off x="2287588" y="2747963"/>
                <a:ext cx="295275" cy="396875"/>
              </a:xfrm>
              <a:custGeom>
                <a:avLst/>
                <a:gdLst/>
                <a:ahLst/>
                <a:cxnLst>
                  <a:cxn ang="0">
                    <a:pos x="0" y="19"/>
                  </a:cxn>
                  <a:cxn ang="0">
                    <a:pos x="163" y="0"/>
                  </a:cxn>
                  <a:cxn ang="0">
                    <a:pos x="186" y="234"/>
                  </a:cxn>
                  <a:cxn ang="0">
                    <a:pos x="26" y="250"/>
                  </a:cxn>
                  <a:cxn ang="0">
                    <a:pos x="0" y="19"/>
                  </a:cxn>
                </a:cxnLst>
                <a:rect l="0" t="0" r="r" b="b"/>
                <a:pathLst>
                  <a:path w="186" h="250">
                    <a:moveTo>
                      <a:pt x="0" y="19"/>
                    </a:moveTo>
                    <a:lnTo>
                      <a:pt x="163" y="0"/>
                    </a:lnTo>
                    <a:lnTo>
                      <a:pt x="186" y="234"/>
                    </a:lnTo>
                    <a:lnTo>
                      <a:pt x="26" y="250"/>
                    </a:lnTo>
                    <a:lnTo>
                      <a:pt x="0" y="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237" name="Freeform 64"/>
              <p:cNvSpPr>
                <a:spLocks noEditPoints="1"/>
              </p:cNvSpPr>
              <p:nvPr/>
            </p:nvSpPr>
            <p:spPr bwMode="auto">
              <a:xfrm>
                <a:off x="2274888" y="2740025"/>
                <a:ext cx="315913" cy="415925"/>
              </a:xfrm>
              <a:custGeom>
                <a:avLst/>
                <a:gdLst/>
                <a:ahLst/>
                <a:cxnLst>
                  <a:cxn ang="0">
                    <a:pos x="166" y="12"/>
                  </a:cxn>
                  <a:cxn ang="0">
                    <a:pos x="187" y="234"/>
                  </a:cxn>
                  <a:cxn ang="0">
                    <a:pos x="38" y="248"/>
                  </a:cxn>
                  <a:cxn ang="0">
                    <a:pos x="15" y="28"/>
                  </a:cxn>
                  <a:cxn ang="0">
                    <a:pos x="166" y="12"/>
                  </a:cxn>
                  <a:cxn ang="0">
                    <a:pos x="178" y="0"/>
                  </a:cxn>
                  <a:cxn ang="0">
                    <a:pos x="163" y="0"/>
                  </a:cxn>
                  <a:cxn ang="0">
                    <a:pos x="12" y="17"/>
                  </a:cxn>
                  <a:cxn ang="0">
                    <a:pos x="0" y="17"/>
                  </a:cxn>
                  <a:cxn ang="0">
                    <a:pos x="0" y="31"/>
                  </a:cxn>
                  <a:cxn ang="0">
                    <a:pos x="26" y="250"/>
                  </a:cxn>
                  <a:cxn ang="0">
                    <a:pos x="26" y="262"/>
                  </a:cxn>
                  <a:cxn ang="0">
                    <a:pos x="38" y="262"/>
                  </a:cxn>
                  <a:cxn ang="0">
                    <a:pos x="187" y="246"/>
                  </a:cxn>
                  <a:cxn ang="0">
                    <a:pos x="199" y="243"/>
                  </a:cxn>
                  <a:cxn ang="0">
                    <a:pos x="199" y="232"/>
                  </a:cxn>
                  <a:cxn ang="0">
                    <a:pos x="178" y="12"/>
                  </a:cxn>
                  <a:cxn ang="0">
                    <a:pos x="178" y="0"/>
                  </a:cxn>
                </a:cxnLst>
                <a:rect l="0" t="0" r="r" b="b"/>
                <a:pathLst>
                  <a:path w="199" h="262">
                    <a:moveTo>
                      <a:pt x="166" y="12"/>
                    </a:moveTo>
                    <a:lnTo>
                      <a:pt x="187" y="234"/>
                    </a:lnTo>
                    <a:lnTo>
                      <a:pt x="38" y="248"/>
                    </a:lnTo>
                    <a:lnTo>
                      <a:pt x="15" y="28"/>
                    </a:lnTo>
                    <a:lnTo>
                      <a:pt x="166" y="12"/>
                    </a:lnTo>
                    <a:close/>
                    <a:moveTo>
                      <a:pt x="178" y="0"/>
                    </a:moveTo>
                    <a:lnTo>
                      <a:pt x="163" y="0"/>
                    </a:lnTo>
                    <a:lnTo>
                      <a:pt x="12" y="17"/>
                    </a:lnTo>
                    <a:lnTo>
                      <a:pt x="0" y="17"/>
                    </a:lnTo>
                    <a:lnTo>
                      <a:pt x="0" y="31"/>
                    </a:lnTo>
                    <a:lnTo>
                      <a:pt x="26" y="250"/>
                    </a:lnTo>
                    <a:lnTo>
                      <a:pt x="26" y="262"/>
                    </a:lnTo>
                    <a:lnTo>
                      <a:pt x="38" y="262"/>
                    </a:lnTo>
                    <a:lnTo>
                      <a:pt x="187" y="246"/>
                    </a:lnTo>
                    <a:lnTo>
                      <a:pt x="199" y="243"/>
                    </a:lnTo>
                    <a:lnTo>
                      <a:pt x="199" y="232"/>
                    </a:lnTo>
                    <a:lnTo>
                      <a:pt x="178" y="12"/>
                    </a:lnTo>
                    <a:lnTo>
                      <a:pt x="17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238" name="Freeform 65"/>
              <p:cNvSpPr>
                <a:spLocks/>
              </p:cNvSpPr>
              <p:nvPr/>
            </p:nvSpPr>
            <p:spPr bwMode="auto">
              <a:xfrm>
                <a:off x="1919288" y="2784475"/>
                <a:ext cx="352425" cy="431800"/>
              </a:xfrm>
              <a:custGeom>
                <a:avLst/>
                <a:gdLst/>
                <a:ahLst/>
                <a:cxnLst>
                  <a:cxn ang="0">
                    <a:pos x="64" y="0"/>
                  </a:cxn>
                  <a:cxn ang="0">
                    <a:pos x="222" y="48"/>
                  </a:cxn>
                  <a:cxn ang="0">
                    <a:pos x="156" y="272"/>
                  </a:cxn>
                  <a:cxn ang="0">
                    <a:pos x="0" y="227"/>
                  </a:cxn>
                  <a:cxn ang="0">
                    <a:pos x="64" y="0"/>
                  </a:cxn>
                </a:cxnLst>
                <a:rect l="0" t="0" r="r" b="b"/>
                <a:pathLst>
                  <a:path w="222" h="272">
                    <a:moveTo>
                      <a:pt x="64" y="0"/>
                    </a:moveTo>
                    <a:lnTo>
                      <a:pt x="222" y="48"/>
                    </a:lnTo>
                    <a:lnTo>
                      <a:pt x="156" y="272"/>
                    </a:lnTo>
                    <a:lnTo>
                      <a:pt x="0" y="227"/>
                    </a:lnTo>
                    <a:lnTo>
                      <a:pt x="6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239" name="Freeform 66"/>
              <p:cNvSpPr>
                <a:spLocks noEditPoints="1"/>
              </p:cNvSpPr>
              <p:nvPr/>
            </p:nvSpPr>
            <p:spPr bwMode="auto">
              <a:xfrm>
                <a:off x="1908175" y="2773363"/>
                <a:ext cx="379413" cy="454025"/>
              </a:xfrm>
              <a:custGeom>
                <a:avLst/>
                <a:gdLst/>
                <a:ahLst/>
                <a:cxnLst>
                  <a:cxn ang="0">
                    <a:pos x="222" y="59"/>
                  </a:cxn>
                  <a:cxn ang="0">
                    <a:pos x="158" y="270"/>
                  </a:cxn>
                  <a:cxn ang="0">
                    <a:pos x="14" y="229"/>
                  </a:cxn>
                  <a:cxn ang="0">
                    <a:pos x="76" y="17"/>
                  </a:cxn>
                  <a:cxn ang="0">
                    <a:pos x="222" y="59"/>
                  </a:cxn>
                  <a:cxn ang="0">
                    <a:pos x="239" y="50"/>
                  </a:cxn>
                  <a:cxn ang="0">
                    <a:pos x="224" y="45"/>
                  </a:cxn>
                  <a:cxn ang="0">
                    <a:pos x="78" y="5"/>
                  </a:cxn>
                  <a:cxn ang="0">
                    <a:pos x="66" y="0"/>
                  </a:cxn>
                  <a:cxn ang="0">
                    <a:pos x="64" y="12"/>
                  </a:cxn>
                  <a:cxn ang="0">
                    <a:pos x="2" y="227"/>
                  </a:cxn>
                  <a:cxn ang="0">
                    <a:pos x="0" y="239"/>
                  </a:cxn>
                  <a:cxn ang="0">
                    <a:pos x="12" y="241"/>
                  </a:cxn>
                  <a:cxn ang="0">
                    <a:pos x="156" y="281"/>
                  </a:cxn>
                  <a:cxn ang="0">
                    <a:pos x="168" y="286"/>
                  </a:cxn>
                  <a:cxn ang="0">
                    <a:pos x="170" y="274"/>
                  </a:cxn>
                  <a:cxn ang="0">
                    <a:pos x="234" y="62"/>
                  </a:cxn>
                  <a:cxn ang="0">
                    <a:pos x="239" y="50"/>
                  </a:cxn>
                </a:cxnLst>
                <a:rect l="0" t="0" r="r" b="b"/>
                <a:pathLst>
                  <a:path w="239" h="286">
                    <a:moveTo>
                      <a:pt x="222" y="59"/>
                    </a:moveTo>
                    <a:lnTo>
                      <a:pt x="158" y="270"/>
                    </a:lnTo>
                    <a:lnTo>
                      <a:pt x="14" y="229"/>
                    </a:lnTo>
                    <a:lnTo>
                      <a:pt x="76" y="17"/>
                    </a:lnTo>
                    <a:lnTo>
                      <a:pt x="222" y="59"/>
                    </a:lnTo>
                    <a:close/>
                    <a:moveTo>
                      <a:pt x="239" y="50"/>
                    </a:moveTo>
                    <a:lnTo>
                      <a:pt x="224" y="45"/>
                    </a:lnTo>
                    <a:lnTo>
                      <a:pt x="78" y="5"/>
                    </a:lnTo>
                    <a:lnTo>
                      <a:pt x="66" y="0"/>
                    </a:lnTo>
                    <a:lnTo>
                      <a:pt x="64" y="12"/>
                    </a:lnTo>
                    <a:lnTo>
                      <a:pt x="2" y="227"/>
                    </a:lnTo>
                    <a:lnTo>
                      <a:pt x="0" y="239"/>
                    </a:lnTo>
                    <a:lnTo>
                      <a:pt x="12" y="241"/>
                    </a:lnTo>
                    <a:lnTo>
                      <a:pt x="156" y="281"/>
                    </a:lnTo>
                    <a:lnTo>
                      <a:pt x="168" y="286"/>
                    </a:lnTo>
                    <a:lnTo>
                      <a:pt x="170" y="274"/>
                    </a:lnTo>
                    <a:lnTo>
                      <a:pt x="234" y="62"/>
                    </a:lnTo>
                    <a:lnTo>
                      <a:pt x="239" y="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240" name="Freeform 67"/>
              <p:cNvSpPr>
                <a:spLocks/>
              </p:cNvSpPr>
              <p:nvPr/>
            </p:nvSpPr>
            <p:spPr bwMode="auto">
              <a:xfrm>
                <a:off x="1836738" y="2935288"/>
                <a:ext cx="427038" cy="349250"/>
              </a:xfrm>
              <a:custGeom>
                <a:avLst/>
                <a:gdLst/>
                <a:ahLst/>
                <a:cxnLst>
                  <a:cxn ang="0">
                    <a:pos x="0" y="158"/>
                  </a:cxn>
                  <a:cxn ang="0">
                    <a:pos x="45" y="0"/>
                  </a:cxn>
                  <a:cxn ang="0">
                    <a:pos x="269" y="64"/>
                  </a:cxn>
                  <a:cxn ang="0">
                    <a:pos x="227" y="220"/>
                  </a:cxn>
                  <a:cxn ang="0">
                    <a:pos x="0" y="158"/>
                  </a:cxn>
                </a:cxnLst>
                <a:rect l="0" t="0" r="r" b="b"/>
                <a:pathLst>
                  <a:path w="269" h="220">
                    <a:moveTo>
                      <a:pt x="0" y="158"/>
                    </a:moveTo>
                    <a:lnTo>
                      <a:pt x="45" y="0"/>
                    </a:lnTo>
                    <a:lnTo>
                      <a:pt x="269" y="64"/>
                    </a:lnTo>
                    <a:lnTo>
                      <a:pt x="227" y="220"/>
                    </a:lnTo>
                    <a:lnTo>
                      <a:pt x="0" y="15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241" name="Freeform 68"/>
              <p:cNvSpPr>
                <a:spLocks noEditPoints="1"/>
              </p:cNvSpPr>
              <p:nvPr/>
            </p:nvSpPr>
            <p:spPr bwMode="auto">
              <a:xfrm>
                <a:off x="1825625" y="2919413"/>
                <a:ext cx="449263" cy="376237"/>
              </a:xfrm>
              <a:custGeom>
                <a:avLst/>
                <a:gdLst/>
                <a:ahLst/>
                <a:cxnLst>
                  <a:cxn ang="0">
                    <a:pos x="57" y="17"/>
                  </a:cxn>
                  <a:cxn ang="0">
                    <a:pos x="269" y="78"/>
                  </a:cxn>
                  <a:cxn ang="0">
                    <a:pos x="229" y="222"/>
                  </a:cxn>
                  <a:cxn ang="0">
                    <a:pos x="16" y="163"/>
                  </a:cxn>
                  <a:cxn ang="0">
                    <a:pos x="57" y="17"/>
                  </a:cxn>
                  <a:cxn ang="0">
                    <a:pos x="47" y="0"/>
                  </a:cxn>
                  <a:cxn ang="0">
                    <a:pos x="45" y="15"/>
                  </a:cxn>
                  <a:cxn ang="0">
                    <a:pos x="5" y="161"/>
                  </a:cxn>
                  <a:cxn ang="0">
                    <a:pos x="0" y="173"/>
                  </a:cxn>
                  <a:cxn ang="0">
                    <a:pos x="12" y="175"/>
                  </a:cxn>
                  <a:cxn ang="0">
                    <a:pos x="227" y="234"/>
                  </a:cxn>
                  <a:cxn ang="0">
                    <a:pos x="239" y="237"/>
                  </a:cxn>
                  <a:cxn ang="0">
                    <a:pos x="243" y="225"/>
                  </a:cxn>
                  <a:cxn ang="0">
                    <a:pos x="281" y="81"/>
                  </a:cxn>
                  <a:cxn ang="0">
                    <a:pos x="283" y="69"/>
                  </a:cxn>
                  <a:cxn ang="0">
                    <a:pos x="272" y="67"/>
                  </a:cxn>
                  <a:cxn ang="0">
                    <a:pos x="59" y="5"/>
                  </a:cxn>
                  <a:cxn ang="0">
                    <a:pos x="47" y="0"/>
                  </a:cxn>
                </a:cxnLst>
                <a:rect l="0" t="0" r="r" b="b"/>
                <a:pathLst>
                  <a:path w="283" h="237">
                    <a:moveTo>
                      <a:pt x="57" y="17"/>
                    </a:moveTo>
                    <a:lnTo>
                      <a:pt x="269" y="78"/>
                    </a:lnTo>
                    <a:lnTo>
                      <a:pt x="229" y="222"/>
                    </a:lnTo>
                    <a:lnTo>
                      <a:pt x="16" y="163"/>
                    </a:lnTo>
                    <a:lnTo>
                      <a:pt x="57" y="17"/>
                    </a:lnTo>
                    <a:close/>
                    <a:moveTo>
                      <a:pt x="47" y="0"/>
                    </a:moveTo>
                    <a:lnTo>
                      <a:pt x="45" y="15"/>
                    </a:lnTo>
                    <a:lnTo>
                      <a:pt x="5" y="161"/>
                    </a:lnTo>
                    <a:lnTo>
                      <a:pt x="0" y="173"/>
                    </a:lnTo>
                    <a:lnTo>
                      <a:pt x="12" y="175"/>
                    </a:lnTo>
                    <a:lnTo>
                      <a:pt x="227" y="234"/>
                    </a:lnTo>
                    <a:lnTo>
                      <a:pt x="239" y="237"/>
                    </a:lnTo>
                    <a:lnTo>
                      <a:pt x="243" y="225"/>
                    </a:lnTo>
                    <a:lnTo>
                      <a:pt x="281" y="81"/>
                    </a:lnTo>
                    <a:lnTo>
                      <a:pt x="283" y="69"/>
                    </a:lnTo>
                    <a:lnTo>
                      <a:pt x="272" y="67"/>
                    </a:lnTo>
                    <a:lnTo>
                      <a:pt x="59" y="5"/>
                    </a:lnTo>
                    <a:lnTo>
                      <a:pt x="4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242" name="Freeform 69"/>
              <p:cNvSpPr>
                <a:spLocks/>
              </p:cNvSpPr>
              <p:nvPr/>
            </p:nvSpPr>
            <p:spPr bwMode="auto">
              <a:xfrm>
                <a:off x="2106613" y="2886075"/>
                <a:ext cx="341313" cy="423862"/>
              </a:xfrm>
              <a:custGeom>
                <a:avLst/>
                <a:gdLst/>
                <a:ahLst/>
                <a:cxnLst>
                  <a:cxn ang="0">
                    <a:pos x="0" y="38"/>
                  </a:cxn>
                  <a:cxn ang="0">
                    <a:pos x="161" y="0"/>
                  </a:cxn>
                  <a:cxn ang="0">
                    <a:pos x="215" y="227"/>
                  </a:cxn>
                  <a:cxn ang="0">
                    <a:pos x="59" y="267"/>
                  </a:cxn>
                  <a:cxn ang="0">
                    <a:pos x="0" y="38"/>
                  </a:cxn>
                </a:cxnLst>
                <a:rect l="0" t="0" r="r" b="b"/>
                <a:pathLst>
                  <a:path w="215" h="267">
                    <a:moveTo>
                      <a:pt x="0" y="38"/>
                    </a:moveTo>
                    <a:lnTo>
                      <a:pt x="161" y="0"/>
                    </a:lnTo>
                    <a:lnTo>
                      <a:pt x="215" y="227"/>
                    </a:lnTo>
                    <a:lnTo>
                      <a:pt x="59" y="267"/>
                    </a:lnTo>
                    <a:lnTo>
                      <a:pt x="0" y="3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243" name="Freeform 70"/>
              <p:cNvSpPr>
                <a:spLocks noEditPoints="1"/>
              </p:cNvSpPr>
              <p:nvPr/>
            </p:nvSpPr>
            <p:spPr bwMode="auto">
              <a:xfrm>
                <a:off x="2095500" y="2871788"/>
                <a:ext cx="363538" cy="449262"/>
              </a:xfrm>
              <a:custGeom>
                <a:avLst/>
                <a:gdLst/>
                <a:ahLst/>
                <a:cxnLst>
                  <a:cxn ang="0">
                    <a:pos x="163" y="16"/>
                  </a:cxn>
                  <a:cxn ang="0">
                    <a:pos x="215" y="231"/>
                  </a:cxn>
                  <a:cxn ang="0">
                    <a:pos x="71" y="267"/>
                  </a:cxn>
                  <a:cxn ang="0">
                    <a:pos x="17" y="52"/>
                  </a:cxn>
                  <a:cxn ang="0">
                    <a:pos x="163" y="16"/>
                  </a:cxn>
                  <a:cxn ang="0">
                    <a:pos x="173" y="0"/>
                  </a:cxn>
                  <a:cxn ang="0">
                    <a:pos x="161" y="4"/>
                  </a:cxn>
                  <a:cxn ang="0">
                    <a:pos x="12" y="40"/>
                  </a:cxn>
                  <a:cxn ang="0">
                    <a:pos x="0" y="42"/>
                  </a:cxn>
                  <a:cxn ang="0">
                    <a:pos x="2" y="56"/>
                  </a:cxn>
                  <a:cxn ang="0">
                    <a:pos x="57" y="271"/>
                  </a:cxn>
                  <a:cxn ang="0">
                    <a:pos x="61" y="283"/>
                  </a:cxn>
                  <a:cxn ang="0">
                    <a:pos x="73" y="281"/>
                  </a:cxn>
                  <a:cxn ang="0">
                    <a:pos x="217" y="243"/>
                  </a:cxn>
                  <a:cxn ang="0">
                    <a:pos x="229" y="241"/>
                  </a:cxn>
                  <a:cxn ang="0">
                    <a:pos x="227" y="229"/>
                  </a:cxn>
                  <a:cxn ang="0">
                    <a:pos x="175" y="14"/>
                  </a:cxn>
                  <a:cxn ang="0">
                    <a:pos x="173" y="0"/>
                  </a:cxn>
                </a:cxnLst>
                <a:rect l="0" t="0" r="r" b="b"/>
                <a:pathLst>
                  <a:path w="229" h="283">
                    <a:moveTo>
                      <a:pt x="163" y="16"/>
                    </a:moveTo>
                    <a:lnTo>
                      <a:pt x="215" y="231"/>
                    </a:lnTo>
                    <a:lnTo>
                      <a:pt x="71" y="267"/>
                    </a:lnTo>
                    <a:lnTo>
                      <a:pt x="17" y="52"/>
                    </a:lnTo>
                    <a:lnTo>
                      <a:pt x="163" y="16"/>
                    </a:lnTo>
                    <a:close/>
                    <a:moveTo>
                      <a:pt x="173" y="0"/>
                    </a:moveTo>
                    <a:lnTo>
                      <a:pt x="161" y="4"/>
                    </a:lnTo>
                    <a:lnTo>
                      <a:pt x="12" y="40"/>
                    </a:lnTo>
                    <a:lnTo>
                      <a:pt x="0" y="42"/>
                    </a:lnTo>
                    <a:lnTo>
                      <a:pt x="2" y="56"/>
                    </a:lnTo>
                    <a:lnTo>
                      <a:pt x="57" y="271"/>
                    </a:lnTo>
                    <a:lnTo>
                      <a:pt x="61" y="283"/>
                    </a:lnTo>
                    <a:lnTo>
                      <a:pt x="73" y="281"/>
                    </a:lnTo>
                    <a:lnTo>
                      <a:pt x="217" y="243"/>
                    </a:lnTo>
                    <a:lnTo>
                      <a:pt x="229" y="241"/>
                    </a:lnTo>
                    <a:lnTo>
                      <a:pt x="227" y="229"/>
                    </a:lnTo>
                    <a:lnTo>
                      <a:pt x="175" y="14"/>
                    </a:lnTo>
                    <a:lnTo>
                      <a:pt x="17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244" name="Freeform 71"/>
              <p:cNvSpPr>
                <a:spLocks/>
              </p:cNvSpPr>
              <p:nvPr/>
            </p:nvSpPr>
            <p:spPr bwMode="auto">
              <a:xfrm>
                <a:off x="2274888" y="2860675"/>
                <a:ext cx="409575" cy="449262"/>
              </a:xfrm>
              <a:custGeom>
                <a:avLst/>
                <a:gdLst/>
                <a:ahLst/>
                <a:cxnLst>
                  <a:cxn ang="0">
                    <a:pos x="0" y="205"/>
                  </a:cxn>
                  <a:cxn ang="0">
                    <a:pos x="114" y="0"/>
                  </a:cxn>
                  <a:cxn ang="0">
                    <a:pos x="258" y="80"/>
                  </a:cxn>
                  <a:cxn ang="0">
                    <a:pos x="142" y="283"/>
                  </a:cxn>
                  <a:cxn ang="0">
                    <a:pos x="0" y="205"/>
                  </a:cxn>
                </a:cxnLst>
                <a:rect l="0" t="0" r="r" b="b"/>
                <a:pathLst>
                  <a:path w="258" h="283">
                    <a:moveTo>
                      <a:pt x="0" y="205"/>
                    </a:moveTo>
                    <a:lnTo>
                      <a:pt x="114" y="0"/>
                    </a:lnTo>
                    <a:lnTo>
                      <a:pt x="258" y="80"/>
                    </a:lnTo>
                    <a:lnTo>
                      <a:pt x="142" y="283"/>
                    </a:lnTo>
                    <a:lnTo>
                      <a:pt x="0" y="20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245" name="Freeform 72"/>
              <p:cNvSpPr>
                <a:spLocks noEditPoints="1"/>
              </p:cNvSpPr>
              <p:nvPr/>
            </p:nvSpPr>
            <p:spPr bwMode="auto">
              <a:xfrm>
                <a:off x="2263775" y="2844800"/>
                <a:ext cx="434975" cy="476250"/>
              </a:xfrm>
              <a:custGeom>
                <a:avLst/>
                <a:gdLst/>
                <a:ahLst/>
                <a:cxnLst>
                  <a:cxn ang="0">
                    <a:pos x="123" y="17"/>
                  </a:cxn>
                  <a:cxn ang="0">
                    <a:pos x="256" y="92"/>
                  </a:cxn>
                  <a:cxn ang="0">
                    <a:pos x="147" y="284"/>
                  </a:cxn>
                  <a:cxn ang="0">
                    <a:pos x="17" y="213"/>
                  </a:cxn>
                  <a:cxn ang="0">
                    <a:pos x="123" y="17"/>
                  </a:cxn>
                  <a:cxn ang="0">
                    <a:pos x="118" y="0"/>
                  </a:cxn>
                  <a:cxn ang="0">
                    <a:pos x="111" y="12"/>
                  </a:cxn>
                  <a:cxn ang="0">
                    <a:pos x="5" y="206"/>
                  </a:cxn>
                  <a:cxn ang="0">
                    <a:pos x="0" y="217"/>
                  </a:cxn>
                  <a:cxn ang="0">
                    <a:pos x="10" y="222"/>
                  </a:cxn>
                  <a:cxn ang="0">
                    <a:pos x="140" y="295"/>
                  </a:cxn>
                  <a:cxn ang="0">
                    <a:pos x="152" y="300"/>
                  </a:cxn>
                  <a:cxn ang="0">
                    <a:pos x="159" y="291"/>
                  </a:cxn>
                  <a:cxn ang="0">
                    <a:pos x="267" y="97"/>
                  </a:cxn>
                  <a:cxn ang="0">
                    <a:pos x="274" y="88"/>
                  </a:cxn>
                  <a:cxn ang="0">
                    <a:pos x="263" y="80"/>
                  </a:cxn>
                  <a:cxn ang="0">
                    <a:pos x="130" y="7"/>
                  </a:cxn>
                  <a:cxn ang="0">
                    <a:pos x="118" y="0"/>
                  </a:cxn>
                </a:cxnLst>
                <a:rect l="0" t="0" r="r" b="b"/>
                <a:pathLst>
                  <a:path w="274" h="300">
                    <a:moveTo>
                      <a:pt x="123" y="17"/>
                    </a:moveTo>
                    <a:lnTo>
                      <a:pt x="256" y="92"/>
                    </a:lnTo>
                    <a:lnTo>
                      <a:pt x="147" y="284"/>
                    </a:lnTo>
                    <a:lnTo>
                      <a:pt x="17" y="213"/>
                    </a:lnTo>
                    <a:lnTo>
                      <a:pt x="123" y="17"/>
                    </a:lnTo>
                    <a:close/>
                    <a:moveTo>
                      <a:pt x="118" y="0"/>
                    </a:moveTo>
                    <a:lnTo>
                      <a:pt x="111" y="12"/>
                    </a:lnTo>
                    <a:lnTo>
                      <a:pt x="5" y="206"/>
                    </a:lnTo>
                    <a:lnTo>
                      <a:pt x="0" y="217"/>
                    </a:lnTo>
                    <a:lnTo>
                      <a:pt x="10" y="222"/>
                    </a:lnTo>
                    <a:lnTo>
                      <a:pt x="140" y="295"/>
                    </a:lnTo>
                    <a:lnTo>
                      <a:pt x="152" y="300"/>
                    </a:lnTo>
                    <a:lnTo>
                      <a:pt x="159" y="291"/>
                    </a:lnTo>
                    <a:lnTo>
                      <a:pt x="267" y="97"/>
                    </a:lnTo>
                    <a:lnTo>
                      <a:pt x="274" y="88"/>
                    </a:lnTo>
                    <a:lnTo>
                      <a:pt x="263" y="80"/>
                    </a:lnTo>
                    <a:lnTo>
                      <a:pt x="130" y="7"/>
                    </a:lnTo>
                    <a:lnTo>
                      <a:pt x="11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246" name="Freeform 73"/>
              <p:cNvSpPr>
                <a:spLocks/>
              </p:cNvSpPr>
              <p:nvPr/>
            </p:nvSpPr>
            <p:spPr bwMode="auto">
              <a:xfrm>
                <a:off x="2511425" y="2698750"/>
                <a:ext cx="404813" cy="450850"/>
              </a:xfrm>
              <a:custGeom>
                <a:avLst/>
                <a:gdLst/>
                <a:ahLst/>
                <a:cxnLst>
                  <a:cxn ang="0">
                    <a:pos x="0" y="80"/>
                  </a:cxn>
                  <a:cxn ang="0">
                    <a:pos x="147" y="0"/>
                  </a:cxn>
                  <a:cxn ang="0">
                    <a:pos x="255" y="206"/>
                  </a:cxn>
                  <a:cxn ang="0">
                    <a:pos x="116" y="284"/>
                  </a:cxn>
                  <a:cxn ang="0">
                    <a:pos x="0" y="80"/>
                  </a:cxn>
                </a:cxnLst>
                <a:rect l="0" t="0" r="r" b="b"/>
                <a:pathLst>
                  <a:path w="255" h="284">
                    <a:moveTo>
                      <a:pt x="0" y="80"/>
                    </a:moveTo>
                    <a:lnTo>
                      <a:pt x="147" y="0"/>
                    </a:lnTo>
                    <a:lnTo>
                      <a:pt x="255" y="206"/>
                    </a:lnTo>
                    <a:lnTo>
                      <a:pt x="116" y="284"/>
                    </a:lnTo>
                    <a:lnTo>
                      <a:pt x="0" y="8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247" name="Freeform 74"/>
              <p:cNvSpPr>
                <a:spLocks noEditPoints="1"/>
              </p:cNvSpPr>
              <p:nvPr/>
            </p:nvSpPr>
            <p:spPr bwMode="auto">
              <a:xfrm>
                <a:off x="2500313" y="2684463"/>
                <a:ext cx="431800" cy="479425"/>
              </a:xfrm>
              <a:custGeom>
                <a:avLst/>
                <a:gdLst/>
                <a:ahLst/>
                <a:cxnLst>
                  <a:cxn ang="0">
                    <a:pos x="149" y="18"/>
                  </a:cxn>
                  <a:cxn ang="0">
                    <a:pos x="255" y="212"/>
                  </a:cxn>
                  <a:cxn ang="0">
                    <a:pos x="125" y="285"/>
                  </a:cxn>
                  <a:cxn ang="0">
                    <a:pos x="17" y="92"/>
                  </a:cxn>
                  <a:cxn ang="0">
                    <a:pos x="149" y="18"/>
                  </a:cxn>
                  <a:cxn ang="0">
                    <a:pos x="156" y="0"/>
                  </a:cxn>
                  <a:cxn ang="0">
                    <a:pos x="144" y="7"/>
                  </a:cxn>
                  <a:cxn ang="0">
                    <a:pos x="10" y="80"/>
                  </a:cxn>
                  <a:cxn ang="0">
                    <a:pos x="0" y="87"/>
                  </a:cxn>
                  <a:cxn ang="0">
                    <a:pos x="5" y="96"/>
                  </a:cxn>
                  <a:cxn ang="0">
                    <a:pos x="114" y="290"/>
                  </a:cxn>
                  <a:cxn ang="0">
                    <a:pos x="121" y="302"/>
                  </a:cxn>
                  <a:cxn ang="0">
                    <a:pos x="130" y="295"/>
                  </a:cxn>
                  <a:cxn ang="0">
                    <a:pos x="260" y="224"/>
                  </a:cxn>
                  <a:cxn ang="0">
                    <a:pos x="272" y="217"/>
                  </a:cxn>
                  <a:cxn ang="0">
                    <a:pos x="267" y="207"/>
                  </a:cxn>
                  <a:cxn ang="0">
                    <a:pos x="161" y="11"/>
                  </a:cxn>
                  <a:cxn ang="0">
                    <a:pos x="156" y="0"/>
                  </a:cxn>
                </a:cxnLst>
                <a:rect l="0" t="0" r="r" b="b"/>
                <a:pathLst>
                  <a:path w="272" h="302">
                    <a:moveTo>
                      <a:pt x="149" y="18"/>
                    </a:moveTo>
                    <a:lnTo>
                      <a:pt x="255" y="212"/>
                    </a:lnTo>
                    <a:lnTo>
                      <a:pt x="125" y="285"/>
                    </a:lnTo>
                    <a:lnTo>
                      <a:pt x="17" y="92"/>
                    </a:lnTo>
                    <a:lnTo>
                      <a:pt x="149" y="18"/>
                    </a:lnTo>
                    <a:close/>
                    <a:moveTo>
                      <a:pt x="156" y="0"/>
                    </a:moveTo>
                    <a:lnTo>
                      <a:pt x="144" y="7"/>
                    </a:lnTo>
                    <a:lnTo>
                      <a:pt x="10" y="80"/>
                    </a:lnTo>
                    <a:lnTo>
                      <a:pt x="0" y="87"/>
                    </a:lnTo>
                    <a:lnTo>
                      <a:pt x="5" y="96"/>
                    </a:lnTo>
                    <a:lnTo>
                      <a:pt x="114" y="290"/>
                    </a:lnTo>
                    <a:lnTo>
                      <a:pt x="121" y="302"/>
                    </a:lnTo>
                    <a:lnTo>
                      <a:pt x="130" y="295"/>
                    </a:lnTo>
                    <a:lnTo>
                      <a:pt x="260" y="224"/>
                    </a:lnTo>
                    <a:lnTo>
                      <a:pt x="272" y="217"/>
                    </a:lnTo>
                    <a:lnTo>
                      <a:pt x="267" y="207"/>
                    </a:lnTo>
                    <a:lnTo>
                      <a:pt x="161" y="11"/>
                    </a:lnTo>
                    <a:lnTo>
                      <a:pt x="15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248" name="Freeform 75"/>
              <p:cNvSpPr>
                <a:spLocks/>
              </p:cNvSpPr>
              <p:nvPr/>
            </p:nvSpPr>
            <p:spPr bwMode="auto">
              <a:xfrm>
                <a:off x="2692400" y="2800350"/>
                <a:ext cx="415925" cy="449262"/>
              </a:xfrm>
              <a:custGeom>
                <a:avLst/>
                <a:gdLst/>
                <a:ahLst/>
                <a:cxnLst>
                  <a:cxn ang="0">
                    <a:pos x="0" y="201"/>
                  </a:cxn>
                  <a:cxn ang="0">
                    <a:pos x="118" y="0"/>
                  </a:cxn>
                  <a:cxn ang="0">
                    <a:pos x="262" y="82"/>
                  </a:cxn>
                  <a:cxn ang="0">
                    <a:pos x="139" y="283"/>
                  </a:cxn>
                  <a:cxn ang="0">
                    <a:pos x="0" y="201"/>
                  </a:cxn>
                </a:cxnLst>
                <a:rect l="0" t="0" r="r" b="b"/>
                <a:pathLst>
                  <a:path w="262" h="283">
                    <a:moveTo>
                      <a:pt x="0" y="201"/>
                    </a:moveTo>
                    <a:lnTo>
                      <a:pt x="118" y="0"/>
                    </a:lnTo>
                    <a:lnTo>
                      <a:pt x="262" y="82"/>
                    </a:lnTo>
                    <a:lnTo>
                      <a:pt x="139" y="283"/>
                    </a:lnTo>
                    <a:lnTo>
                      <a:pt x="0" y="2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249" name="Freeform 76"/>
              <p:cNvSpPr>
                <a:spLocks noEditPoints="1"/>
              </p:cNvSpPr>
              <p:nvPr/>
            </p:nvSpPr>
            <p:spPr bwMode="auto">
              <a:xfrm>
                <a:off x="2681288" y="2784475"/>
                <a:ext cx="438150" cy="476250"/>
              </a:xfrm>
              <a:custGeom>
                <a:avLst/>
                <a:gdLst/>
                <a:ahLst/>
                <a:cxnLst>
                  <a:cxn ang="0">
                    <a:pos x="127" y="17"/>
                  </a:cxn>
                  <a:cxn ang="0">
                    <a:pos x="259" y="95"/>
                  </a:cxn>
                  <a:cxn ang="0">
                    <a:pos x="144" y="284"/>
                  </a:cxn>
                  <a:cxn ang="0">
                    <a:pos x="16" y="208"/>
                  </a:cxn>
                  <a:cxn ang="0">
                    <a:pos x="127" y="17"/>
                  </a:cxn>
                  <a:cxn ang="0">
                    <a:pos x="122" y="0"/>
                  </a:cxn>
                  <a:cxn ang="0">
                    <a:pos x="118" y="10"/>
                  </a:cxn>
                  <a:cxn ang="0">
                    <a:pos x="4" y="204"/>
                  </a:cxn>
                  <a:cxn ang="0">
                    <a:pos x="0" y="213"/>
                  </a:cxn>
                  <a:cxn ang="0">
                    <a:pos x="9" y="220"/>
                  </a:cxn>
                  <a:cxn ang="0">
                    <a:pos x="139" y="296"/>
                  </a:cxn>
                  <a:cxn ang="0">
                    <a:pos x="148" y="300"/>
                  </a:cxn>
                  <a:cxn ang="0">
                    <a:pos x="156" y="291"/>
                  </a:cxn>
                  <a:cxn ang="0">
                    <a:pos x="269" y="102"/>
                  </a:cxn>
                  <a:cxn ang="0">
                    <a:pos x="276" y="90"/>
                  </a:cxn>
                  <a:cxn ang="0">
                    <a:pos x="267" y="85"/>
                  </a:cxn>
                  <a:cxn ang="0">
                    <a:pos x="134" y="7"/>
                  </a:cxn>
                  <a:cxn ang="0">
                    <a:pos x="122" y="0"/>
                  </a:cxn>
                </a:cxnLst>
                <a:rect l="0" t="0" r="r" b="b"/>
                <a:pathLst>
                  <a:path w="276" h="300">
                    <a:moveTo>
                      <a:pt x="127" y="17"/>
                    </a:moveTo>
                    <a:lnTo>
                      <a:pt x="259" y="95"/>
                    </a:lnTo>
                    <a:lnTo>
                      <a:pt x="144" y="284"/>
                    </a:lnTo>
                    <a:lnTo>
                      <a:pt x="16" y="208"/>
                    </a:lnTo>
                    <a:lnTo>
                      <a:pt x="127" y="17"/>
                    </a:lnTo>
                    <a:close/>
                    <a:moveTo>
                      <a:pt x="122" y="0"/>
                    </a:moveTo>
                    <a:lnTo>
                      <a:pt x="118" y="10"/>
                    </a:lnTo>
                    <a:lnTo>
                      <a:pt x="4" y="204"/>
                    </a:lnTo>
                    <a:lnTo>
                      <a:pt x="0" y="213"/>
                    </a:lnTo>
                    <a:lnTo>
                      <a:pt x="9" y="220"/>
                    </a:lnTo>
                    <a:lnTo>
                      <a:pt x="139" y="296"/>
                    </a:lnTo>
                    <a:lnTo>
                      <a:pt x="148" y="300"/>
                    </a:lnTo>
                    <a:lnTo>
                      <a:pt x="156" y="291"/>
                    </a:lnTo>
                    <a:lnTo>
                      <a:pt x="269" y="102"/>
                    </a:lnTo>
                    <a:lnTo>
                      <a:pt x="276" y="90"/>
                    </a:lnTo>
                    <a:lnTo>
                      <a:pt x="267" y="85"/>
                    </a:lnTo>
                    <a:lnTo>
                      <a:pt x="134" y="7"/>
                    </a:lnTo>
                    <a:lnTo>
                      <a:pt x="12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250" name="Freeform 77"/>
              <p:cNvSpPr>
                <a:spLocks/>
              </p:cNvSpPr>
              <p:nvPr/>
            </p:nvSpPr>
            <p:spPr bwMode="auto">
              <a:xfrm>
                <a:off x="2463800" y="2979738"/>
                <a:ext cx="415925" cy="327025"/>
              </a:xfrm>
              <a:custGeom>
                <a:avLst/>
                <a:gdLst/>
                <a:ahLst/>
                <a:cxnLst>
                  <a:cxn ang="0">
                    <a:pos x="0" y="43"/>
                  </a:cxn>
                  <a:cxn ang="0">
                    <a:pos x="231" y="0"/>
                  </a:cxn>
                  <a:cxn ang="0">
                    <a:pos x="262" y="158"/>
                  </a:cxn>
                  <a:cxn ang="0">
                    <a:pos x="33" y="206"/>
                  </a:cxn>
                  <a:cxn ang="0">
                    <a:pos x="0" y="43"/>
                  </a:cxn>
                </a:cxnLst>
                <a:rect l="0" t="0" r="r" b="b"/>
                <a:pathLst>
                  <a:path w="262" h="206">
                    <a:moveTo>
                      <a:pt x="0" y="43"/>
                    </a:moveTo>
                    <a:lnTo>
                      <a:pt x="231" y="0"/>
                    </a:lnTo>
                    <a:lnTo>
                      <a:pt x="262" y="158"/>
                    </a:lnTo>
                    <a:lnTo>
                      <a:pt x="33" y="206"/>
                    </a:lnTo>
                    <a:lnTo>
                      <a:pt x="0" y="4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251" name="Freeform 78"/>
              <p:cNvSpPr>
                <a:spLocks noEditPoints="1"/>
              </p:cNvSpPr>
              <p:nvPr/>
            </p:nvSpPr>
            <p:spPr bwMode="auto">
              <a:xfrm>
                <a:off x="2451100" y="2968625"/>
                <a:ext cx="439738" cy="349250"/>
              </a:xfrm>
              <a:custGeom>
                <a:avLst/>
                <a:gdLst/>
                <a:ahLst/>
                <a:cxnLst>
                  <a:cxn ang="0">
                    <a:pos x="234" y="14"/>
                  </a:cxn>
                  <a:cxn ang="0">
                    <a:pos x="263" y="161"/>
                  </a:cxn>
                  <a:cxn ang="0">
                    <a:pos x="45" y="203"/>
                  </a:cxn>
                  <a:cxn ang="0">
                    <a:pos x="15" y="54"/>
                  </a:cxn>
                  <a:cxn ang="0">
                    <a:pos x="234" y="14"/>
                  </a:cxn>
                  <a:cxn ang="0">
                    <a:pos x="244" y="0"/>
                  </a:cxn>
                  <a:cxn ang="0">
                    <a:pos x="232" y="2"/>
                  </a:cxn>
                  <a:cxn ang="0">
                    <a:pos x="15" y="43"/>
                  </a:cxn>
                  <a:cxn ang="0">
                    <a:pos x="0" y="45"/>
                  </a:cxn>
                  <a:cxn ang="0">
                    <a:pos x="3" y="57"/>
                  </a:cxn>
                  <a:cxn ang="0">
                    <a:pos x="34" y="208"/>
                  </a:cxn>
                  <a:cxn ang="0">
                    <a:pos x="36" y="220"/>
                  </a:cxn>
                  <a:cxn ang="0">
                    <a:pos x="48" y="217"/>
                  </a:cxn>
                  <a:cxn ang="0">
                    <a:pos x="265" y="173"/>
                  </a:cxn>
                  <a:cxn ang="0">
                    <a:pos x="277" y="170"/>
                  </a:cxn>
                  <a:cxn ang="0">
                    <a:pos x="275" y="158"/>
                  </a:cxn>
                  <a:cxn ang="0">
                    <a:pos x="246" y="12"/>
                  </a:cxn>
                  <a:cxn ang="0">
                    <a:pos x="244" y="0"/>
                  </a:cxn>
                </a:cxnLst>
                <a:rect l="0" t="0" r="r" b="b"/>
                <a:pathLst>
                  <a:path w="277" h="220">
                    <a:moveTo>
                      <a:pt x="234" y="14"/>
                    </a:moveTo>
                    <a:lnTo>
                      <a:pt x="263" y="161"/>
                    </a:lnTo>
                    <a:lnTo>
                      <a:pt x="45" y="203"/>
                    </a:lnTo>
                    <a:lnTo>
                      <a:pt x="15" y="54"/>
                    </a:lnTo>
                    <a:lnTo>
                      <a:pt x="234" y="14"/>
                    </a:lnTo>
                    <a:close/>
                    <a:moveTo>
                      <a:pt x="244" y="0"/>
                    </a:moveTo>
                    <a:lnTo>
                      <a:pt x="232" y="2"/>
                    </a:lnTo>
                    <a:lnTo>
                      <a:pt x="15" y="43"/>
                    </a:lnTo>
                    <a:lnTo>
                      <a:pt x="0" y="45"/>
                    </a:lnTo>
                    <a:lnTo>
                      <a:pt x="3" y="57"/>
                    </a:lnTo>
                    <a:lnTo>
                      <a:pt x="34" y="208"/>
                    </a:lnTo>
                    <a:lnTo>
                      <a:pt x="36" y="220"/>
                    </a:lnTo>
                    <a:lnTo>
                      <a:pt x="48" y="217"/>
                    </a:lnTo>
                    <a:lnTo>
                      <a:pt x="265" y="173"/>
                    </a:lnTo>
                    <a:lnTo>
                      <a:pt x="277" y="170"/>
                    </a:lnTo>
                    <a:lnTo>
                      <a:pt x="275" y="158"/>
                    </a:lnTo>
                    <a:lnTo>
                      <a:pt x="246" y="12"/>
                    </a:lnTo>
                    <a:lnTo>
                      <a:pt x="24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252" name="Freeform 79"/>
              <p:cNvSpPr>
                <a:spLocks noEditPoints="1"/>
              </p:cNvSpPr>
              <p:nvPr/>
            </p:nvSpPr>
            <p:spPr bwMode="auto">
              <a:xfrm>
                <a:off x="1739900" y="2252663"/>
                <a:ext cx="1387475" cy="1079500"/>
              </a:xfrm>
              <a:custGeom>
                <a:avLst/>
                <a:gdLst/>
                <a:ahLst/>
                <a:cxnLst>
                  <a:cxn ang="0">
                    <a:pos x="874" y="0"/>
                  </a:cxn>
                  <a:cxn ang="0">
                    <a:pos x="0" y="0"/>
                  </a:cxn>
                  <a:cxn ang="0">
                    <a:pos x="0" y="680"/>
                  </a:cxn>
                  <a:cxn ang="0">
                    <a:pos x="874" y="680"/>
                  </a:cxn>
                  <a:cxn ang="0">
                    <a:pos x="874" y="0"/>
                  </a:cxn>
                  <a:cxn ang="0">
                    <a:pos x="125" y="104"/>
                  </a:cxn>
                  <a:cxn ang="0">
                    <a:pos x="758" y="104"/>
                  </a:cxn>
                  <a:cxn ang="0">
                    <a:pos x="758" y="574"/>
                  </a:cxn>
                  <a:cxn ang="0">
                    <a:pos x="125" y="574"/>
                  </a:cxn>
                  <a:cxn ang="0">
                    <a:pos x="125" y="104"/>
                  </a:cxn>
                </a:cxnLst>
                <a:rect l="0" t="0" r="r" b="b"/>
                <a:pathLst>
                  <a:path w="874" h="680">
                    <a:moveTo>
                      <a:pt x="874" y="0"/>
                    </a:moveTo>
                    <a:lnTo>
                      <a:pt x="0" y="0"/>
                    </a:lnTo>
                    <a:lnTo>
                      <a:pt x="0" y="680"/>
                    </a:lnTo>
                    <a:lnTo>
                      <a:pt x="874" y="680"/>
                    </a:lnTo>
                    <a:lnTo>
                      <a:pt x="874" y="0"/>
                    </a:lnTo>
                    <a:close/>
                    <a:moveTo>
                      <a:pt x="125" y="104"/>
                    </a:moveTo>
                    <a:lnTo>
                      <a:pt x="758" y="104"/>
                    </a:lnTo>
                    <a:lnTo>
                      <a:pt x="758" y="574"/>
                    </a:lnTo>
                    <a:lnTo>
                      <a:pt x="125" y="574"/>
                    </a:lnTo>
                    <a:lnTo>
                      <a:pt x="125" y="10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253" name="Freeform 80"/>
              <p:cNvSpPr>
                <a:spLocks/>
              </p:cNvSpPr>
              <p:nvPr/>
            </p:nvSpPr>
            <p:spPr bwMode="auto">
              <a:xfrm>
                <a:off x="1739900" y="1881188"/>
                <a:ext cx="1382713" cy="371475"/>
              </a:xfrm>
              <a:custGeom>
                <a:avLst/>
                <a:gdLst/>
                <a:ahLst/>
                <a:cxnLst>
                  <a:cxn ang="0">
                    <a:pos x="311" y="2"/>
                  </a:cxn>
                  <a:cxn ang="0">
                    <a:pos x="125" y="2"/>
                  </a:cxn>
                  <a:cxn ang="0">
                    <a:pos x="0" y="234"/>
                  </a:cxn>
                  <a:cxn ang="0">
                    <a:pos x="871" y="234"/>
                  </a:cxn>
                  <a:cxn ang="0">
                    <a:pos x="744" y="0"/>
                  </a:cxn>
                  <a:cxn ang="0">
                    <a:pos x="635" y="0"/>
                  </a:cxn>
                  <a:cxn ang="0">
                    <a:pos x="550" y="92"/>
                  </a:cxn>
                  <a:cxn ang="0">
                    <a:pos x="623" y="92"/>
                  </a:cxn>
                  <a:cxn ang="0">
                    <a:pos x="642" y="123"/>
                  </a:cxn>
                  <a:cxn ang="0">
                    <a:pos x="229" y="123"/>
                  </a:cxn>
                  <a:cxn ang="0">
                    <a:pos x="245" y="92"/>
                  </a:cxn>
                  <a:cxn ang="0">
                    <a:pos x="337" y="92"/>
                  </a:cxn>
                  <a:cxn ang="0">
                    <a:pos x="281" y="35"/>
                  </a:cxn>
                  <a:cxn ang="0">
                    <a:pos x="311" y="2"/>
                  </a:cxn>
                </a:cxnLst>
                <a:rect l="0" t="0" r="r" b="b"/>
                <a:pathLst>
                  <a:path w="871" h="234">
                    <a:moveTo>
                      <a:pt x="311" y="2"/>
                    </a:moveTo>
                    <a:lnTo>
                      <a:pt x="125" y="2"/>
                    </a:lnTo>
                    <a:lnTo>
                      <a:pt x="0" y="234"/>
                    </a:lnTo>
                    <a:lnTo>
                      <a:pt x="871" y="234"/>
                    </a:lnTo>
                    <a:lnTo>
                      <a:pt x="744" y="0"/>
                    </a:lnTo>
                    <a:lnTo>
                      <a:pt x="635" y="0"/>
                    </a:lnTo>
                    <a:lnTo>
                      <a:pt x="550" y="92"/>
                    </a:lnTo>
                    <a:lnTo>
                      <a:pt x="623" y="92"/>
                    </a:lnTo>
                    <a:lnTo>
                      <a:pt x="642" y="123"/>
                    </a:lnTo>
                    <a:lnTo>
                      <a:pt x="229" y="123"/>
                    </a:lnTo>
                    <a:lnTo>
                      <a:pt x="245" y="92"/>
                    </a:lnTo>
                    <a:lnTo>
                      <a:pt x="337" y="92"/>
                    </a:lnTo>
                    <a:lnTo>
                      <a:pt x="281" y="35"/>
                    </a:lnTo>
                    <a:lnTo>
                      <a:pt x="311" y="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254" name="Freeform 81"/>
              <p:cNvSpPr>
                <a:spLocks/>
              </p:cNvSpPr>
              <p:nvPr/>
            </p:nvSpPr>
            <p:spPr bwMode="auto">
              <a:xfrm>
                <a:off x="2219325" y="1633538"/>
                <a:ext cx="525463" cy="415925"/>
              </a:xfrm>
              <a:custGeom>
                <a:avLst/>
                <a:gdLst/>
                <a:ahLst/>
                <a:cxnLst>
                  <a:cxn ang="0">
                    <a:pos x="210" y="262"/>
                  </a:cxn>
                  <a:cxn ang="0">
                    <a:pos x="331" y="142"/>
                  </a:cxn>
                  <a:cxn ang="0">
                    <a:pos x="189" y="0"/>
                  </a:cxn>
                  <a:cxn ang="0">
                    <a:pos x="0" y="189"/>
                  </a:cxn>
                  <a:cxn ang="0">
                    <a:pos x="71" y="262"/>
                  </a:cxn>
                  <a:cxn ang="0">
                    <a:pos x="210" y="262"/>
                  </a:cxn>
                </a:cxnLst>
                <a:rect l="0" t="0" r="r" b="b"/>
                <a:pathLst>
                  <a:path w="331" h="262">
                    <a:moveTo>
                      <a:pt x="210" y="262"/>
                    </a:moveTo>
                    <a:lnTo>
                      <a:pt x="331" y="142"/>
                    </a:lnTo>
                    <a:lnTo>
                      <a:pt x="189" y="0"/>
                    </a:lnTo>
                    <a:lnTo>
                      <a:pt x="0" y="189"/>
                    </a:lnTo>
                    <a:lnTo>
                      <a:pt x="71" y="262"/>
                    </a:lnTo>
                    <a:lnTo>
                      <a:pt x="210" y="2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sp>
            <p:nvSpPr>
              <p:cNvPr id="255" name="Freeform 82"/>
              <p:cNvSpPr>
                <a:spLocks noEditPoints="1"/>
              </p:cNvSpPr>
              <p:nvPr/>
            </p:nvSpPr>
            <p:spPr bwMode="auto">
              <a:xfrm>
                <a:off x="1933575" y="2413000"/>
                <a:ext cx="1009650" cy="750887"/>
              </a:xfrm>
              <a:custGeom>
                <a:avLst/>
                <a:gdLst/>
                <a:ahLst/>
                <a:cxnLst>
                  <a:cxn ang="0">
                    <a:pos x="619" y="454"/>
                  </a:cxn>
                  <a:cxn ang="0">
                    <a:pos x="19" y="454"/>
                  </a:cxn>
                  <a:cxn ang="0">
                    <a:pos x="19" y="19"/>
                  </a:cxn>
                  <a:cxn ang="0">
                    <a:pos x="619" y="19"/>
                  </a:cxn>
                  <a:cxn ang="0">
                    <a:pos x="619" y="454"/>
                  </a:cxn>
                  <a:cxn ang="0">
                    <a:pos x="636" y="0"/>
                  </a:cxn>
                  <a:cxn ang="0">
                    <a:pos x="0" y="0"/>
                  </a:cxn>
                  <a:cxn ang="0">
                    <a:pos x="0" y="473"/>
                  </a:cxn>
                  <a:cxn ang="0">
                    <a:pos x="636" y="473"/>
                  </a:cxn>
                  <a:cxn ang="0">
                    <a:pos x="636" y="0"/>
                  </a:cxn>
                </a:cxnLst>
                <a:rect l="0" t="0" r="r" b="b"/>
                <a:pathLst>
                  <a:path w="636" h="473">
                    <a:moveTo>
                      <a:pt x="619" y="454"/>
                    </a:moveTo>
                    <a:lnTo>
                      <a:pt x="19" y="454"/>
                    </a:lnTo>
                    <a:lnTo>
                      <a:pt x="19" y="19"/>
                    </a:lnTo>
                    <a:lnTo>
                      <a:pt x="619" y="19"/>
                    </a:lnTo>
                    <a:lnTo>
                      <a:pt x="619" y="454"/>
                    </a:lnTo>
                    <a:close/>
                    <a:moveTo>
                      <a:pt x="636" y="0"/>
                    </a:moveTo>
                    <a:lnTo>
                      <a:pt x="0" y="0"/>
                    </a:lnTo>
                    <a:lnTo>
                      <a:pt x="0" y="473"/>
                    </a:lnTo>
                    <a:lnTo>
                      <a:pt x="636" y="473"/>
                    </a:lnTo>
                    <a:lnTo>
                      <a:pt x="63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457200"/>
                <a:endParaRPr lang="en-GB">
                  <a:solidFill>
                    <a:srgbClr val="333333"/>
                  </a:solidFill>
                </a:endParaRPr>
              </a:p>
            </p:txBody>
          </p:sp>
        </p:grpSp>
      </p:grpSp>
      <p:sp>
        <p:nvSpPr>
          <p:cNvPr id="149" name="Rectangle 148"/>
          <p:cNvSpPr/>
          <p:nvPr userDrawn="1"/>
        </p:nvSpPr>
        <p:spPr bwMode="white">
          <a:xfrm>
            <a:off x="8493666" y="180861"/>
            <a:ext cx="332345" cy="37573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err="1" smtClean="0">
              <a:solidFill>
                <a:prstClr val="white"/>
              </a:solidFill>
            </a:endParaRPr>
          </a:p>
        </p:txBody>
      </p:sp>
    </p:spTree>
    <p:extLst>
      <p:ext uri="{BB962C8B-B14F-4D97-AF65-F5344CB8AC3E}">
        <p14:creationId xmlns:p14="http://schemas.microsoft.com/office/powerpoint/2010/main" val="1260607980"/>
      </p:ext>
    </p:extLst>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MPs European Union Title Slide">
    <p:bg>
      <p:bgPr>
        <a:solidFill>
          <a:schemeClr val="accent5"/>
        </a:solidFill>
        <a:effectLst/>
      </p:bgPr>
    </p:bg>
    <p:spTree>
      <p:nvGrpSpPr>
        <p:cNvPr id="1" name=""/>
        <p:cNvGrpSpPr/>
        <p:nvPr/>
      </p:nvGrpSpPr>
      <p:grpSpPr>
        <a:xfrm>
          <a:off x="0" y="0"/>
          <a:ext cx="0" cy="0"/>
          <a:chOff x="0" y="0"/>
          <a:chExt cx="0" cy="0"/>
        </a:xfrm>
      </p:grpSpPr>
      <p:cxnSp>
        <p:nvCxnSpPr>
          <p:cNvPr id="7" name="Straight Connector 6"/>
          <p:cNvCxnSpPr/>
          <p:nvPr userDrawn="1"/>
        </p:nvCxnSpPr>
        <p:spPr bwMode="gray">
          <a:xfrm flipV="1">
            <a:off x="0" y="6524626"/>
            <a:ext cx="9144000" cy="1"/>
          </a:xfrm>
          <a:prstGeom prst="line">
            <a:avLst/>
          </a:prstGeom>
          <a:solidFill>
            <a:schemeClr val="accent2"/>
          </a:solidFill>
          <a:ln w="3175" cap="flat" cmpd="sng" algn="ctr">
            <a:solidFill>
              <a:srgbClr val="B2CEDA"/>
            </a:solidFill>
            <a:prstDash val="sysDot"/>
            <a:round/>
            <a:headEnd type="none" w="med" len="med"/>
            <a:tailEnd type="none" w="med" len="med"/>
          </a:ln>
          <a:effectLst/>
        </p:spPr>
      </p:cxnSp>
      <p:sp>
        <p:nvSpPr>
          <p:cNvPr id="8" name="Title 1" hidden="1"/>
          <p:cNvSpPr txBox="1">
            <a:spLocks/>
          </p:cNvSpPr>
          <p:nvPr userDrawn="1"/>
        </p:nvSpPr>
        <p:spPr bwMode="white">
          <a:xfrm>
            <a:off x="346885" y="3356992"/>
            <a:ext cx="5788681" cy="1168307"/>
          </a:xfrm>
          <a:prstGeom prst="rect">
            <a:avLst/>
          </a:prstGeom>
          <a:noFill/>
        </p:spPr>
        <p:txBody>
          <a:bodyPr vert="horz" lIns="180000" tIns="45720" rIns="0" bIns="0" rtlCol="0" anchor="b" anchorCtr="0">
            <a:normAutofit/>
          </a:bodyPr>
          <a:lstStyle>
            <a:lvl1pPr algn="ctr" defTabSz="457200" rtl="0" eaLnBrk="1" latinLnBrk="0" hangingPunct="1">
              <a:spcBef>
                <a:spcPct val="0"/>
              </a:spcBef>
              <a:buNone/>
              <a:defRPr sz="3200" i="0" kern="1200" baseline="0">
                <a:solidFill>
                  <a:schemeClr val="bg1"/>
                </a:solidFill>
                <a:latin typeface="+mj-lt"/>
                <a:ea typeface="+mj-ea"/>
                <a:cs typeface="+mj-cs"/>
              </a:defRPr>
            </a:lvl1pPr>
          </a:lstStyle>
          <a:p>
            <a:pPr algn="l"/>
            <a:r>
              <a:rPr lang="en-US" dirty="0" smtClean="0">
                <a:solidFill>
                  <a:prstClr val="white"/>
                </a:solidFill>
                <a:cs typeface="Avant Garde Medium BT"/>
              </a:rPr>
              <a:t>MPs Survey </a:t>
            </a:r>
            <a:r>
              <a:rPr lang="en-US" dirty="0">
                <a:solidFill>
                  <a:prstClr val="white"/>
                </a:solidFill>
                <a:cs typeface="Avant Garde Medium BT"/>
              </a:rPr>
              <a:t/>
            </a:r>
            <a:br>
              <a:rPr lang="en-US" dirty="0">
                <a:solidFill>
                  <a:prstClr val="white"/>
                </a:solidFill>
                <a:cs typeface="Avant Garde Medium BT"/>
              </a:rPr>
            </a:br>
            <a:r>
              <a:rPr lang="en-US" dirty="0" smtClean="0">
                <a:solidFill>
                  <a:prstClr val="white"/>
                </a:solidFill>
                <a:cs typeface="Avant Garde Medium BT"/>
              </a:rPr>
              <a:t>Key Influencer Tracking</a:t>
            </a:r>
            <a:endParaRPr lang="en-GB" dirty="0">
              <a:solidFill>
                <a:prstClr val="white"/>
              </a:solidFill>
              <a:cs typeface="Avant Garde Medium BT"/>
            </a:endParaRPr>
          </a:p>
        </p:txBody>
      </p:sp>
      <p:sp>
        <p:nvSpPr>
          <p:cNvPr id="9" name="Text Placeholder 29" hidden="1"/>
          <p:cNvSpPr txBox="1">
            <a:spLocks/>
          </p:cNvSpPr>
          <p:nvPr userDrawn="1"/>
        </p:nvSpPr>
        <p:spPr bwMode="white">
          <a:xfrm>
            <a:off x="346887" y="4525299"/>
            <a:ext cx="5788679" cy="365898"/>
          </a:xfrm>
          <a:prstGeom prst="rect">
            <a:avLst/>
          </a:prstGeom>
        </p:spPr>
        <p:txBody>
          <a:bodyPr vert="horz" lIns="180000" tIns="45720" rIns="0" bIns="45720" rtlCol="0" anchor="ctr"/>
          <a:lstStyle>
            <a:defPPr>
              <a:defRPr lang="en-US"/>
            </a:defPPr>
            <a:lvl1pPr marL="0" algn="l" defTabSz="457200" rtl="0" eaLnBrk="1" latinLnBrk="0" hangingPunct="1">
              <a:buNone/>
              <a:defRPr sz="1800" b="0" kern="1200">
                <a:solidFill>
                  <a:schemeClr val="bg1"/>
                </a:solidFill>
                <a:latin typeface="ITC Avant Garde Std Md" pitchFamily="50" charset="0"/>
                <a:ea typeface="+mn-ea"/>
                <a:cs typeface="+mn-cs"/>
              </a:defRPr>
            </a:lvl1pPr>
            <a:lvl2pPr marL="457200" algn="l" defTabSz="457200" rtl="0" eaLnBrk="1" latinLnBrk="0" hangingPunct="1">
              <a:buNone/>
              <a:defRPr sz="1800" b="1" kern="1200">
                <a:solidFill>
                  <a:schemeClr val="bg1"/>
                </a:solidFill>
                <a:latin typeface="+mn-lt"/>
                <a:ea typeface="+mn-ea"/>
                <a:cs typeface="+mn-cs"/>
              </a:defRPr>
            </a:lvl2pPr>
            <a:lvl3pPr marL="914400" algn="l" defTabSz="457200" rtl="0" eaLnBrk="1" latinLnBrk="0" hangingPunct="1">
              <a:defRPr sz="1800" b="1" kern="1200">
                <a:solidFill>
                  <a:schemeClr val="bg1"/>
                </a:solidFill>
                <a:latin typeface="+mn-lt"/>
                <a:ea typeface="+mn-ea"/>
                <a:cs typeface="+mn-cs"/>
              </a:defRPr>
            </a:lvl3pPr>
            <a:lvl4pPr marL="1371600" algn="l" defTabSz="457200" rtl="0" eaLnBrk="1" latinLnBrk="0" hangingPunct="1">
              <a:defRPr sz="1800" b="1" kern="1200">
                <a:solidFill>
                  <a:schemeClr val="bg1"/>
                </a:solidFill>
                <a:latin typeface="+mn-lt"/>
                <a:ea typeface="+mn-ea"/>
                <a:cs typeface="+mn-cs"/>
              </a:defRPr>
            </a:lvl4pPr>
            <a:lvl5pPr marL="1828800" algn="l" defTabSz="457200" rtl="0" eaLnBrk="1" latinLnBrk="0" hangingPunct="1">
              <a:defRPr sz="1800" b="1" kern="1200">
                <a:solidFill>
                  <a:schemeClr val="bg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prstClr val="white"/>
                </a:solidFill>
              </a:rPr>
              <a:t>May 2014</a:t>
            </a:r>
          </a:p>
        </p:txBody>
      </p:sp>
      <p:sp>
        <p:nvSpPr>
          <p:cNvPr id="11" name="Rectangle 10"/>
          <p:cNvSpPr/>
          <p:nvPr userDrawn="1"/>
        </p:nvSpPr>
        <p:spPr bwMode="gray">
          <a:xfrm>
            <a:off x="317926" y="6416626"/>
            <a:ext cx="8508086" cy="216000"/>
          </a:xfrm>
          <a:prstGeom prst="rect">
            <a:avLst/>
          </a:prstGeom>
          <a:solidFill>
            <a:schemeClr val="bg1"/>
          </a:solidFill>
          <a:ln w="12700" cap="sq"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ts val="1200"/>
              </a:spcAft>
            </a:pPr>
            <a:endParaRPr lang="en-GB" sz="1600" dirty="0" err="1" smtClean="0">
              <a:solidFill>
                <a:prstClr val="white"/>
              </a:solidFill>
              <a:latin typeface="Arial MT Std Light" pitchFamily="34" charset="0"/>
            </a:endParaRPr>
          </a:p>
        </p:txBody>
      </p:sp>
      <p:sp>
        <p:nvSpPr>
          <p:cNvPr id="28" name="TextBox 27"/>
          <p:cNvSpPr txBox="1"/>
          <p:nvPr userDrawn="1"/>
        </p:nvSpPr>
        <p:spPr bwMode="gray">
          <a:xfrm>
            <a:off x="317925" y="6678000"/>
            <a:ext cx="5275422" cy="180000"/>
          </a:xfrm>
          <a:prstGeom prst="rect">
            <a:avLst/>
          </a:prstGeom>
          <a:noFill/>
        </p:spPr>
        <p:txBody>
          <a:bodyPr wrap="square" lIns="0" tIns="0" rIns="0" bIns="72000" rtlCol="0" anchor="b" anchorCtr="0">
            <a:noAutofit/>
          </a:bodyPr>
          <a:lstStyle/>
          <a:p>
            <a:pPr eaLnBrk="0" fontAlgn="base" hangingPunct="0">
              <a:spcBef>
                <a:spcPct val="20000"/>
              </a:spcBef>
              <a:spcAft>
                <a:spcPct val="0"/>
              </a:spcAft>
              <a:defRPr/>
            </a:pPr>
            <a:r>
              <a:rPr lang="en-US" sz="600" dirty="0" smtClean="0">
                <a:solidFill>
                  <a:srgbClr val="B2CEDA"/>
                </a:solidFill>
                <a:latin typeface="Arial MT Std Light" pitchFamily="34" charset="0"/>
                <a:ea typeface="Roboto Medium" panose="02000000000000000000" pitchFamily="2" charset="0"/>
              </a:rPr>
              <a:t>© Ipsos MORI  |  </a:t>
            </a:r>
            <a:r>
              <a:rPr lang="en-US" sz="600" dirty="0" smtClean="0">
                <a:solidFill>
                  <a:srgbClr val="B2CEDA"/>
                </a:solidFill>
                <a:latin typeface="Arial MT Std Light" pitchFamily="34" charset="0"/>
              </a:rPr>
              <a:t>Version 1 | Public (DELETE CLASSIFICATION)   Version 1 | Internal Use Only   Version 1 | Confidential    Version 1 | Strictly  Confidential</a:t>
            </a:r>
            <a:endParaRPr lang="en-US" sz="600" dirty="0">
              <a:solidFill>
                <a:srgbClr val="B2CEDA"/>
              </a:solidFill>
              <a:latin typeface="Arial MT Std Light" pitchFamily="34" charset="0"/>
            </a:endParaRPr>
          </a:p>
        </p:txBody>
      </p:sp>
      <p:pic>
        <p:nvPicPr>
          <p:cNvPr id="30" name="Picture 29" descr="ipsos mori Reputation Centre (blac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537" y="6458613"/>
            <a:ext cx="388800" cy="129600"/>
          </a:xfrm>
          <a:prstGeom prst="rect">
            <a:avLst/>
          </a:prstGeom>
        </p:spPr>
      </p:pic>
      <p:sp>
        <p:nvSpPr>
          <p:cNvPr id="31" name="TextBox 30"/>
          <p:cNvSpPr txBox="1"/>
          <p:nvPr userDrawn="1"/>
        </p:nvSpPr>
        <p:spPr bwMode="white">
          <a:xfrm>
            <a:off x="8508024" y="191600"/>
            <a:ext cx="317988" cy="180000"/>
          </a:xfrm>
          <a:prstGeom prst="rect">
            <a:avLst/>
          </a:prstGeom>
          <a:solidFill>
            <a:schemeClr val="bg1"/>
          </a:solidFill>
          <a:ln>
            <a:noFill/>
          </a:ln>
          <a:effectLst/>
        </p:spPr>
        <p:txBody>
          <a:bodyPr wrap="square" lIns="0" tIns="0" rIns="0" bIns="0" rtlCol="0" anchor="ctr" anchorCtr="0">
            <a:noAutofit/>
          </a:bodyPr>
          <a:lstStyle/>
          <a:p>
            <a:pPr algn="ctr" defTabSz="457200"/>
            <a:fld id="{F0AC4B27-E38B-4B91-A9A8-4E50C63E50F6}" type="slidenum">
              <a:rPr lang="en-GB" sz="700" smtClean="0">
                <a:solidFill>
                  <a:srgbClr val="6D91A6"/>
                </a:solidFill>
                <a:latin typeface="ITC Avant Garde Std Md" pitchFamily="50" charset="0"/>
              </a:rPr>
              <a:pPr algn="ctr" defTabSz="457200"/>
              <a:t>‹#›</a:t>
            </a:fld>
            <a:endParaRPr lang="en-GB" sz="700" dirty="0">
              <a:solidFill>
                <a:srgbClr val="6D91A6"/>
              </a:solidFill>
              <a:latin typeface="ITC Avant Garde Std Md" pitchFamily="50" charset="0"/>
            </a:endParaRPr>
          </a:p>
        </p:txBody>
      </p:sp>
      <p:cxnSp>
        <p:nvCxnSpPr>
          <p:cNvPr id="32" name="Straight Connector 31"/>
          <p:cNvCxnSpPr/>
          <p:nvPr userDrawn="1"/>
        </p:nvCxnSpPr>
        <p:spPr bwMode="gray">
          <a:xfrm>
            <a:off x="302954" y="188640"/>
            <a:ext cx="5703658" cy="0"/>
          </a:xfrm>
          <a:prstGeom prst="line">
            <a:avLst/>
          </a:prstGeom>
          <a:solidFill>
            <a:schemeClr val="accent2"/>
          </a:solidFill>
          <a:ln w="3175" cap="flat" cmpd="sng" algn="ctr">
            <a:solidFill>
              <a:srgbClr val="B2CEDA"/>
            </a:solidFill>
            <a:prstDash val="sysDot"/>
            <a:round/>
            <a:headEnd type="none" w="med" len="med"/>
            <a:tailEnd type="none" w="med" len="med"/>
          </a:ln>
          <a:effectLst/>
        </p:spPr>
      </p:cxnSp>
      <p:sp>
        <p:nvSpPr>
          <p:cNvPr id="36" name="Title 35"/>
          <p:cNvSpPr>
            <a:spLocks noGrp="1"/>
          </p:cNvSpPr>
          <p:nvPr>
            <p:ph type="title"/>
          </p:nvPr>
        </p:nvSpPr>
        <p:spPr>
          <a:xfrm>
            <a:off x="237114" y="1128278"/>
            <a:ext cx="5162524" cy="1001712"/>
          </a:xfrm>
        </p:spPr>
        <p:txBody>
          <a:bodyPr anchor="b">
            <a:normAutofit/>
          </a:bodyPr>
          <a:lstStyle>
            <a:lvl1pPr marL="0" algn="l" defTabSz="457200" rtl="0" eaLnBrk="1" latinLnBrk="0" hangingPunct="1">
              <a:lnSpc>
                <a:spcPts val="3200"/>
              </a:lnSpc>
              <a:spcBef>
                <a:spcPct val="0"/>
              </a:spcBef>
              <a:buNone/>
              <a:defRPr lang="en-GB" sz="3200" i="0" kern="1200" baseline="0" dirty="0">
                <a:solidFill>
                  <a:schemeClr val="bg1"/>
                </a:solidFill>
                <a:latin typeface="Avant Garde Medium BT"/>
                <a:ea typeface="+mj-ea"/>
                <a:cs typeface="Avant Garde Medium BT"/>
              </a:defRPr>
            </a:lvl1pPr>
          </a:lstStyle>
          <a:p>
            <a:r>
              <a:rPr lang="en-US" dirty="0" smtClean="0"/>
              <a:t>Click to edit Master title style</a:t>
            </a:r>
            <a:endParaRPr lang="en-GB" dirty="0"/>
          </a:p>
        </p:txBody>
      </p:sp>
      <p:sp>
        <p:nvSpPr>
          <p:cNvPr id="40" name="Text Placeholder 39"/>
          <p:cNvSpPr>
            <a:spLocks noGrp="1"/>
          </p:cNvSpPr>
          <p:nvPr>
            <p:ph type="body" sz="quarter" idx="10" hasCustomPrompt="1"/>
          </p:nvPr>
        </p:nvSpPr>
        <p:spPr>
          <a:xfrm>
            <a:off x="237778" y="2776036"/>
            <a:ext cx="4739054" cy="371475"/>
          </a:xfrm>
        </p:spPr>
        <p:txBody>
          <a:bodyPr>
            <a:normAutofit/>
          </a:bodyPr>
          <a:lstStyle>
            <a:lvl1pPr marL="0" indent="0" algn="l" defTabSz="457200" rtl="0" eaLnBrk="1" latinLnBrk="0" hangingPunct="1">
              <a:buNone/>
              <a:defRPr lang="en-US" sz="1400" b="0" kern="1200" dirty="0" smtClean="0">
                <a:solidFill>
                  <a:schemeClr val="bg1"/>
                </a:solidFill>
                <a:latin typeface="Avant Garde Medium BT" panose="020B0602020202020204" pitchFamily="34" charset="0"/>
                <a:ea typeface="+mn-ea"/>
                <a:cs typeface="+mn-cs"/>
              </a:defRPr>
            </a:lvl1pPr>
          </a:lstStyle>
          <a:p>
            <a:pPr lvl="0"/>
            <a:r>
              <a:rPr lang="en-US" dirty="0" smtClean="0"/>
              <a:t>Date</a:t>
            </a:r>
          </a:p>
        </p:txBody>
      </p:sp>
      <p:sp>
        <p:nvSpPr>
          <p:cNvPr id="41" name="Text Placeholder 39"/>
          <p:cNvSpPr>
            <a:spLocks noGrp="1"/>
          </p:cNvSpPr>
          <p:nvPr>
            <p:ph type="body" sz="quarter" idx="11" hasCustomPrompt="1"/>
          </p:nvPr>
        </p:nvSpPr>
        <p:spPr>
          <a:xfrm>
            <a:off x="218766" y="3416374"/>
            <a:ext cx="4739054" cy="371475"/>
          </a:xfrm>
        </p:spPr>
        <p:txBody>
          <a:bodyPr>
            <a:normAutofit/>
          </a:bodyPr>
          <a:lstStyle>
            <a:lvl1pPr marL="0" indent="0" algn="l" defTabSz="457200" rtl="0" eaLnBrk="1" latinLnBrk="0" hangingPunct="1">
              <a:spcBef>
                <a:spcPts val="0"/>
              </a:spcBef>
              <a:buNone/>
              <a:defRPr lang="en-US" sz="1400" b="1" kern="1200" dirty="0" smtClean="0">
                <a:solidFill>
                  <a:schemeClr val="accent5">
                    <a:lumMod val="40000"/>
                    <a:lumOff val="60000"/>
                  </a:schemeClr>
                </a:solidFill>
                <a:latin typeface="Arial MT Light"/>
                <a:ea typeface="+mn-ea"/>
                <a:cs typeface="Arial MT Light"/>
              </a:defRPr>
            </a:lvl1pPr>
          </a:lstStyle>
          <a:p>
            <a:pPr lvl="0"/>
            <a:r>
              <a:rPr lang="en-US" dirty="0" smtClean="0"/>
              <a:t>Researcher name</a:t>
            </a:r>
          </a:p>
        </p:txBody>
      </p:sp>
      <p:sp>
        <p:nvSpPr>
          <p:cNvPr id="56" name="Text Placeholder 39"/>
          <p:cNvSpPr>
            <a:spLocks noGrp="1"/>
          </p:cNvSpPr>
          <p:nvPr>
            <p:ph type="body" sz="quarter" idx="12" hasCustomPrompt="1"/>
          </p:nvPr>
        </p:nvSpPr>
        <p:spPr>
          <a:xfrm>
            <a:off x="237778" y="2199564"/>
            <a:ext cx="4739054" cy="371475"/>
          </a:xfrm>
        </p:spPr>
        <p:txBody>
          <a:bodyPr>
            <a:normAutofit/>
          </a:bodyPr>
          <a:lstStyle>
            <a:lvl1pPr marL="0" indent="0" algn="l" defTabSz="457200" rtl="0" eaLnBrk="1" latinLnBrk="0" hangingPunct="1">
              <a:buNone/>
              <a:defRPr lang="en-US" sz="1800" b="0" kern="1200" dirty="0" smtClean="0">
                <a:solidFill>
                  <a:schemeClr val="bg1"/>
                </a:solidFill>
                <a:latin typeface="Avant Garde Medium BT" panose="020B0602020202020204" pitchFamily="34" charset="0"/>
                <a:ea typeface="+mn-ea"/>
                <a:cs typeface="+mn-cs"/>
              </a:defRPr>
            </a:lvl1pPr>
          </a:lstStyle>
          <a:p>
            <a:pPr lvl="0"/>
            <a:r>
              <a:rPr lang="en-US" dirty="0" smtClean="0"/>
              <a:t>Subtitle (optional)</a:t>
            </a:r>
          </a:p>
        </p:txBody>
      </p:sp>
      <p:cxnSp>
        <p:nvCxnSpPr>
          <p:cNvPr id="3" name="Straight Connector 2"/>
          <p:cNvCxnSpPr/>
          <p:nvPr userDrawn="1"/>
        </p:nvCxnSpPr>
        <p:spPr>
          <a:xfrm>
            <a:off x="336615" y="2676635"/>
            <a:ext cx="5142071" cy="0"/>
          </a:xfrm>
          <a:prstGeom prst="line">
            <a:avLst/>
          </a:prstGeom>
          <a:ln w="1905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55" name="Group 154"/>
          <p:cNvGrpSpPr/>
          <p:nvPr userDrawn="1"/>
        </p:nvGrpSpPr>
        <p:grpSpPr>
          <a:xfrm>
            <a:off x="5222886" y="1380327"/>
            <a:ext cx="3562770" cy="3832235"/>
            <a:chOff x="7758113" y="2781300"/>
            <a:chExt cx="2233613" cy="2217738"/>
          </a:xfrm>
        </p:grpSpPr>
        <p:sp>
          <p:nvSpPr>
            <p:cNvPr id="156" name="Freeform 7"/>
            <p:cNvSpPr>
              <a:spLocks/>
            </p:cNvSpPr>
            <p:nvPr userDrawn="1"/>
          </p:nvSpPr>
          <p:spPr bwMode="auto">
            <a:xfrm>
              <a:off x="8724900" y="2781300"/>
              <a:ext cx="303213" cy="288925"/>
            </a:xfrm>
            <a:custGeom>
              <a:avLst/>
              <a:gdLst>
                <a:gd name="T0" fmla="*/ 95 w 191"/>
                <a:gd name="T1" fmla="*/ 0 h 182"/>
                <a:gd name="T2" fmla="*/ 119 w 191"/>
                <a:gd name="T3" fmla="*/ 69 h 182"/>
                <a:gd name="T4" fmla="*/ 191 w 191"/>
                <a:gd name="T5" fmla="*/ 70 h 182"/>
                <a:gd name="T6" fmla="*/ 132 w 191"/>
                <a:gd name="T7" fmla="*/ 112 h 182"/>
                <a:gd name="T8" fmla="*/ 154 w 191"/>
                <a:gd name="T9" fmla="*/ 182 h 182"/>
                <a:gd name="T10" fmla="*/ 95 w 191"/>
                <a:gd name="T11" fmla="*/ 139 h 182"/>
                <a:gd name="T12" fmla="*/ 37 w 191"/>
                <a:gd name="T13" fmla="*/ 182 h 182"/>
                <a:gd name="T14" fmla="*/ 58 w 191"/>
                <a:gd name="T15" fmla="*/ 112 h 182"/>
                <a:gd name="T16" fmla="*/ 0 w 191"/>
                <a:gd name="T17" fmla="*/ 69 h 182"/>
                <a:gd name="T18" fmla="*/ 73 w 191"/>
                <a:gd name="T19" fmla="*/ 69 h 182"/>
                <a:gd name="T20" fmla="*/ 95 w 191"/>
                <a:gd name="T2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182">
                  <a:moveTo>
                    <a:pt x="95" y="0"/>
                  </a:moveTo>
                  <a:lnTo>
                    <a:pt x="119" y="69"/>
                  </a:lnTo>
                  <a:lnTo>
                    <a:pt x="191" y="70"/>
                  </a:lnTo>
                  <a:lnTo>
                    <a:pt x="132" y="112"/>
                  </a:lnTo>
                  <a:lnTo>
                    <a:pt x="154" y="182"/>
                  </a:lnTo>
                  <a:lnTo>
                    <a:pt x="95" y="139"/>
                  </a:lnTo>
                  <a:lnTo>
                    <a:pt x="37" y="182"/>
                  </a:lnTo>
                  <a:lnTo>
                    <a:pt x="58" y="112"/>
                  </a:lnTo>
                  <a:lnTo>
                    <a:pt x="0" y="69"/>
                  </a:lnTo>
                  <a:lnTo>
                    <a:pt x="73" y="69"/>
                  </a:lnTo>
                  <a:lnTo>
                    <a:pt x="95"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defTabSz="457200"/>
              <a:endParaRPr lang="en-GB" b="1">
                <a:solidFill>
                  <a:srgbClr val="333333"/>
                </a:solidFill>
              </a:endParaRPr>
            </a:p>
          </p:txBody>
        </p:sp>
        <p:sp>
          <p:nvSpPr>
            <p:cNvPr id="157" name="Freeform 8"/>
            <p:cNvSpPr>
              <a:spLocks/>
            </p:cNvSpPr>
            <p:nvPr userDrawn="1"/>
          </p:nvSpPr>
          <p:spPr bwMode="auto">
            <a:xfrm>
              <a:off x="9209088" y="2905125"/>
              <a:ext cx="301625" cy="288925"/>
            </a:xfrm>
            <a:custGeom>
              <a:avLst/>
              <a:gdLst>
                <a:gd name="T0" fmla="*/ 95 w 190"/>
                <a:gd name="T1" fmla="*/ 0 h 182"/>
                <a:gd name="T2" fmla="*/ 118 w 190"/>
                <a:gd name="T3" fmla="*/ 69 h 182"/>
                <a:gd name="T4" fmla="*/ 190 w 190"/>
                <a:gd name="T5" fmla="*/ 70 h 182"/>
                <a:gd name="T6" fmla="*/ 132 w 190"/>
                <a:gd name="T7" fmla="*/ 113 h 182"/>
                <a:gd name="T8" fmla="*/ 154 w 190"/>
                <a:gd name="T9" fmla="*/ 182 h 182"/>
                <a:gd name="T10" fmla="*/ 95 w 190"/>
                <a:gd name="T11" fmla="*/ 140 h 182"/>
                <a:gd name="T12" fmla="*/ 36 w 190"/>
                <a:gd name="T13" fmla="*/ 182 h 182"/>
                <a:gd name="T14" fmla="*/ 58 w 190"/>
                <a:gd name="T15" fmla="*/ 113 h 182"/>
                <a:gd name="T16" fmla="*/ 0 w 190"/>
                <a:gd name="T17" fmla="*/ 70 h 182"/>
                <a:gd name="T18" fmla="*/ 72 w 190"/>
                <a:gd name="T19" fmla="*/ 69 h 182"/>
                <a:gd name="T20" fmla="*/ 95 w 190"/>
                <a:gd name="T2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182">
                  <a:moveTo>
                    <a:pt x="95" y="0"/>
                  </a:moveTo>
                  <a:lnTo>
                    <a:pt x="118" y="69"/>
                  </a:lnTo>
                  <a:lnTo>
                    <a:pt x="190" y="70"/>
                  </a:lnTo>
                  <a:lnTo>
                    <a:pt x="132" y="113"/>
                  </a:lnTo>
                  <a:lnTo>
                    <a:pt x="154" y="182"/>
                  </a:lnTo>
                  <a:lnTo>
                    <a:pt x="95" y="140"/>
                  </a:lnTo>
                  <a:lnTo>
                    <a:pt x="36" y="182"/>
                  </a:lnTo>
                  <a:lnTo>
                    <a:pt x="58" y="113"/>
                  </a:lnTo>
                  <a:lnTo>
                    <a:pt x="0" y="70"/>
                  </a:lnTo>
                  <a:lnTo>
                    <a:pt x="72" y="69"/>
                  </a:lnTo>
                  <a:lnTo>
                    <a:pt x="95"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defTabSz="457200"/>
              <a:endParaRPr lang="en-GB" b="1">
                <a:solidFill>
                  <a:srgbClr val="333333"/>
                </a:solidFill>
              </a:endParaRPr>
            </a:p>
          </p:txBody>
        </p:sp>
        <p:sp>
          <p:nvSpPr>
            <p:cNvPr id="158" name="Freeform 9"/>
            <p:cNvSpPr>
              <a:spLocks/>
            </p:cNvSpPr>
            <p:nvPr userDrawn="1"/>
          </p:nvSpPr>
          <p:spPr bwMode="auto">
            <a:xfrm>
              <a:off x="9558338" y="3259138"/>
              <a:ext cx="304800" cy="288925"/>
            </a:xfrm>
            <a:custGeom>
              <a:avLst/>
              <a:gdLst>
                <a:gd name="T0" fmla="*/ 96 w 192"/>
                <a:gd name="T1" fmla="*/ 0 h 182"/>
                <a:gd name="T2" fmla="*/ 118 w 192"/>
                <a:gd name="T3" fmla="*/ 69 h 182"/>
                <a:gd name="T4" fmla="*/ 192 w 192"/>
                <a:gd name="T5" fmla="*/ 70 h 182"/>
                <a:gd name="T6" fmla="*/ 133 w 192"/>
                <a:gd name="T7" fmla="*/ 113 h 182"/>
                <a:gd name="T8" fmla="*/ 155 w 192"/>
                <a:gd name="T9" fmla="*/ 182 h 182"/>
                <a:gd name="T10" fmla="*/ 96 w 192"/>
                <a:gd name="T11" fmla="*/ 139 h 182"/>
                <a:gd name="T12" fmla="*/ 37 w 192"/>
                <a:gd name="T13" fmla="*/ 182 h 182"/>
                <a:gd name="T14" fmla="*/ 59 w 192"/>
                <a:gd name="T15" fmla="*/ 113 h 182"/>
                <a:gd name="T16" fmla="*/ 0 w 192"/>
                <a:gd name="T17" fmla="*/ 70 h 182"/>
                <a:gd name="T18" fmla="*/ 73 w 192"/>
                <a:gd name="T19" fmla="*/ 69 h 182"/>
                <a:gd name="T20" fmla="*/ 96 w 192"/>
                <a:gd name="T2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82">
                  <a:moveTo>
                    <a:pt x="96" y="0"/>
                  </a:moveTo>
                  <a:lnTo>
                    <a:pt x="118" y="69"/>
                  </a:lnTo>
                  <a:lnTo>
                    <a:pt x="192" y="70"/>
                  </a:lnTo>
                  <a:lnTo>
                    <a:pt x="133" y="113"/>
                  </a:lnTo>
                  <a:lnTo>
                    <a:pt x="155" y="182"/>
                  </a:lnTo>
                  <a:lnTo>
                    <a:pt x="96" y="139"/>
                  </a:lnTo>
                  <a:lnTo>
                    <a:pt x="37" y="182"/>
                  </a:lnTo>
                  <a:lnTo>
                    <a:pt x="59" y="113"/>
                  </a:lnTo>
                  <a:lnTo>
                    <a:pt x="0" y="70"/>
                  </a:lnTo>
                  <a:lnTo>
                    <a:pt x="73" y="69"/>
                  </a:lnTo>
                  <a:lnTo>
                    <a:pt x="96"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defTabSz="457200"/>
              <a:endParaRPr lang="en-GB" b="1">
                <a:solidFill>
                  <a:srgbClr val="333333"/>
                </a:solidFill>
              </a:endParaRPr>
            </a:p>
          </p:txBody>
        </p:sp>
        <p:sp>
          <p:nvSpPr>
            <p:cNvPr id="159" name="Freeform 10"/>
            <p:cNvSpPr>
              <a:spLocks/>
            </p:cNvSpPr>
            <p:nvPr userDrawn="1"/>
          </p:nvSpPr>
          <p:spPr bwMode="auto">
            <a:xfrm>
              <a:off x="9688513" y="3741738"/>
              <a:ext cx="303213" cy="288925"/>
            </a:xfrm>
            <a:custGeom>
              <a:avLst/>
              <a:gdLst>
                <a:gd name="T0" fmla="*/ 96 w 191"/>
                <a:gd name="T1" fmla="*/ 0 h 182"/>
                <a:gd name="T2" fmla="*/ 119 w 191"/>
                <a:gd name="T3" fmla="*/ 69 h 182"/>
                <a:gd name="T4" fmla="*/ 191 w 191"/>
                <a:gd name="T5" fmla="*/ 70 h 182"/>
                <a:gd name="T6" fmla="*/ 133 w 191"/>
                <a:gd name="T7" fmla="*/ 113 h 182"/>
                <a:gd name="T8" fmla="*/ 154 w 191"/>
                <a:gd name="T9" fmla="*/ 182 h 182"/>
                <a:gd name="T10" fmla="*/ 96 w 191"/>
                <a:gd name="T11" fmla="*/ 140 h 182"/>
                <a:gd name="T12" fmla="*/ 37 w 191"/>
                <a:gd name="T13" fmla="*/ 182 h 182"/>
                <a:gd name="T14" fmla="*/ 59 w 191"/>
                <a:gd name="T15" fmla="*/ 113 h 182"/>
                <a:gd name="T16" fmla="*/ 0 w 191"/>
                <a:gd name="T17" fmla="*/ 70 h 182"/>
                <a:gd name="T18" fmla="*/ 73 w 191"/>
                <a:gd name="T19" fmla="*/ 69 h 182"/>
                <a:gd name="T20" fmla="*/ 96 w 191"/>
                <a:gd name="T2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182">
                  <a:moveTo>
                    <a:pt x="96" y="0"/>
                  </a:moveTo>
                  <a:lnTo>
                    <a:pt x="119" y="69"/>
                  </a:lnTo>
                  <a:lnTo>
                    <a:pt x="191" y="70"/>
                  </a:lnTo>
                  <a:lnTo>
                    <a:pt x="133" y="113"/>
                  </a:lnTo>
                  <a:lnTo>
                    <a:pt x="154" y="182"/>
                  </a:lnTo>
                  <a:lnTo>
                    <a:pt x="96" y="140"/>
                  </a:lnTo>
                  <a:lnTo>
                    <a:pt x="37" y="182"/>
                  </a:lnTo>
                  <a:lnTo>
                    <a:pt x="59" y="113"/>
                  </a:lnTo>
                  <a:lnTo>
                    <a:pt x="0" y="70"/>
                  </a:lnTo>
                  <a:lnTo>
                    <a:pt x="73" y="69"/>
                  </a:lnTo>
                  <a:lnTo>
                    <a:pt x="96"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defTabSz="457200"/>
              <a:endParaRPr lang="en-GB" b="1">
                <a:solidFill>
                  <a:srgbClr val="333333"/>
                </a:solidFill>
              </a:endParaRPr>
            </a:p>
          </p:txBody>
        </p:sp>
        <p:sp>
          <p:nvSpPr>
            <p:cNvPr id="160" name="Freeform 11"/>
            <p:cNvSpPr>
              <a:spLocks/>
            </p:cNvSpPr>
            <p:nvPr userDrawn="1"/>
          </p:nvSpPr>
          <p:spPr bwMode="auto">
            <a:xfrm>
              <a:off x="9558338" y="4225925"/>
              <a:ext cx="304800" cy="288925"/>
            </a:xfrm>
            <a:custGeom>
              <a:avLst/>
              <a:gdLst>
                <a:gd name="T0" fmla="*/ 96 w 192"/>
                <a:gd name="T1" fmla="*/ 0 h 182"/>
                <a:gd name="T2" fmla="*/ 118 w 192"/>
                <a:gd name="T3" fmla="*/ 69 h 182"/>
                <a:gd name="T4" fmla="*/ 192 w 192"/>
                <a:gd name="T5" fmla="*/ 70 h 182"/>
                <a:gd name="T6" fmla="*/ 133 w 192"/>
                <a:gd name="T7" fmla="*/ 113 h 182"/>
                <a:gd name="T8" fmla="*/ 155 w 192"/>
                <a:gd name="T9" fmla="*/ 182 h 182"/>
                <a:gd name="T10" fmla="*/ 96 w 192"/>
                <a:gd name="T11" fmla="*/ 140 h 182"/>
                <a:gd name="T12" fmla="*/ 37 w 192"/>
                <a:gd name="T13" fmla="*/ 182 h 182"/>
                <a:gd name="T14" fmla="*/ 59 w 192"/>
                <a:gd name="T15" fmla="*/ 113 h 182"/>
                <a:gd name="T16" fmla="*/ 0 w 192"/>
                <a:gd name="T17" fmla="*/ 70 h 182"/>
                <a:gd name="T18" fmla="*/ 73 w 192"/>
                <a:gd name="T19" fmla="*/ 69 h 182"/>
                <a:gd name="T20" fmla="*/ 96 w 192"/>
                <a:gd name="T2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82">
                  <a:moveTo>
                    <a:pt x="96" y="0"/>
                  </a:moveTo>
                  <a:lnTo>
                    <a:pt x="118" y="69"/>
                  </a:lnTo>
                  <a:lnTo>
                    <a:pt x="192" y="70"/>
                  </a:lnTo>
                  <a:lnTo>
                    <a:pt x="133" y="113"/>
                  </a:lnTo>
                  <a:lnTo>
                    <a:pt x="155" y="182"/>
                  </a:lnTo>
                  <a:lnTo>
                    <a:pt x="96" y="140"/>
                  </a:lnTo>
                  <a:lnTo>
                    <a:pt x="37" y="182"/>
                  </a:lnTo>
                  <a:lnTo>
                    <a:pt x="59" y="113"/>
                  </a:lnTo>
                  <a:lnTo>
                    <a:pt x="0" y="70"/>
                  </a:lnTo>
                  <a:lnTo>
                    <a:pt x="73" y="69"/>
                  </a:lnTo>
                  <a:lnTo>
                    <a:pt x="96"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defTabSz="457200"/>
              <a:endParaRPr lang="en-GB" b="1">
                <a:solidFill>
                  <a:srgbClr val="333333"/>
                </a:solidFill>
              </a:endParaRPr>
            </a:p>
          </p:txBody>
        </p:sp>
        <p:sp>
          <p:nvSpPr>
            <p:cNvPr id="161" name="Freeform 12"/>
            <p:cNvSpPr>
              <a:spLocks/>
            </p:cNvSpPr>
            <p:nvPr userDrawn="1"/>
          </p:nvSpPr>
          <p:spPr bwMode="auto">
            <a:xfrm>
              <a:off x="9207500" y="4578350"/>
              <a:ext cx="303213" cy="288925"/>
            </a:xfrm>
            <a:custGeom>
              <a:avLst/>
              <a:gdLst>
                <a:gd name="T0" fmla="*/ 96 w 191"/>
                <a:gd name="T1" fmla="*/ 0 h 182"/>
                <a:gd name="T2" fmla="*/ 119 w 191"/>
                <a:gd name="T3" fmla="*/ 69 h 182"/>
                <a:gd name="T4" fmla="*/ 191 w 191"/>
                <a:gd name="T5" fmla="*/ 69 h 182"/>
                <a:gd name="T6" fmla="*/ 133 w 191"/>
                <a:gd name="T7" fmla="*/ 112 h 182"/>
                <a:gd name="T8" fmla="*/ 154 w 191"/>
                <a:gd name="T9" fmla="*/ 182 h 182"/>
                <a:gd name="T10" fmla="*/ 96 w 191"/>
                <a:gd name="T11" fmla="*/ 139 h 182"/>
                <a:gd name="T12" fmla="*/ 37 w 191"/>
                <a:gd name="T13" fmla="*/ 181 h 182"/>
                <a:gd name="T14" fmla="*/ 58 w 191"/>
                <a:gd name="T15" fmla="*/ 112 h 182"/>
                <a:gd name="T16" fmla="*/ 0 w 191"/>
                <a:gd name="T17" fmla="*/ 69 h 182"/>
                <a:gd name="T18" fmla="*/ 73 w 191"/>
                <a:gd name="T19" fmla="*/ 69 h 182"/>
                <a:gd name="T20" fmla="*/ 96 w 191"/>
                <a:gd name="T2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182">
                  <a:moveTo>
                    <a:pt x="96" y="0"/>
                  </a:moveTo>
                  <a:lnTo>
                    <a:pt x="119" y="69"/>
                  </a:lnTo>
                  <a:lnTo>
                    <a:pt x="191" y="69"/>
                  </a:lnTo>
                  <a:lnTo>
                    <a:pt x="133" y="112"/>
                  </a:lnTo>
                  <a:lnTo>
                    <a:pt x="154" y="182"/>
                  </a:lnTo>
                  <a:lnTo>
                    <a:pt x="96" y="139"/>
                  </a:lnTo>
                  <a:lnTo>
                    <a:pt x="37" y="181"/>
                  </a:lnTo>
                  <a:lnTo>
                    <a:pt x="58" y="112"/>
                  </a:lnTo>
                  <a:lnTo>
                    <a:pt x="0" y="69"/>
                  </a:lnTo>
                  <a:lnTo>
                    <a:pt x="73" y="69"/>
                  </a:lnTo>
                  <a:lnTo>
                    <a:pt x="96"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defTabSz="457200"/>
              <a:endParaRPr lang="en-GB" b="1">
                <a:solidFill>
                  <a:srgbClr val="333333"/>
                </a:solidFill>
              </a:endParaRPr>
            </a:p>
          </p:txBody>
        </p:sp>
        <p:sp>
          <p:nvSpPr>
            <p:cNvPr id="162" name="Freeform 13"/>
            <p:cNvSpPr>
              <a:spLocks/>
            </p:cNvSpPr>
            <p:nvPr userDrawn="1"/>
          </p:nvSpPr>
          <p:spPr bwMode="auto">
            <a:xfrm>
              <a:off x="8724900" y="4710113"/>
              <a:ext cx="303213" cy="288925"/>
            </a:xfrm>
            <a:custGeom>
              <a:avLst/>
              <a:gdLst>
                <a:gd name="T0" fmla="*/ 95 w 191"/>
                <a:gd name="T1" fmla="*/ 0 h 182"/>
                <a:gd name="T2" fmla="*/ 119 w 191"/>
                <a:gd name="T3" fmla="*/ 69 h 182"/>
                <a:gd name="T4" fmla="*/ 191 w 191"/>
                <a:gd name="T5" fmla="*/ 70 h 182"/>
                <a:gd name="T6" fmla="*/ 132 w 191"/>
                <a:gd name="T7" fmla="*/ 113 h 182"/>
                <a:gd name="T8" fmla="*/ 154 w 191"/>
                <a:gd name="T9" fmla="*/ 182 h 182"/>
                <a:gd name="T10" fmla="*/ 95 w 191"/>
                <a:gd name="T11" fmla="*/ 140 h 182"/>
                <a:gd name="T12" fmla="*/ 37 w 191"/>
                <a:gd name="T13" fmla="*/ 182 h 182"/>
                <a:gd name="T14" fmla="*/ 58 w 191"/>
                <a:gd name="T15" fmla="*/ 113 h 182"/>
                <a:gd name="T16" fmla="*/ 0 w 191"/>
                <a:gd name="T17" fmla="*/ 70 h 182"/>
                <a:gd name="T18" fmla="*/ 73 w 191"/>
                <a:gd name="T19" fmla="*/ 69 h 182"/>
                <a:gd name="T20" fmla="*/ 95 w 191"/>
                <a:gd name="T2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182">
                  <a:moveTo>
                    <a:pt x="95" y="0"/>
                  </a:moveTo>
                  <a:lnTo>
                    <a:pt x="119" y="69"/>
                  </a:lnTo>
                  <a:lnTo>
                    <a:pt x="191" y="70"/>
                  </a:lnTo>
                  <a:lnTo>
                    <a:pt x="132" y="113"/>
                  </a:lnTo>
                  <a:lnTo>
                    <a:pt x="154" y="182"/>
                  </a:lnTo>
                  <a:lnTo>
                    <a:pt x="95" y="140"/>
                  </a:lnTo>
                  <a:lnTo>
                    <a:pt x="37" y="182"/>
                  </a:lnTo>
                  <a:lnTo>
                    <a:pt x="58" y="113"/>
                  </a:lnTo>
                  <a:lnTo>
                    <a:pt x="0" y="70"/>
                  </a:lnTo>
                  <a:lnTo>
                    <a:pt x="73" y="69"/>
                  </a:lnTo>
                  <a:lnTo>
                    <a:pt x="95"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defTabSz="457200"/>
              <a:endParaRPr lang="en-GB" b="1">
                <a:solidFill>
                  <a:srgbClr val="333333"/>
                </a:solidFill>
              </a:endParaRPr>
            </a:p>
          </p:txBody>
        </p:sp>
        <p:sp>
          <p:nvSpPr>
            <p:cNvPr id="163" name="Freeform 14"/>
            <p:cNvSpPr>
              <a:spLocks/>
            </p:cNvSpPr>
            <p:nvPr userDrawn="1"/>
          </p:nvSpPr>
          <p:spPr bwMode="auto">
            <a:xfrm>
              <a:off x="8240713" y="4578350"/>
              <a:ext cx="301625" cy="288925"/>
            </a:xfrm>
            <a:custGeom>
              <a:avLst/>
              <a:gdLst>
                <a:gd name="T0" fmla="*/ 95 w 190"/>
                <a:gd name="T1" fmla="*/ 0 h 182"/>
                <a:gd name="T2" fmla="*/ 118 w 190"/>
                <a:gd name="T3" fmla="*/ 69 h 182"/>
                <a:gd name="T4" fmla="*/ 190 w 190"/>
                <a:gd name="T5" fmla="*/ 69 h 182"/>
                <a:gd name="T6" fmla="*/ 132 w 190"/>
                <a:gd name="T7" fmla="*/ 112 h 182"/>
                <a:gd name="T8" fmla="*/ 154 w 190"/>
                <a:gd name="T9" fmla="*/ 182 h 182"/>
                <a:gd name="T10" fmla="*/ 95 w 190"/>
                <a:gd name="T11" fmla="*/ 139 h 182"/>
                <a:gd name="T12" fmla="*/ 36 w 190"/>
                <a:gd name="T13" fmla="*/ 181 h 182"/>
                <a:gd name="T14" fmla="*/ 58 w 190"/>
                <a:gd name="T15" fmla="*/ 112 h 182"/>
                <a:gd name="T16" fmla="*/ 0 w 190"/>
                <a:gd name="T17" fmla="*/ 69 h 182"/>
                <a:gd name="T18" fmla="*/ 72 w 190"/>
                <a:gd name="T19" fmla="*/ 69 h 182"/>
                <a:gd name="T20" fmla="*/ 95 w 190"/>
                <a:gd name="T2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182">
                  <a:moveTo>
                    <a:pt x="95" y="0"/>
                  </a:moveTo>
                  <a:lnTo>
                    <a:pt x="118" y="69"/>
                  </a:lnTo>
                  <a:lnTo>
                    <a:pt x="190" y="69"/>
                  </a:lnTo>
                  <a:lnTo>
                    <a:pt x="132" y="112"/>
                  </a:lnTo>
                  <a:lnTo>
                    <a:pt x="154" y="182"/>
                  </a:lnTo>
                  <a:lnTo>
                    <a:pt x="95" y="139"/>
                  </a:lnTo>
                  <a:lnTo>
                    <a:pt x="36" y="181"/>
                  </a:lnTo>
                  <a:lnTo>
                    <a:pt x="58" y="112"/>
                  </a:lnTo>
                  <a:lnTo>
                    <a:pt x="0" y="69"/>
                  </a:lnTo>
                  <a:lnTo>
                    <a:pt x="72" y="69"/>
                  </a:lnTo>
                  <a:lnTo>
                    <a:pt x="95"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defTabSz="457200"/>
              <a:endParaRPr lang="en-GB" b="1">
                <a:solidFill>
                  <a:srgbClr val="333333"/>
                </a:solidFill>
              </a:endParaRPr>
            </a:p>
          </p:txBody>
        </p:sp>
        <p:sp>
          <p:nvSpPr>
            <p:cNvPr id="164" name="Freeform 15"/>
            <p:cNvSpPr>
              <a:spLocks/>
            </p:cNvSpPr>
            <p:nvPr userDrawn="1"/>
          </p:nvSpPr>
          <p:spPr bwMode="auto">
            <a:xfrm>
              <a:off x="7889875" y="4225925"/>
              <a:ext cx="303213" cy="288925"/>
            </a:xfrm>
            <a:custGeom>
              <a:avLst/>
              <a:gdLst>
                <a:gd name="T0" fmla="*/ 96 w 191"/>
                <a:gd name="T1" fmla="*/ 0 h 182"/>
                <a:gd name="T2" fmla="*/ 118 w 191"/>
                <a:gd name="T3" fmla="*/ 69 h 182"/>
                <a:gd name="T4" fmla="*/ 191 w 191"/>
                <a:gd name="T5" fmla="*/ 70 h 182"/>
                <a:gd name="T6" fmla="*/ 132 w 191"/>
                <a:gd name="T7" fmla="*/ 113 h 182"/>
                <a:gd name="T8" fmla="*/ 154 w 191"/>
                <a:gd name="T9" fmla="*/ 182 h 182"/>
                <a:gd name="T10" fmla="*/ 96 w 191"/>
                <a:gd name="T11" fmla="*/ 140 h 182"/>
                <a:gd name="T12" fmla="*/ 36 w 191"/>
                <a:gd name="T13" fmla="*/ 182 h 182"/>
                <a:gd name="T14" fmla="*/ 59 w 191"/>
                <a:gd name="T15" fmla="*/ 113 h 182"/>
                <a:gd name="T16" fmla="*/ 0 w 191"/>
                <a:gd name="T17" fmla="*/ 70 h 182"/>
                <a:gd name="T18" fmla="*/ 73 w 191"/>
                <a:gd name="T19" fmla="*/ 69 h 182"/>
                <a:gd name="T20" fmla="*/ 96 w 191"/>
                <a:gd name="T2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182">
                  <a:moveTo>
                    <a:pt x="96" y="0"/>
                  </a:moveTo>
                  <a:lnTo>
                    <a:pt x="118" y="69"/>
                  </a:lnTo>
                  <a:lnTo>
                    <a:pt x="191" y="70"/>
                  </a:lnTo>
                  <a:lnTo>
                    <a:pt x="132" y="113"/>
                  </a:lnTo>
                  <a:lnTo>
                    <a:pt x="154" y="182"/>
                  </a:lnTo>
                  <a:lnTo>
                    <a:pt x="96" y="140"/>
                  </a:lnTo>
                  <a:lnTo>
                    <a:pt x="36" y="182"/>
                  </a:lnTo>
                  <a:lnTo>
                    <a:pt x="59" y="113"/>
                  </a:lnTo>
                  <a:lnTo>
                    <a:pt x="0" y="70"/>
                  </a:lnTo>
                  <a:lnTo>
                    <a:pt x="73" y="69"/>
                  </a:lnTo>
                  <a:lnTo>
                    <a:pt x="96"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defTabSz="457200"/>
              <a:endParaRPr lang="en-GB" b="1">
                <a:solidFill>
                  <a:srgbClr val="333333"/>
                </a:solidFill>
              </a:endParaRPr>
            </a:p>
          </p:txBody>
        </p:sp>
        <p:sp>
          <p:nvSpPr>
            <p:cNvPr id="165" name="Freeform 16"/>
            <p:cNvSpPr>
              <a:spLocks/>
            </p:cNvSpPr>
            <p:nvPr userDrawn="1"/>
          </p:nvSpPr>
          <p:spPr bwMode="auto">
            <a:xfrm>
              <a:off x="7758113" y="3741738"/>
              <a:ext cx="303213" cy="288925"/>
            </a:xfrm>
            <a:custGeom>
              <a:avLst/>
              <a:gdLst>
                <a:gd name="T0" fmla="*/ 96 w 191"/>
                <a:gd name="T1" fmla="*/ 0 h 182"/>
                <a:gd name="T2" fmla="*/ 119 w 191"/>
                <a:gd name="T3" fmla="*/ 69 h 182"/>
                <a:gd name="T4" fmla="*/ 191 w 191"/>
                <a:gd name="T5" fmla="*/ 70 h 182"/>
                <a:gd name="T6" fmla="*/ 132 w 191"/>
                <a:gd name="T7" fmla="*/ 113 h 182"/>
                <a:gd name="T8" fmla="*/ 155 w 191"/>
                <a:gd name="T9" fmla="*/ 182 h 182"/>
                <a:gd name="T10" fmla="*/ 96 w 191"/>
                <a:gd name="T11" fmla="*/ 140 h 182"/>
                <a:gd name="T12" fmla="*/ 37 w 191"/>
                <a:gd name="T13" fmla="*/ 182 h 182"/>
                <a:gd name="T14" fmla="*/ 59 w 191"/>
                <a:gd name="T15" fmla="*/ 113 h 182"/>
                <a:gd name="T16" fmla="*/ 0 w 191"/>
                <a:gd name="T17" fmla="*/ 70 h 182"/>
                <a:gd name="T18" fmla="*/ 73 w 191"/>
                <a:gd name="T19" fmla="*/ 69 h 182"/>
                <a:gd name="T20" fmla="*/ 96 w 191"/>
                <a:gd name="T2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182">
                  <a:moveTo>
                    <a:pt x="96" y="0"/>
                  </a:moveTo>
                  <a:lnTo>
                    <a:pt x="119" y="69"/>
                  </a:lnTo>
                  <a:lnTo>
                    <a:pt x="191" y="70"/>
                  </a:lnTo>
                  <a:lnTo>
                    <a:pt x="132" y="113"/>
                  </a:lnTo>
                  <a:lnTo>
                    <a:pt x="155" y="182"/>
                  </a:lnTo>
                  <a:lnTo>
                    <a:pt x="96" y="140"/>
                  </a:lnTo>
                  <a:lnTo>
                    <a:pt x="37" y="182"/>
                  </a:lnTo>
                  <a:lnTo>
                    <a:pt x="59" y="113"/>
                  </a:lnTo>
                  <a:lnTo>
                    <a:pt x="0" y="70"/>
                  </a:lnTo>
                  <a:lnTo>
                    <a:pt x="73" y="69"/>
                  </a:lnTo>
                  <a:lnTo>
                    <a:pt x="96"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defTabSz="457200"/>
              <a:endParaRPr lang="en-GB" b="1">
                <a:solidFill>
                  <a:srgbClr val="333333"/>
                </a:solidFill>
              </a:endParaRPr>
            </a:p>
          </p:txBody>
        </p:sp>
        <p:sp>
          <p:nvSpPr>
            <p:cNvPr id="166" name="Freeform 17"/>
            <p:cNvSpPr>
              <a:spLocks/>
            </p:cNvSpPr>
            <p:nvPr userDrawn="1"/>
          </p:nvSpPr>
          <p:spPr bwMode="auto">
            <a:xfrm>
              <a:off x="7889875" y="3263900"/>
              <a:ext cx="303213" cy="288925"/>
            </a:xfrm>
            <a:custGeom>
              <a:avLst/>
              <a:gdLst>
                <a:gd name="T0" fmla="*/ 96 w 191"/>
                <a:gd name="T1" fmla="*/ 0 h 182"/>
                <a:gd name="T2" fmla="*/ 118 w 191"/>
                <a:gd name="T3" fmla="*/ 69 h 182"/>
                <a:gd name="T4" fmla="*/ 191 w 191"/>
                <a:gd name="T5" fmla="*/ 70 h 182"/>
                <a:gd name="T6" fmla="*/ 132 w 191"/>
                <a:gd name="T7" fmla="*/ 113 h 182"/>
                <a:gd name="T8" fmla="*/ 154 w 191"/>
                <a:gd name="T9" fmla="*/ 182 h 182"/>
                <a:gd name="T10" fmla="*/ 96 w 191"/>
                <a:gd name="T11" fmla="*/ 140 h 182"/>
                <a:gd name="T12" fmla="*/ 36 w 191"/>
                <a:gd name="T13" fmla="*/ 182 h 182"/>
                <a:gd name="T14" fmla="*/ 59 w 191"/>
                <a:gd name="T15" fmla="*/ 113 h 182"/>
                <a:gd name="T16" fmla="*/ 0 w 191"/>
                <a:gd name="T17" fmla="*/ 70 h 182"/>
                <a:gd name="T18" fmla="*/ 73 w 191"/>
                <a:gd name="T19" fmla="*/ 69 h 182"/>
                <a:gd name="T20" fmla="*/ 96 w 191"/>
                <a:gd name="T2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182">
                  <a:moveTo>
                    <a:pt x="96" y="0"/>
                  </a:moveTo>
                  <a:lnTo>
                    <a:pt x="118" y="69"/>
                  </a:lnTo>
                  <a:lnTo>
                    <a:pt x="191" y="70"/>
                  </a:lnTo>
                  <a:lnTo>
                    <a:pt x="132" y="113"/>
                  </a:lnTo>
                  <a:lnTo>
                    <a:pt x="154" y="182"/>
                  </a:lnTo>
                  <a:lnTo>
                    <a:pt x="96" y="140"/>
                  </a:lnTo>
                  <a:lnTo>
                    <a:pt x="36" y="182"/>
                  </a:lnTo>
                  <a:lnTo>
                    <a:pt x="59" y="113"/>
                  </a:lnTo>
                  <a:lnTo>
                    <a:pt x="0" y="70"/>
                  </a:lnTo>
                  <a:lnTo>
                    <a:pt x="73" y="69"/>
                  </a:lnTo>
                  <a:lnTo>
                    <a:pt x="96"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defTabSz="457200"/>
              <a:endParaRPr lang="en-GB" b="1">
                <a:solidFill>
                  <a:srgbClr val="333333"/>
                </a:solidFill>
              </a:endParaRPr>
            </a:p>
          </p:txBody>
        </p:sp>
        <p:sp>
          <p:nvSpPr>
            <p:cNvPr id="167" name="Freeform 18"/>
            <p:cNvSpPr>
              <a:spLocks/>
            </p:cNvSpPr>
            <p:nvPr userDrawn="1"/>
          </p:nvSpPr>
          <p:spPr bwMode="auto">
            <a:xfrm>
              <a:off x="8240713" y="2905125"/>
              <a:ext cx="301625" cy="288925"/>
            </a:xfrm>
            <a:custGeom>
              <a:avLst/>
              <a:gdLst>
                <a:gd name="T0" fmla="*/ 95 w 190"/>
                <a:gd name="T1" fmla="*/ 0 h 182"/>
                <a:gd name="T2" fmla="*/ 118 w 190"/>
                <a:gd name="T3" fmla="*/ 69 h 182"/>
                <a:gd name="T4" fmla="*/ 190 w 190"/>
                <a:gd name="T5" fmla="*/ 70 h 182"/>
                <a:gd name="T6" fmla="*/ 132 w 190"/>
                <a:gd name="T7" fmla="*/ 113 h 182"/>
                <a:gd name="T8" fmla="*/ 154 w 190"/>
                <a:gd name="T9" fmla="*/ 182 h 182"/>
                <a:gd name="T10" fmla="*/ 95 w 190"/>
                <a:gd name="T11" fmla="*/ 140 h 182"/>
                <a:gd name="T12" fmla="*/ 36 w 190"/>
                <a:gd name="T13" fmla="*/ 182 h 182"/>
                <a:gd name="T14" fmla="*/ 58 w 190"/>
                <a:gd name="T15" fmla="*/ 113 h 182"/>
                <a:gd name="T16" fmla="*/ 0 w 190"/>
                <a:gd name="T17" fmla="*/ 70 h 182"/>
                <a:gd name="T18" fmla="*/ 72 w 190"/>
                <a:gd name="T19" fmla="*/ 69 h 182"/>
                <a:gd name="T20" fmla="*/ 95 w 190"/>
                <a:gd name="T2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182">
                  <a:moveTo>
                    <a:pt x="95" y="0"/>
                  </a:moveTo>
                  <a:lnTo>
                    <a:pt x="118" y="69"/>
                  </a:lnTo>
                  <a:lnTo>
                    <a:pt x="190" y="70"/>
                  </a:lnTo>
                  <a:lnTo>
                    <a:pt x="132" y="113"/>
                  </a:lnTo>
                  <a:lnTo>
                    <a:pt x="154" y="182"/>
                  </a:lnTo>
                  <a:lnTo>
                    <a:pt x="95" y="140"/>
                  </a:lnTo>
                  <a:lnTo>
                    <a:pt x="36" y="182"/>
                  </a:lnTo>
                  <a:lnTo>
                    <a:pt x="58" y="113"/>
                  </a:lnTo>
                  <a:lnTo>
                    <a:pt x="0" y="70"/>
                  </a:lnTo>
                  <a:lnTo>
                    <a:pt x="72" y="69"/>
                  </a:lnTo>
                  <a:lnTo>
                    <a:pt x="95"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pPr defTabSz="457200"/>
              <a:endParaRPr lang="en-GB" b="1">
                <a:solidFill>
                  <a:srgbClr val="333333"/>
                </a:solidFill>
              </a:endParaRPr>
            </a:p>
          </p:txBody>
        </p:sp>
      </p:grpSp>
      <p:sp>
        <p:nvSpPr>
          <p:cNvPr id="33" name="Rectangle 32"/>
          <p:cNvSpPr/>
          <p:nvPr userDrawn="1"/>
        </p:nvSpPr>
        <p:spPr bwMode="white">
          <a:xfrm>
            <a:off x="8493666" y="180861"/>
            <a:ext cx="332345" cy="37573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dirty="0" err="1" smtClean="0">
              <a:solidFill>
                <a:prstClr val="white"/>
              </a:solidFill>
            </a:endParaRPr>
          </a:p>
        </p:txBody>
      </p:sp>
    </p:spTree>
    <p:extLst>
      <p:ext uri="{BB962C8B-B14F-4D97-AF65-F5344CB8AC3E}">
        <p14:creationId xmlns:p14="http://schemas.microsoft.com/office/powerpoint/2010/main" val="500362572"/>
      </p:ext>
    </p:extLst>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MPs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Click to edit Master title style</a:t>
            </a:r>
            <a:endParaRPr lang="en-US" dirty="0"/>
          </a:p>
        </p:txBody>
      </p:sp>
      <p:sp>
        <p:nvSpPr>
          <p:cNvPr id="3" name="Content Placeholder 2"/>
          <p:cNvSpPr>
            <a:spLocks noGrp="1"/>
          </p:cNvSpPr>
          <p:nvPr>
            <p:ph idx="1"/>
          </p:nvPr>
        </p:nvSpPr>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p:txBody>
      </p:sp>
    </p:spTree>
    <p:extLst>
      <p:ext uri="{BB962C8B-B14F-4D97-AF65-F5344CB8AC3E}">
        <p14:creationId xmlns:p14="http://schemas.microsoft.com/office/powerpoint/2010/main" val="3129582447"/>
      </p:ext>
    </p:extLst>
  </p:cSld>
  <p:clrMapOvr>
    <a:masterClrMapping/>
  </p:clrMapOvr>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MP_commentar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a:xfrm>
            <a:off x="537796" y="1255923"/>
            <a:ext cx="2726586" cy="5155894"/>
          </a:xfrm>
          <a:solidFill>
            <a:schemeClr val="accent3">
              <a:lumMod val="40000"/>
              <a:lumOff val="60000"/>
            </a:schemeClr>
          </a:solidFill>
        </p:spPr>
        <p:txBody>
          <a:bodyPr>
            <a:normAutofit/>
          </a:bodyPr>
          <a:lstStyle>
            <a:lvl1pPr marL="176213" indent="-176213">
              <a:defRPr sz="1600"/>
            </a:lvl1pPr>
            <a:lvl2pPr marL="447675" indent="-195263">
              <a:defRPr sz="1600"/>
            </a:lvl2pPr>
            <a:lvl3pPr marL="712788" indent="-228600">
              <a:defRPr sz="1600"/>
            </a:lvl3pPr>
            <a:lvl4pPr>
              <a:defRPr sz="1600"/>
            </a:lvl4pPr>
          </a:lstStyle>
          <a:p>
            <a:pPr lvl="0"/>
            <a:r>
              <a:rPr lang="en-GB" dirty="0" smtClean="0"/>
              <a:t>Click to edit Master text styles</a:t>
            </a:r>
          </a:p>
          <a:p>
            <a:pPr lvl="1"/>
            <a:r>
              <a:rPr lang="en-GB" dirty="0" smtClean="0"/>
              <a:t>Second level</a:t>
            </a:r>
          </a:p>
          <a:p>
            <a:pPr lvl="2"/>
            <a:r>
              <a:rPr lang="en-GB" dirty="0" smtClean="0"/>
              <a:t>Third level</a:t>
            </a:r>
          </a:p>
        </p:txBody>
      </p:sp>
    </p:spTree>
    <p:extLst>
      <p:ext uri="{BB962C8B-B14F-4D97-AF65-F5344CB8AC3E}">
        <p14:creationId xmlns:p14="http://schemas.microsoft.com/office/powerpoint/2010/main" val="254199130"/>
      </p:ext>
    </p:extLst>
  </p:cSld>
  <p:clrMapOvr>
    <a:masterClrMapping/>
  </p:clrMapOvr>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MP_commentary Left (With Ba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a:xfrm>
            <a:off x="537796" y="1255923"/>
            <a:ext cx="2726586" cy="5155894"/>
          </a:xfrm>
          <a:solidFill>
            <a:schemeClr val="accent3">
              <a:lumMod val="40000"/>
              <a:lumOff val="60000"/>
            </a:schemeClr>
          </a:solidFill>
        </p:spPr>
        <p:txBody>
          <a:bodyPr>
            <a:normAutofit/>
          </a:bodyPr>
          <a:lstStyle>
            <a:lvl1pPr marL="176213" indent="-176213">
              <a:defRPr sz="1600"/>
            </a:lvl1pPr>
            <a:lvl2pPr marL="447675" indent="-195263">
              <a:defRPr sz="1600"/>
            </a:lvl2pPr>
            <a:lvl3pPr marL="712788" indent="-228600">
              <a:defRPr sz="1600"/>
            </a:lvl3pPr>
            <a:lvl4pPr>
              <a:defRPr sz="1600"/>
            </a:lvl4pPr>
          </a:lstStyle>
          <a:p>
            <a:pPr lvl="0"/>
            <a:r>
              <a:rPr lang="en-GB" dirty="0" smtClean="0"/>
              <a:t>Click to edit Master text styles</a:t>
            </a:r>
          </a:p>
          <a:p>
            <a:pPr lvl="1"/>
            <a:r>
              <a:rPr lang="en-GB" dirty="0" smtClean="0"/>
              <a:t>Second level</a:t>
            </a:r>
          </a:p>
          <a:p>
            <a:pPr lvl="2"/>
            <a:r>
              <a:rPr lang="en-GB" dirty="0" smtClean="0"/>
              <a:t>Third level</a:t>
            </a:r>
          </a:p>
        </p:txBody>
      </p:sp>
      <p:sp>
        <p:nvSpPr>
          <p:cNvPr id="4" name="Text Placeholder 13"/>
          <p:cNvSpPr>
            <a:spLocks noGrp="1"/>
          </p:cNvSpPr>
          <p:nvPr>
            <p:ph type="body" sz="quarter" idx="10" hasCustomPrompt="1"/>
          </p:nvPr>
        </p:nvSpPr>
        <p:spPr>
          <a:xfrm>
            <a:off x="3357024" y="6126586"/>
            <a:ext cx="2898962" cy="198812"/>
          </a:xfrm>
        </p:spPr>
        <p:txBody>
          <a:bodyPr lIns="0" tIns="0" rIns="0" bIns="0">
            <a:noAutofit/>
          </a:bodyPr>
          <a:lstStyle>
            <a:lvl1pPr marL="0" indent="0">
              <a:lnSpc>
                <a:spcPts val="700"/>
              </a:lnSpc>
              <a:spcBef>
                <a:spcPts val="0"/>
              </a:spcBef>
              <a:buNone/>
              <a:tabLst>
                <a:tab pos="355600" algn="l"/>
              </a:tabLst>
              <a:defRPr sz="700" b="0" baseline="0">
                <a:solidFill>
                  <a:schemeClr val="tx1">
                    <a:lumMod val="60000"/>
                    <a:lumOff val="40000"/>
                  </a:schemeClr>
                </a:solidFill>
              </a:defRPr>
            </a:lvl1pPr>
            <a:lvl2pPr marL="339725" indent="0">
              <a:buNone/>
              <a:defRPr sz="1400"/>
            </a:lvl2pPr>
            <a:lvl3pPr marL="584200" indent="0">
              <a:buNone/>
              <a:defRPr sz="1400"/>
            </a:lvl3pPr>
            <a:lvl4pPr marL="855663" indent="0">
              <a:buNone/>
              <a:defRPr sz="1400"/>
            </a:lvl4pPr>
            <a:lvl5pPr marL="1828800" indent="0">
              <a:buNone/>
              <a:defRPr sz="1400"/>
            </a:lvl5pPr>
          </a:lstStyle>
          <a:p>
            <a:pPr lvl="0"/>
            <a:r>
              <a:rPr lang="en-US" dirty="0" smtClean="0"/>
              <a:t>Base:	Insert base information here</a:t>
            </a:r>
          </a:p>
        </p:txBody>
      </p:sp>
      <p:sp>
        <p:nvSpPr>
          <p:cNvPr id="5" name="Text Placeholder 13"/>
          <p:cNvSpPr>
            <a:spLocks noGrp="1"/>
          </p:cNvSpPr>
          <p:nvPr>
            <p:ph type="body" sz="quarter" idx="11" hasCustomPrompt="1"/>
          </p:nvPr>
        </p:nvSpPr>
        <p:spPr>
          <a:xfrm>
            <a:off x="6535270" y="6131856"/>
            <a:ext cx="2271520" cy="198812"/>
          </a:xfrm>
        </p:spPr>
        <p:txBody>
          <a:bodyPr lIns="0" tIns="0" rIns="0" bIns="0">
            <a:noAutofit/>
          </a:bodyPr>
          <a:lstStyle>
            <a:lvl1pPr marL="0" indent="0" algn="r">
              <a:lnSpc>
                <a:spcPts val="700"/>
              </a:lnSpc>
              <a:spcBef>
                <a:spcPts val="0"/>
              </a:spcBef>
              <a:buNone/>
              <a:tabLst/>
              <a:defRPr sz="700" b="0" baseline="0">
                <a:solidFill>
                  <a:schemeClr val="tx1">
                    <a:lumMod val="60000"/>
                    <a:lumOff val="40000"/>
                  </a:schemeClr>
                </a:solidFill>
              </a:defRPr>
            </a:lvl1pPr>
            <a:lvl2pPr marL="339725" indent="0">
              <a:buNone/>
              <a:defRPr sz="1400"/>
            </a:lvl2pPr>
            <a:lvl3pPr marL="584200" indent="0">
              <a:buNone/>
              <a:defRPr sz="1400"/>
            </a:lvl3pPr>
            <a:lvl4pPr marL="855663" indent="0">
              <a:buNone/>
              <a:defRPr sz="1400"/>
            </a:lvl4pPr>
            <a:lvl5pPr marL="1828800" indent="0">
              <a:buNone/>
              <a:defRPr sz="1400"/>
            </a:lvl5pPr>
          </a:lstStyle>
          <a:p>
            <a:pPr lvl="0"/>
            <a:r>
              <a:rPr lang="en-US" dirty="0" smtClean="0"/>
              <a:t>Source:	Insert source information here</a:t>
            </a:r>
          </a:p>
        </p:txBody>
      </p:sp>
      <p:cxnSp>
        <p:nvCxnSpPr>
          <p:cNvPr id="7" name="Straight Connector 6"/>
          <p:cNvCxnSpPr/>
          <p:nvPr userDrawn="1"/>
        </p:nvCxnSpPr>
        <p:spPr>
          <a:xfrm>
            <a:off x="3357024" y="6078073"/>
            <a:ext cx="5449766" cy="0"/>
          </a:xfrm>
          <a:prstGeom prst="line">
            <a:avLst/>
          </a:prstGeom>
          <a:ln w="9525">
            <a:solidFill>
              <a:schemeClr val="accent5"/>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5250312"/>
      </p:ext>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type="obj" preserve="1">
  <p:cSld name="MP_Commentary_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a:xfrm>
            <a:off x="5919360" y="1266940"/>
            <a:ext cx="2726586" cy="5155894"/>
          </a:xfrm>
          <a:solidFill>
            <a:schemeClr val="accent3">
              <a:lumMod val="40000"/>
              <a:lumOff val="60000"/>
            </a:schemeClr>
          </a:solidFill>
        </p:spPr>
        <p:txBody>
          <a:bodyPr>
            <a:normAutofit/>
          </a:bodyPr>
          <a:lstStyle>
            <a:lvl1pPr marL="176213" indent="-176213">
              <a:defRPr sz="1600"/>
            </a:lvl1pPr>
            <a:lvl2pPr marL="447675" indent="-195263">
              <a:defRPr sz="1600"/>
            </a:lvl2pPr>
            <a:lvl3pPr marL="712788" indent="-228600">
              <a:defRPr sz="1600"/>
            </a:lvl3pPr>
            <a:lvl4pPr>
              <a:defRPr sz="1600"/>
            </a:lvl4pPr>
          </a:lstStyle>
          <a:p>
            <a:pPr lvl="0"/>
            <a:r>
              <a:rPr lang="en-GB" dirty="0" smtClean="0"/>
              <a:t>Click to edit Master text styles</a:t>
            </a:r>
          </a:p>
          <a:p>
            <a:pPr lvl="1"/>
            <a:r>
              <a:rPr lang="en-GB" dirty="0" smtClean="0"/>
              <a:t>Second level</a:t>
            </a:r>
          </a:p>
          <a:p>
            <a:pPr lvl="2"/>
            <a:r>
              <a:rPr lang="en-GB" dirty="0" smtClean="0"/>
              <a:t>Third level</a:t>
            </a:r>
          </a:p>
        </p:txBody>
      </p:sp>
    </p:spTree>
    <p:extLst>
      <p:ext uri="{BB962C8B-B14F-4D97-AF65-F5344CB8AC3E}">
        <p14:creationId xmlns:p14="http://schemas.microsoft.com/office/powerpoint/2010/main" val="2817731809"/>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MP_Commentary_(with ba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a:xfrm>
            <a:off x="5919360" y="1266940"/>
            <a:ext cx="2726586" cy="5155894"/>
          </a:xfrm>
          <a:solidFill>
            <a:schemeClr val="accent3">
              <a:lumMod val="40000"/>
              <a:lumOff val="60000"/>
            </a:schemeClr>
          </a:solidFill>
        </p:spPr>
        <p:txBody>
          <a:bodyPr>
            <a:normAutofit/>
          </a:bodyPr>
          <a:lstStyle>
            <a:lvl1pPr marL="176213" indent="-176213">
              <a:defRPr sz="1600">
                <a:solidFill>
                  <a:schemeClr val="accent3">
                    <a:lumMod val="50000"/>
                  </a:schemeClr>
                </a:solidFill>
              </a:defRPr>
            </a:lvl1pPr>
            <a:lvl2pPr marL="447675" indent="-195263">
              <a:defRPr sz="1600">
                <a:solidFill>
                  <a:schemeClr val="accent3">
                    <a:lumMod val="50000"/>
                  </a:schemeClr>
                </a:solidFill>
              </a:defRPr>
            </a:lvl2pPr>
            <a:lvl3pPr marL="712788" indent="-228600">
              <a:defRPr sz="1600">
                <a:solidFill>
                  <a:schemeClr val="accent3">
                    <a:lumMod val="50000"/>
                  </a:schemeClr>
                </a:solidFill>
              </a:defRPr>
            </a:lvl3pPr>
            <a:lvl4pPr>
              <a:defRPr sz="1600"/>
            </a:lvl4pPr>
          </a:lstStyle>
          <a:p>
            <a:pPr lvl="0"/>
            <a:r>
              <a:rPr lang="en-GB" dirty="0" smtClean="0"/>
              <a:t>Click to edit Master text styles</a:t>
            </a:r>
          </a:p>
          <a:p>
            <a:pPr lvl="1"/>
            <a:r>
              <a:rPr lang="en-GB" dirty="0" smtClean="0"/>
              <a:t>Second level</a:t>
            </a:r>
          </a:p>
          <a:p>
            <a:pPr lvl="2"/>
            <a:r>
              <a:rPr lang="en-GB" dirty="0" smtClean="0"/>
              <a:t>Third level</a:t>
            </a:r>
          </a:p>
        </p:txBody>
      </p:sp>
      <p:sp>
        <p:nvSpPr>
          <p:cNvPr id="4" name="Text Placeholder 13"/>
          <p:cNvSpPr>
            <a:spLocks noGrp="1"/>
          </p:cNvSpPr>
          <p:nvPr>
            <p:ph type="body" sz="quarter" idx="10" hasCustomPrompt="1"/>
          </p:nvPr>
        </p:nvSpPr>
        <p:spPr>
          <a:xfrm>
            <a:off x="336608" y="6189341"/>
            <a:ext cx="2898962" cy="198812"/>
          </a:xfrm>
        </p:spPr>
        <p:txBody>
          <a:bodyPr lIns="0" tIns="0" rIns="0" bIns="0">
            <a:noAutofit/>
          </a:bodyPr>
          <a:lstStyle>
            <a:lvl1pPr marL="0" indent="0">
              <a:lnSpc>
                <a:spcPts val="700"/>
              </a:lnSpc>
              <a:spcBef>
                <a:spcPts val="0"/>
              </a:spcBef>
              <a:buNone/>
              <a:tabLst>
                <a:tab pos="355600" algn="l"/>
              </a:tabLst>
              <a:defRPr sz="700" b="0" baseline="0">
                <a:solidFill>
                  <a:schemeClr val="tx1">
                    <a:lumMod val="60000"/>
                    <a:lumOff val="40000"/>
                  </a:schemeClr>
                </a:solidFill>
              </a:defRPr>
            </a:lvl1pPr>
            <a:lvl2pPr marL="339725" indent="0">
              <a:buNone/>
              <a:defRPr sz="1400"/>
            </a:lvl2pPr>
            <a:lvl3pPr marL="584200" indent="0">
              <a:buNone/>
              <a:defRPr sz="1400"/>
            </a:lvl3pPr>
            <a:lvl4pPr marL="855663" indent="0">
              <a:buNone/>
              <a:defRPr sz="1400"/>
            </a:lvl4pPr>
            <a:lvl5pPr marL="1828800" indent="0">
              <a:buNone/>
              <a:defRPr sz="1400"/>
            </a:lvl5pPr>
          </a:lstStyle>
          <a:p>
            <a:pPr lvl="0"/>
            <a:r>
              <a:rPr lang="en-US" dirty="0" smtClean="0"/>
              <a:t>Base:	Insert base information here</a:t>
            </a:r>
          </a:p>
        </p:txBody>
      </p:sp>
      <p:sp>
        <p:nvSpPr>
          <p:cNvPr id="5" name="Text Placeholder 13"/>
          <p:cNvSpPr>
            <a:spLocks noGrp="1"/>
          </p:cNvSpPr>
          <p:nvPr>
            <p:ph type="body" sz="quarter" idx="11" hasCustomPrompt="1"/>
          </p:nvPr>
        </p:nvSpPr>
        <p:spPr>
          <a:xfrm>
            <a:off x="3514855" y="6194611"/>
            <a:ext cx="2271520" cy="198812"/>
          </a:xfrm>
        </p:spPr>
        <p:txBody>
          <a:bodyPr lIns="0" tIns="0" rIns="0" bIns="0">
            <a:noAutofit/>
          </a:bodyPr>
          <a:lstStyle>
            <a:lvl1pPr marL="0" indent="0" algn="r">
              <a:lnSpc>
                <a:spcPts val="700"/>
              </a:lnSpc>
              <a:spcBef>
                <a:spcPts val="0"/>
              </a:spcBef>
              <a:buNone/>
              <a:tabLst/>
              <a:defRPr sz="700" b="0" baseline="0">
                <a:solidFill>
                  <a:schemeClr val="tx1">
                    <a:lumMod val="60000"/>
                    <a:lumOff val="40000"/>
                  </a:schemeClr>
                </a:solidFill>
              </a:defRPr>
            </a:lvl1pPr>
            <a:lvl2pPr marL="339725" indent="0">
              <a:buNone/>
              <a:defRPr sz="1400"/>
            </a:lvl2pPr>
            <a:lvl3pPr marL="584200" indent="0">
              <a:buNone/>
              <a:defRPr sz="1400"/>
            </a:lvl3pPr>
            <a:lvl4pPr marL="855663" indent="0">
              <a:buNone/>
              <a:defRPr sz="1400"/>
            </a:lvl4pPr>
            <a:lvl5pPr marL="1828800" indent="0">
              <a:buNone/>
              <a:defRPr sz="1400"/>
            </a:lvl5pPr>
          </a:lstStyle>
          <a:p>
            <a:pPr lvl="0"/>
            <a:r>
              <a:rPr lang="en-US" dirty="0" smtClean="0"/>
              <a:t>Source:	Insert source information here</a:t>
            </a:r>
          </a:p>
        </p:txBody>
      </p:sp>
      <p:cxnSp>
        <p:nvCxnSpPr>
          <p:cNvPr id="6" name="Straight Connector 5"/>
          <p:cNvCxnSpPr/>
          <p:nvPr userDrawn="1"/>
        </p:nvCxnSpPr>
        <p:spPr>
          <a:xfrm>
            <a:off x="336609" y="6140828"/>
            <a:ext cx="5449766" cy="0"/>
          </a:xfrm>
          <a:prstGeom prst="line">
            <a:avLst/>
          </a:prstGeom>
          <a:ln w="9525">
            <a:solidFill>
              <a:schemeClr val="accent5"/>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7308847"/>
      </p:ext>
    </p:extLst>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_MP_Commentary_(with ba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a:xfrm>
            <a:off x="334191" y="4604368"/>
            <a:ext cx="8494842" cy="1416106"/>
          </a:xfrm>
          <a:solidFill>
            <a:schemeClr val="accent3">
              <a:lumMod val="40000"/>
              <a:lumOff val="60000"/>
            </a:schemeClr>
          </a:solidFill>
        </p:spPr>
        <p:txBody>
          <a:bodyPr>
            <a:normAutofit/>
          </a:bodyPr>
          <a:lstStyle>
            <a:lvl1pPr marL="176213" indent="-176213">
              <a:defRPr sz="1600">
                <a:solidFill>
                  <a:schemeClr val="accent3">
                    <a:lumMod val="50000"/>
                  </a:schemeClr>
                </a:solidFill>
              </a:defRPr>
            </a:lvl1pPr>
            <a:lvl2pPr marL="447675" indent="-195263">
              <a:defRPr sz="1600">
                <a:solidFill>
                  <a:schemeClr val="accent3">
                    <a:lumMod val="50000"/>
                  </a:schemeClr>
                </a:solidFill>
              </a:defRPr>
            </a:lvl2pPr>
            <a:lvl3pPr marL="712788" indent="-228600">
              <a:defRPr sz="1600">
                <a:solidFill>
                  <a:schemeClr val="accent3">
                    <a:lumMod val="50000"/>
                  </a:schemeClr>
                </a:solidFill>
              </a:defRPr>
            </a:lvl3pPr>
            <a:lvl4pPr>
              <a:defRPr sz="1600"/>
            </a:lvl4pPr>
          </a:lstStyle>
          <a:p>
            <a:pPr lvl="0"/>
            <a:r>
              <a:rPr lang="en-GB" dirty="0" smtClean="0"/>
              <a:t>Click to edit Master text styles</a:t>
            </a:r>
          </a:p>
          <a:p>
            <a:pPr lvl="1"/>
            <a:r>
              <a:rPr lang="en-GB" dirty="0" smtClean="0"/>
              <a:t>Second level</a:t>
            </a:r>
          </a:p>
          <a:p>
            <a:pPr lvl="2"/>
            <a:r>
              <a:rPr lang="en-GB" dirty="0" smtClean="0"/>
              <a:t>Third level</a:t>
            </a:r>
          </a:p>
        </p:txBody>
      </p:sp>
      <p:sp>
        <p:nvSpPr>
          <p:cNvPr id="4" name="Text Placeholder 13"/>
          <p:cNvSpPr>
            <a:spLocks noGrp="1"/>
          </p:cNvSpPr>
          <p:nvPr>
            <p:ph type="body" sz="quarter" idx="10" hasCustomPrompt="1"/>
          </p:nvPr>
        </p:nvSpPr>
        <p:spPr>
          <a:xfrm>
            <a:off x="334191" y="6126586"/>
            <a:ext cx="2898962" cy="198812"/>
          </a:xfrm>
        </p:spPr>
        <p:txBody>
          <a:bodyPr lIns="0" tIns="0" rIns="0" bIns="0">
            <a:noAutofit/>
          </a:bodyPr>
          <a:lstStyle>
            <a:lvl1pPr marL="0" indent="0">
              <a:lnSpc>
                <a:spcPts val="700"/>
              </a:lnSpc>
              <a:spcBef>
                <a:spcPts val="0"/>
              </a:spcBef>
              <a:buNone/>
              <a:tabLst>
                <a:tab pos="355600" algn="l"/>
              </a:tabLst>
              <a:defRPr sz="700" b="0" baseline="0">
                <a:solidFill>
                  <a:schemeClr val="tx1">
                    <a:lumMod val="60000"/>
                    <a:lumOff val="40000"/>
                  </a:schemeClr>
                </a:solidFill>
              </a:defRPr>
            </a:lvl1pPr>
            <a:lvl2pPr marL="339725" indent="0">
              <a:buNone/>
              <a:defRPr sz="1400"/>
            </a:lvl2pPr>
            <a:lvl3pPr marL="584200" indent="0">
              <a:buNone/>
              <a:defRPr sz="1400"/>
            </a:lvl3pPr>
            <a:lvl4pPr marL="855663" indent="0">
              <a:buNone/>
              <a:defRPr sz="1400"/>
            </a:lvl4pPr>
            <a:lvl5pPr marL="1828800" indent="0">
              <a:buNone/>
              <a:defRPr sz="1400"/>
            </a:lvl5pPr>
          </a:lstStyle>
          <a:p>
            <a:pPr lvl="0"/>
            <a:r>
              <a:rPr lang="en-US" dirty="0" smtClean="0"/>
              <a:t>Base:	Insert base information here</a:t>
            </a:r>
          </a:p>
        </p:txBody>
      </p:sp>
      <p:sp>
        <p:nvSpPr>
          <p:cNvPr id="5" name="Text Placeholder 13"/>
          <p:cNvSpPr>
            <a:spLocks noGrp="1"/>
          </p:cNvSpPr>
          <p:nvPr>
            <p:ph type="body" sz="quarter" idx="11" hasCustomPrompt="1"/>
          </p:nvPr>
        </p:nvSpPr>
        <p:spPr>
          <a:xfrm>
            <a:off x="6557514" y="6126586"/>
            <a:ext cx="2271520" cy="198812"/>
          </a:xfrm>
        </p:spPr>
        <p:txBody>
          <a:bodyPr lIns="0" tIns="0" rIns="0" bIns="0">
            <a:noAutofit/>
          </a:bodyPr>
          <a:lstStyle>
            <a:lvl1pPr marL="0" indent="0" algn="r">
              <a:lnSpc>
                <a:spcPts val="700"/>
              </a:lnSpc>
              <a:spcBef>
                <a:spcPts val="0"/>
              </a:spcBef>
              <a:buNone/>
              <a:tabLst/>
              <a:defRPr sz="700" b="0" baseline="0">
                <a:solidFill>
                  <a:schemeClr val="tx1">
                    <a:lumMod val="60000"/>
                    <a:lumOff val="40000"/>
                  </a:schemeClr>
                </a:solidFill>
              </a:defRPr>
            </a:lvl1pPr>
            <a:lvl2pPr marL="339725" indent="0">
              <a:buNone/>
              <a:defRPr sz="1400"/>
            </a:lvl2pPr>
            <a:lvl3pPr marL="584200" indent="0">
              <a:buNone/>
              <a:defRPr sz="1400"/>
            </a:lvl3pPr>
            <a:lvl4pPr marL="855663" indent="0">
              <a:buNone/>
              <a:defRPr sz="1400"/>
            </a:lvl4pPr>
            <a:lvl5pPr marL="1828800" indent="0">
              <a:buNone/>
              <a:defRPr sz="1400"/>
            </a:lvl5pPr>
          </a:lstStyle>
          <a:p>
            <a:pPr lvl="0"/>
            <a:r>
              <a:rPr lang="en-US" dirty="0" smtClean="0"/>
              <a:t>Source:	Insert source information here</a:t>
            </a:r>
          </a:p>
        </p:txBody>
      </p:sp>
    </p:spTree>
    <p:extLst>
      <p:ext uri="{BB962C8B-B14F-4D97-AF65-F5344CB8AC3E}">
        <p14:creationId xmlns:p14="http://schemas.microsoft.com/office/powerpoint/2010/main" val="2117859258"/>
      </p:ext>
    </p:extLst>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3_MP_Commentary_(without ba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a:xfrm>
            <a:off x="334191" y="4862782"/>
            <a:ext cx="8494842" cy="1416106"/>
          </a:xfrm>
          <a:solidFill>
            <a:schemeClr val="accent3">
              <a:lumMod val="40000"/>
              <a:lumOff val="60000"/>
            </a:schemeClr>
          </a:solidFill>
        </p:spPr>
        <p:txBody>
          <a:bodyPr>
            <a:normAutofit/>
          </a:bodyPr>
          <a:lstStyle>
            <a:lvl1pPr marL="176213" indent="-176213">
              <a:defRPr sz="1600">
                <a:solidFill>
                  <a:schemeClr val="accent3">
                    <a:lumMod val="50000"/>
                  </a:schemeClr>
                </a:solidFill>
              </a:defRPr>
            </a:lvl1pPr>
            <a:lvl2pPr marL="447675" indent="-195263">
              <a:defRPr sz="1600">
                <a:solidFill>
                  <a:schemeClr val="accent3">
                    <a:lumMod val="50000"/>
                  </a:schemeClr>
                </a:solidFill>
              </a:defRPr>
            </a:lvl2pPr>
            <a:lvl3pPr marL="712788" indent="-228600">
              <a:defRPr sz="1600">
                <a:solidFill>
                  <a:schemeClr val="accent3">
                    <a:lumMod val="50000"/>
                  </a:schemeClr>
                </a:solidFill>
              </a:defRPr>
            </a:lvl3pPr>
            <a:lvl4pPr>
              <a:defRPr sz="1600"/>
            </a:lvl4pPr>
          </a:lstStyle>
          <a:p>
            <a:pPr lvl="0"/>
            <a:r>
              <a:rPr lang="en-GB" dirty="0" smtClean="0"/>
              <a:t>Click to edit Master text styles</a:t>
            </a:r>
          </a:p>
          <a:p>
            <a:pPr lvl="1"/>
            <a:r>
              <a:rPr lang="en-GB" dirty="0" smtClean="0"/>
              <a:t>Second level</a:t>
            </a:r>
          </a:p>
          <a:p>
            <a:pPr lvl="2"/>
            <a:r>
              <a:rPr lang="en-GB" dirty="0" smtClean="0"/>
              <a:t>Third level</a:t>
            </a:r>
          </a:p>
        </p:txBody>
      </p:sp>
    </p:spTree>
    <p:extLst>
      <p:ext uri="{BB962C8B-B14F-4D97-AF65-F5344CB8AC3E}">
        <p14:creationId xmlns:p14="http://schemas.microsoft.com/office/powerpoint/2010/main" val="115076613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Divider ">
    <p:bg>
      <p:bgPr>
        <a:solidFill>
          <a:schemeClr val="tx1"/>
        </a:solidFill>
        <a:effectLst/>
      </p:bgPr>
    </p:bg>
    <p:spTree>
      <p:nvGrpSpPr>
        <p:cNvPr id="1" name=""/>
        <p:cNvGrpSpPr/>
        <p:nvPr/>
      </p:nvGrpSpPr>
      <p:grpSpPr>
        <a:xfrm>
          <a:off x="0" y="0"/>
          <a:ext cx="0" cy="0"/>
          <a:chOff x="0" y="0"/>
          <a:chExt cx="0" cy="0"/>
        </a:xfrm>
      </p:grpSpPr>
      <p:sp>
        <p:nvSpPr>
          <p:cNvPr id="41" name="Rectangle 40"/>
          <p:cNvSpPr/>
          <p:nvPr userDrawn="1"/>
        </p:nvSpPr>
        <p:spPr bwMode="auto">
          <a:xfrm>
            <a:off x="0"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a:solidFill>
                <a:srgbClr val="FFFFFF"/>
              </a:solidFill>
            </a:endParaRPr>
          </a:p>
        </p:txBody>
      </p:sp>
      <p:sp>
        <p:nvSpPr>
          <p:cNvPr id="3" name="Title 1"/>
          <p:cNvSpPr>
            <a:spLocks noGrp="1"/>
          </p:cNvSpPr>
          <p:nvPr>
            <p:ph type="title" hasCustomPrompt="1"/>
          </p:nvPr>
        </p:nvSpPr>
        <p:spPr bwMode="ltGray">
          <a:xfrm>
            <a:off x="0" y="4643449"/>
            <a:ext cx="6945941" cy="952283"/>
          </a:xfrm>
          <a:noFill/>
        </p:spPr>
        <p:txBody>
          <a:bodyPr lIns="216000" rIns="360000" bIns="0" anchor="b" anchorCtr="0"/>
          <a:lstStyle>
            <a:lvl1pPr>
              <a:defRPr sz="2800" i="0" baseline="0">
                <a:solidFill>
                  <a:schemeClr val="bg1"/>
                </a:solidFill>
              </a:defRPr>
            </a:lvl1pPr>
          </a:lstStyle>
          <a:p>
            <a:r>
              <a:rPr lang="en-US" dirty="0" smtClean="0"/>
              <a:t>Click to edit main title Arial Bold size 28</a:t>
            </a:r>
            <a:endParaRPr lang="en-GB" dirty="0"/>
          </a:p>
        </p:txBody>
      </p:sp>
      <p:cxnSp>
        <p:nvCxnSpPr>
          <p:cNvPr id="26" name="Straight Connector 25"/>
          <p:cNvCxnSpPr/>
          <p:nvPr/>
        </p:nvCxnSpPr>
        <p:spPr bwMode="auto">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30" name="Text Placeholder 29"/>
          <p:cNvSpPr>
            <a:spLocks noGrp="1"/>
          </p:cNvSpPr>
          <p:nvPr>
            <p:ph type="body" sz="quarter" idx="10" hasCustomPrompt="1"/>
          </p:nvPr>
        </p:nvSpPr>
        <p:spPr bwMode="ltGray">
          <a:xfrm>
            <a:off x="1" y="5655366"/>
            <a:ext cx="5950927" cy="616226"/>
          </a:xfrm>
        </p:spPr>
        <p:txBody>
          <a:bodyPr lIns="216000" rIns="720000"/>
          <a:lstStyle>
            <a:lvl1pPr>
              <a:buNone/>
              <a:defRPr sz="2000" b="1">
                <a:solidFill>
                  <a:schemeClr val="tx2"/>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Subtitle Arial Bold size 20</a:t>
            </a:r>
          </a:p>
        </p:txBody>
      </p:sp>
      <p:sp>
        <p:nvSpPr>
          <p:cNvPr id="32" name="TextBox 31"/>
          <p:cNvSpPr txBox="1"/>
          <p:nvPr/>
        </p:nvSpPr>
        <p:spPr bwMode="ltGray">
          <a:xfrm>
            <a:off x="6682170" y="4691383"/>
            <a:ext cx="2461831" cy="642918"/>
          </a:xfrm>
          <a:prstGeom prst="rect">
            <a:avLst/>
          </a:prstGeom>
          <a:noFill/>
        </p:spPr>
        <p:txBody>
          <a:bodyPr wrap="square" lIns="0" tIns="36000" rIns="252000" bIns="0" rtlCol="0" anchor="t" anchorCtr="0">
            <a:noAutofit/>
          </a:bodyPr>
          <a:lstStyle/>
          <a:p>
            <a:pPr algn="r">
              <a:spcBef>
                <a:spcPct val="20000"/>
              </a:spcBef>
            </a:pPr>
            <a:r>
              <a:rPr lang="en-US" sz="700" dirty="0">
                <a:solidFill>
                  <a:srgbClr val="FFFFFF"/>
                </a:solidFill>
              </a:rPr>
              <a:t>Version 1 | Public (DELETE CLASSIFICATION)</a:t>
            </a:r>
          </a:p>
          <a:p>
            <a:pPr algn="r">
              <a:spcBef>
                <a:spcPct val="20000"/>
              </a:spcBef>
            </a:pPr>
            <a:r>
              <a:rPr lang="en-US" sz="700" dirty="0">
                <a:solidFill>
                  <a:srgbClr val="FFFFFF"/>
                </a:solidFill>
              </a:rPr>
              <a:t>Version 1 | Internal Use Only</a:t>
            </a:r>
          </a:p>
          <a:p>
            <a:pPr algn="r">
              <a:spcBef>
                <a:spcPct val="20000"/>
              </a:spcBef>
            </a:pPr>
            <a:r>
              <a:rPr lang="en-US" sz="700" dirty="0">
                <a:solidFill>
                  <a:srgbClr val="FFFFFF"/>
                </a:solidFill>
              </a:rPr>
              <a:t>Version 1 | Confidential    </a:t>
            </a:r>
          </a:p>
          <a:p>
            <a:pPr algn="r">
              <a:spcBef>
                <a:spcPct val="20000"/>
              </a:spcBef>
            </a:pPr>
            <a:r>
              <a:rPr lang="en-US" sz="700" dirty="0">
                <a:solidFill>
                  <a:srgbClr val="FFFFFF"/>
                </a:solidFill>
              </a:rPr>
              <a:t>Version 1 | Strictly  Confidential</a:t>
            </a:r>
          </a:p>
        </p:txBody>
      </p:sp>
      <p:sp>
        <p:nvSpPr>
          <p:cNvPr id="11" name="Text Placeholder 10"/>
          <p:cNvSpPr>
            <a:spLocks noGrp="1"/>
          </p:cNvSpPr>
          <p:nvPr>
            <p:ph type="body" sz="quarter" idx="11" hasCustomPrompt="1"/>
          </p:nvPr>
        </p:nvSpPr>
        <p:spPr bwMode="white">
          <a:xfrm>
            <a:off x="7605368" y="5794516"/>
            <a:ext cx="1311498" cy="237987"/>
          </a:xfrm>
        </p:spPr>
        <p:txBody>
          <a:bodyPr anchor="b" anchorCtr="0"/>
          <a:lstStyle>
            <a:lvl1pPr algn="r">
              <a:buNone/>
              <a:defRPr sz="1000" b="1">
                <a:solidFill>
                  <a:schemeClr val="tx2"/>
                </a:solidFill>
              </a:defRPr>
            </a:lvl1pPr>
          </a:lstStyle>
          <a:p>
            <a:pPr lvl="0"/>
            <a:r>
              <a:rPr lang="en-US" dirty="0" smtClean="0"/>
              <a:t>01/01/2012</a:t>
            </a:r>
            <a:endParaRPr lang="en-US" dirty="0"/>
          </a:p>
        </p:txBody>
      </p:sp>
      <p:sp>
        <p:nvSpPr>
          <p:cNvPr id="10" name="Picture Placeholder 9"/>
          <p:cNvSpPr>
            <a:spLocks noGrp="1"/>
          </p:cNvSpPr>
          <p:nvPr>
            <p:ph type="pic" sz="quarter" idx="12" hasCustomPrompt="1"/>
          </p:nvPr>
        </p:nvSpPr>
        <p:spPr>
          <a:xfrm>
            <a:off x="0" y="0"/>
            <a:ext cx="9136674" cy="4622800"/>
          </a:xfrm>
        </p:spPr>
        <p:txBody>
          <a:bodyPr lIns="1224000" tIns="0" anchor="ctr" anchorCtr="0"/>
          <a:lstStyle>
            <a:lvl1pPr>
              <a:buNone/>
              <a:defRPr>
                <a:sym typeface="Wingdings" pitchFamily="2" charset="2"/>
              </a:defRPr>
            </a:lvl1pPr>
          </a:lstStyle>
          <a:p>
            <a:r>
              <a:rPr lang="en-GB" dirty="0" smtClean="0"/>
              <a:t>Click here to insert cover image </a:t>
            </a:r>
            <a:endParaRPr lang="en-US" dirty="0"/>
          </a:p>
        </p:txBody>
      </p:sp>
      <p:sp>
        <p:nvSpPr>
          <p:cNvPr id="14" name="Rectangle 13"/>
          <p:cNvSpPr/>
          <p:nvPr/>
        </p:nvSpPr>
        <p:spPr bwMode="auto">
          <a:xfrm>
            <a:off x="8007734" y="3953577"/>
            <a:ext cx="914400" cy="603503"/>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US" dirty="0">
              <a:solidFill>
                <a:srgbClr val="FFFFFF"/>
              </a:solidFill>
            </a:endParaRPr>
          </a:p>
        </p:txBody>
      </p:sp>
      <p:sp>
        <p:nvSpPr>
          <p:cNvPr id="15" name="TextBox 14"/>
          <p:cNvSpPr txBox="1"/>
          <p:nvPr/>
        </p:nvSpPr>
        <p:spPr>
          <a:xfrm>
            <a:off x="8001024" y="3977887"/>
            <a:ext cx="910466" cy="1384995"/>
          </a:xfrm>
          <a:prstGeom prst="rect">
            <a:avLst/>
          </a:prstGeom>
          <a:noFill/>
        </p:spPr>
        <p:txBody>
          <a:bodyPr wrap="square" lIns="0" tIns="0" rIns="0" bIns="0" rtlCol="0">
            <a:spAutoFit/>
          </a:bodyPr>
          <a:lstStyle/>
          <a:p>
            <a:pPr algn="ctr"/>
            <a:r>
              <a:rPr lang="en-US" b="1" dirty="0">
                <a:solidFill>
                  <a:srgbClr val="292926"/>
                </a:solidFill>
              </a:rPr>
              <a:t>Paste co-brand logo here</a:t>
            </a:r>
          </a:p>
        </p:txBody>
      </p:sp>
      <p:cxnSp>
        <p:nvCxnSpPr>
          <p:cNvPr id="13" name="Straight Connector 12"/>
          <p:cNvCxnSpPr/>
          <p:nvPr userDrawn="1"/>
        </p:nvCxnSpPr>
        <p:spPr bwMode="ltGray">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pic>
        <p:nvPicPr>
          <p:cNvPr id="23" name="Picture 22" descr="Ipsos MORI Logo - 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226499" y="6453333"/>
            <a:ext cx="829996" cy="164592"/>
          </a:xfrm>
          <a:prstGeom prst="rect">
            <a:avLst/>
          </a:prstGeom>
        </p:spPr>
      </p:pic>
      <p:grpSp>
        <p:nvGrpSpPr>
          <p:cNvPr id="2" name="Group 30"/>
          <p:cNvGrpSpPr>
            <a:grpSpLocks noChangeAspect="1"/>
          </p:cNvGrpSpPr>
          <p:nvPr userDrawn="1"/>
        </p:nvGrpSpPr>
        <p:grpSpPr bwMode="gray">
          <a:xfrm>
            <a:off x="8693075" y="6455001"/>
            <a:ext cx="225695" cy="224407"/>
            <a:chOff x="1020" y="346"/>
            <a:chExt cx="4114" cy="3756"/>
          </a:xfrm>
        </p:grpSpPr>
        <p:sp>
          <p:nvSpPr>
            <p:cNvPr id="33" name="Freeform 3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a:defRPr/>
              </a:pPr>
              <a:endParaRPr lang="en-US" dirty="0">
                <a:solidFill>
                  <a:srgbClr val="292926"/>
                </a:solidFill>
              </a:endParaRPr>
            </a:p>
          </p:txBody>
        </p:sp>
        <p:sp>
          <p:nvSpPr>
            <p:cNvPr id="34" name="Freeform 3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35" name="Freeform 3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36" name="Freeform 3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37" name="Freeform 3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38" name="Freeform 3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39" name="Freeform 3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40" name="Freeform 3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57" name="Freeform 56"/>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58" name="Freeform 57"/>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59" name="Freeform 58"/>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a:defRPr/>
              </a:pPr>
              <a:endParaRPr lang="en-US" dirty="0">
                <a:solidFill>
                  <a:srgbClr val="292926"/>
                </a:solidFill>
              </a:endParaRPr>
            </a:p>
          </p:txBody>
        </p:sp>
        <p:sp>
          <p:nvSpPr>
            <p:cNvPr id="60" name="Freeform 59"/>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a:defRPr/>
              </a:pPr>
              <a:endParaRPr lang="en-US" dirty="0">
                <a:solidFill>
                  <a:srgbClr val="292926"/>
                </a:solidFill>
              </a:endParaRPr>
            </a:p>
          </p:txBody>
        </p:sp>
        <p:sp>
          <p:nvSpPr>
            <p:cNvPr id="61" name="Freeform 60"/>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a:defRPr/>
              </a:pPr>
              <a:endParaRPr lang="en-US" dirty="0">
                <a:solidFill>
                  <a:srgbClr val="292926"/>
                </a:solidFill>
              </a:endParaRPr>
            </a:p>
          </p:txBody>
        </p:sp>
        <p:sp>
          <p:nvSpPr>
            <p:cNvPr id="62" name="Freeform 61"/>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a:defRPr/>
              </a:pPr>
              <a:endParaRPr lang="en-US" dirty="0">
                <a:solidFill>
                  <a:srgbClr val="292926"/>
                </a:solidFill>
              </a:endParaRPr>
            </a:p>
          </p:txBody>
        </p:sp>
        <p:sp>
          <p:nvSpPr>
            <p:cNvPr id="63" name="Freeform 62"/>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a:defRPr/>
              </a:pPr>
              <a:endParaRPr lang="en-US" dirty="0">
                <a:solidFill>
                  <a:srgbClr val="292926"/>
                </a:solidFill>
              </a:endParaRPr>
            </a:p>
          </p:txBody>
        </p:sp>
      </p:grpSp>
    </p:spTree>
    <p:extLst>
      <p:ext uri="{BB962C8B-B14F-4D97-AF65-F5344CB8AC3E}">
        <p14:creationId xmlns:p14="http://schemas.microsoft.com/office/powerpoint/2010/main" val="1962929943"/>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MPs_COLOUR BACKGROUND">
    <p:bg>
      <p:bgPr>
        <a:solidFill>
          <a:schemeClr val="accent5"/>
        </a:solidFill>
        <a:effectLst/>
      </p:bgPr>
    </p:bg>
    <p:spTree>
      <p:nvGrpSpPr>
        <p:cNvPr id="1" name=""/>
        <p:cNvGrpSpPr/>
        <p:nvPr/>
      </p:nvGrpSpPr>
      <p:grpSpPr>
        <a:xfrm>
          <a:off x="0" y="0"/>
          <a:ext cx="0" cy="0"/>
          <a:chOff x="0" y="0"/>
          <a:chExt cx="0" cy="0"/>
        </a:xfrm>
      </p:grpSpPr>
      <p:cxnSp>
        <p:nvCxnSpPr>
          <p:cNvPr id="7" name="Straight Connector 6"/>
          <p:cNvCxnSpPr/>
          <p:nvPr userDrawn="1"/>
        </p:nvCxnSpPr>
        <p:spPr bwMode="gray">
          <a:xfrm flipV="1">
            <a:off x="0" y="6524626"/>
            <a:ext cx="9144000" cy="1"/>
          </a:xfrm>
          <a:prstGeom prst="line">
            <a:avLst/>
          </a:prstGeom>
          <a:solidFill>
            <a:schemeClr val="accent2"/>
          </a:solidFill>
          <a:ln w="3175" cap="flat" cmpd="sng" algn="ctr">
            <a:solidFill>
              <a:srgbClr val="B2CEDA"/>
            </a:solidFill>
            <a:prstDash val="sysDot"/>
            <a:round/>
            <a:headEnd type="none" w="med" len="med"/>
            <a:tailEnd type="none" w="med" len="med"/>
          </a:ln>
          <a:effectLst/>
        </p:spPr>
      </p:cxnSp>
      <p:sp>
        <p:nvSpPr>
          <p:cNvPr id="8" name="Title 1" hidden="1"/>
          <p:cNvSpPr txBox="1">
            <a:spLocks/>
          </p:cNvSpPr>
          <p:nvPr userDrawn="1"/>
        </p:nvSpPr>
        <p:spPr bwMode="white">
          <a:xfrm>
            <a:off x="346885" y="3356992"/>
            <a:ext cx="5788681" cy="1168307"/>
          </a:xfrm>
          <a:prstGeom prst="rect">
            <a:avLst/>
          </a:prstGeom>
          <a:noFill/>
        </p:spPr>
        <p:txBody>
          <a:bodyPr vert="horz" lIns="180000" tIns="45720" rIns="0" bIns="0" rtlCol="0" anchor="b" anchorCtr="0">
            <a:normAutofit/>
          </a:bodyPr>
          <a:lstStyle>
            <a:lvl1pPr algn="ctr" defTabSz="457200" rtl="0" eaLnBrk="1" latinLnBrk="0" hangingPunct="1">
              <a:spcBef>
                <a:spcPct val="0"/>
              </a:spcBef>
              <a:buNone/>
              <a:defRPr sz="3200" i="0" kern="1200" baseline="0">
                <a:solidFill>
                  <a:schemeClr val="bg1"/>
                </a:solidFill>
                <a:latin typeface="+mj-lt"/>
                <a:ea typeface="+mj-ea"/>
                <a:cs typeface="+mj-cs"/>
              </a:defRPr>
            </a:lvl1pPr>
          </a:lstStyle>
          <a:p>
            <a:pPr algn="l"/>
            <a:r>
              <a:rPr lang="en-US" dirty="0" smtClean="0">
                <a:solidFill>
                  <a:prstClr val="white"/>
                </a:solidFill>
                <a:cs typeface="Avant Garde Medium BT"/>
              </a:rPr>
              <a:t>MPs Survey </a:t>
            </a:r>
            <a:r>
              <a:rPr lang="en-US" dirty="0">
                <a:solidFill>
                  <a:prstClr val="white"/>
                </a:solidFill>
                <a:cs typeface="Avant Garde Medium BT"/>
              </a:rPr>
              <a:t/>
            </a:r>
            <a:br>
              <a:rPr lang="en-US" dirty="0">
                <a:solidFill>
                  <a:prstClr val="white"/>
                </a:solidFill>
                <a:cs typeface="Avant Garde Medium BT"/>
              </a:rPr>
            </a:br>
            <a:r>
              <a:rPr lang="en-US" dirty="0" smtClean="0">
                <a:solidFill>
                  <a:prstClr val="white"/>
                </a:solidFill>
                <a:cs typeface="Avant Garde Medium BT"/>
              </a:rPr>
              <a:t>Key Influencer Tracking</a:t>
            </a:r>
            <a:endParaRPr lang="en-GB" dirty="0">
              <a:solidFill>
                <a:prstClr val="white"/>
              </a:solidFill>
              <a:cs typeface="Avant Garde Medium BT"/>
            </a:endParaRPr>
          </a:p>
        </p:txBody>
      </p:sp>
      <p:sp>
        <p:nvSpPr>
          <p:cNvPr id="9" name="Text Placeholder 29" hidden="1"/>
          <p:cNvSpPr txBox="1">
            <a:spLocks/>
          </p:cNvSpPr>
          <p:nvPr userDrawn="1"/>
        </p:nvSpPr>
        <p:spPr bwMode="white">
          <a:xfrm>
            <a:off x="346887" y="4525299"/>
            <a:ext cx="5788679" cy="365898"/>
          </a:xfrm>
          <a:prstGeom prst="rect">
            <a:avLst/>
          </a:prstGeom>
        </p:spPr>
        <p:txBody>
          <a:bodyPr vert="horz" lIns="180000" tIns="45720" rIns="0" bIns="45720" rtlCol="0" anchor="ctr"/>
          <a:lstStyle>
            <a:defPPr>
              <a:defRPr lang="en-US"/>
            </a:defPPr>
            <a:lvl1pPr marL="0" algn="l" defTabSz="457200" rtl="0" eaLnBrk="1" latinLnBrk="0" hangingPunct="1">
              <a:buNone/>
              <a:defRPr sz="1800" b="0" kern="1200">
                <a:solidFill>
                  <a:schemeClr val="bg1"/>
                </a:solidFill>
                <a:latin typeface="ITC Avant Garde Std Md" pitchFamily="50" charset="0"/>
                <a:ea typeface="+mn-ea"/>
                <a:cs typeface="+mn-cs"/>
              </a:defRPr>
            </a:lvl1pPr>
            <a:lvl2pPr marL="457200" algn="l" defTabSz="457200" rtl="0" eaLnBrk="1" latinLnBrk="0" hangingPunct="1">
              <a:buNone/>
              <a:defRPr sz="1800" b="1" kern="1200">
                <a:solidFill>
                  <a:schemeClr val="bg1"/>
                </a:solidFill>
                <a:latin typeface="+mn-lt"/>
                <a:ea typeface="+mn-ea"/>
                <a:cs typeface="+mn-cs"/>
              </a:defRPr>
            </a:lvl2pPr>
            <a:lvl3pPr marL="914400" algn="l" defTabSz="457200" rtl="0" eaLnBrk="1" latinLnBrk="0" hangingPunct="1">
              <a:defRPr sz="1800" b="1" kern="1200">
                <a:solidFill>
                  <a:schemeClr val="bg1"/>
                </a:solidFill>
                <a:latin typeface="+mn-lt"/>
                <a:ea typeface="+mn-ea"/>
                <a:cs typeface="+mn-cs"/>
              </a:defRPr>
            </a:lvl3pPr>
            <a:lvl4pPr marL="1371600" algn="l" defTabSz="457200" rtl="0" eaLnBrk="1" latinLnBrk="0" hangingPunct="1">
              <a:defRPr sz="1800" b="1" kern="1200">
                <a:solidFill>
                  <a:schemeClr val="bg1"/>
                </a:solidFill>
                <a:latin typeface="+mn-lt"/>
                <a:ea typeface="+mn-ea"/>
                <a:cs typeface="+mn-cs"/>
              </a:defRPr>
            </a:lvl4pPr>
            <a:lvl5pPr marL="1828800" algn="l" defTabSz="457200" rtl="0" eaLnBrk="1" latinLnBrk="0" hangingPunct="1">
              <a:defRPr sz="1800" b="1" kern="1200">
                <a:solidFill>
                  <a:schemeClr val="bg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prstClr val="white"/>
                </a:solidFill>
              </a:rPr>
              <a:t>May 2014</a:t>
            </a:r>
          </a:p>
        </p:txBody>
      </p:sp>
      <p:sp>
        <p:nvSpPr>
          <p:cNvPr id="11" name="Rectangle 10"/>
          <p:cNvSpPr/>
          <p:nvPr userDrawn="1"/>
        </p:nvSpPr>
        <p:spPr bwMode="gray">
          <a:xfrm>
            <a:off x="317926" y="6416626"/>
            <a:ext cx="8508086" cy="216000"/>
          </a:xfrm>
          <a:prstGeom prst="rect">
            <a:avLst/>
          </a:prstGeom>
          <a:solidFill>
            <a:schemeClr val="bg1"/>
          </a:solidFill>
          <a:ln w="12700" cap="sq"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ts val="1200"/>
              </a:spcAft>
            </a:pPr>
            <a:endParaRPr lang="en-GB" sz="1600" dirty="0" err="1" smtClean="0">
              <a:solidFill>
                <a:prstClr val="white"/>
              </a:solidFill>
              <a:latin typeface="Arial MT Std Light" pitchFamily="34" charset="0"/>
            </a:endParaRPr>
          </a:p>
        </p:txBody>
      </p:sp>
      <p:grpSp>
        <p:nvGrpSpPr>
          <p:cNvPr id="12" name="Group 11"/>
          <p:cNvGrpSpPr>
            <a:grpSpLocks noChangeAspect="1"/>
          </p:cNvGrpSpPr>
          <p:nvPr userDrawn="1"/>
        </p:nvGrpSpPr>
        <p:grpSpPr bwMode="gray">
          <a:xfrm>
            <a:off x="8493667" y="6442413"/>
            <a:ext cx="162930" cy="162000"/>
            <a:chOff x="1020" y="346"/>
            <a:chExt cx="4114" cy="3756"/>
          </a:xfrm>
        </p:grpSpPr>
        <p:sp>
          <p:nvSpPr>
            <p:cNvPr id="13" name="Freeform 1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4" name="Freeform 1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5" name="Freeform 1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6" name="Freeform 1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7" name="Freeform 1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8" name="Freeform 1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9" name="Freeform 1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0" name="Freeform 1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1" name="Freeform 2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2" name="Freeform 2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3" name="Freeform 2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4" name="Freeform 2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5" name="Freeform 2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6" name="Freeform 2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7" name="Freeform 2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grpSp>
      <p:sp>
        <p:nvSpPr>
          <p:cNvPr id="28" name="TextBox 27"/>
          <p:cNvSpPr txBox="1"/>
          <p:nvPr userDrawn="1"/>
        </p:nvSpPr>
        <p:spPr bwMode="gray">
          <a:xfrm>
            <a:off x="317925" y="6678000"/>
            <a:ext cx="5275422" cy="180000"/>
          </a:xfrm>
          <a:prstGeom prst="rect">
            <a:avLst/>
          </a:prstGeom>
          <a:noFill/>
        </p:spPr>
        <p:txBody>
          <a:bodyPr wrap="square" lIns="0" tIns="0" rIns="0" bIns="72000" rtlCol="0" anchor="b" anchorCtr="0">
            <a:noAutofit/>
          </a:bodyPr>
          <a:lstStyle/>
          <a:p>
            <a:pPr eaLnBrk="0" fontAlgn="base" hangingPunct="0">
              <a:spcBef>
                <a:spcPct val="20000"/>
              </a:spcBef>
              <a:spcAft>
                <a:spcPct val="0"/>
              </a:spcAft>
              <a:defRPr/>
            </a:pPr>
            <a:r>
              <a:rPr lang="en-US" sz="600" dirty="0" smtClean="0">
                <a:solidFill>
                  <a:srgbClr val="B2CEDA"/>
                </a:solidFill>
                <a:latin typeface="Arial MT Std Light" pitchFamily="34" charset="0"/>
                <a:ea typeface="Roboto Medium" panose="02000000000000000000" pitchFamily="2" charset="0"/>
              </a:rPr>
              <a:t>© Ipsos MORI  | FINAL version| Public</a:t>
            </a:r>
            <a:endParaRPr lang="en-US" sz="600" dirty="0">
              <a:solidFill>
                <a:srgbClr val="B2CEDA"/>
              </a:solidFill>
              <a:latin typeface="Arial MT Std Light" pitchFamily="34" charset="0"/>
            </a:endParaRPr>
          </a:p>
        </p:txBody>
      </p:sp>
      <p:pic>
        <p:nvPicPr>
          <p:cNvPr id="30" name="Picture 29" descr="ipsos mori Reputation Centre (blac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537" y="6458613"/>
            <a:ext cx="388800" cy="129600"/>
          </a:xfrm>
          <a:prstGeom prst="rect">
            <a:avLst/>
          </a:prstGeom>
        </p:spPr>
      </p:pic>
      <p:sp>
        <p:nvSpPr>
          <p:cNvPr id="31" name="TextBox 30"/>
          <p:cNvSpPr txBox="1"/>
          <p:nvPr userDrawn="1"/>
        </p:nvSpPr>
        <p:spPr bwMode="ltGray">
          <a:xfrm>
            <a:off x="8508024" y="191600"/>
            <a:ext cx="317988" cy="180000"/>
          </a:xfrm>
          <a:prstGeom prst="rect">
            <a:avLst/>
          </a:prstGeom>
          <a:solidFill>
            <a:schemeClr val="bg1"/>
          </a:solidFill>
          <a:ln>
            <a:noFill/>
          </a:ln>
          <a:effectLst/>
        </p:spPr>
        <p:txBody>
          <a:bodyPr wrap="square" lIns="0" tIns="0" rIns="0" bIns="0" rtlCol="0" anchor="ctr" anchorCtr="0">
            <a:noAutofit/>
          </a:bodyPr>
          <a:lstStyle/>
          <a:p>
            <a:pPr algn="ctr" defTabSz="457200"/>
            <a:fld id="{F0AC4B27-E38B-4B91-A9A8-4E50C63E50F6}" type="slidenum">
              <a:rPr lang="en-GB" sz="700" smtClean="0">
                <a:solidFill>
                  <a:srgbClr val="6D91A6"/>
                </a:solidFill>
                <a:latin typeface="ITC Avant Garde Std Md" pitchFamily="50" charset="0"/>
              </a:rPr>
              <a:pPr algn="ctr" defTabSz="457200"/>
              <a:t>‹#›</a:t>
            </a:fld>
            <a:endParaRPr lang="en-GB" sz="700" dirty="0">
              <a:solidFill>
                <a:srgbClr val="6D91A6"/>
              </a:solidFill>
              <a:latin typeface="ITC Avant Garde Std Md" pitchFamily="50" charset="0"/>
            </a:endParaRPr>
          </a:p>
        </p:txBody>
      </p:sp>
      <p:cxnSp>
        <p:nvCxnSpPr>
          <p:cNvPr id="32" name="Straight Connector 31"/>
          <p:cNvCxnSpPr/>
          <p:nvPr userDrawn="1"/>
        </p:nvCxnSpPr>
        <p:spPr bwMode="gray">
          <a:xfrm>
            <a:off x="302954" y="188640"/>
            <a:ext cx="5703658" cy="0"/>
          </a:xfrm>
          <a:prstGeom prst="line">
            <a:avLst/>
          </a:prstGeom>
          <a:solidFill>
            <a:schemeClr val="accent2"/>
          </a:solidFill>
          <a:ln w="3175" cap="flat" cmpd="sng" algn="ctr">
            <a:solidFill>
              <a:srgbClr val="B2CEDA"/>
            </a:solidFill>
            <a:prstDash val="sysDot"/>
            <a:round/>
            <a:headEnd type="none" w="med" len="med"/>
            <a:tailEnd type="none" w="med" len="med"/>
          </a:ln>
          <a:effectLst/>
        </p:spPr>
      </p:cxnSp>
      <p:sp>
        <p:nvSpPr>
          <p:cNvPr id="34" name="Title Placeholder 1"/>
          <p:cNvSpPr>
            <a:spLocks noGrp="1"/>
          </p:cNvSpPr>
          <p:nvPr>
            <p:ph type="title"/>
          </p:nvPr>
        </p:nvSpPr>
        <p:spPr>
          <a:xfrm>
            <a:off x="242040" y="274638"/>
            <a:ext cx="7920559" cy="582612"/>
          </a:xfrm>
          <a:prstGeom prst="rect">
            <a:avLst/>
          </a:prstGeom>
        </p:spPr>
        <p:txBody>
          <a:bodyPr vert="horz" lIns="91440" tIns="45720" rIns="91440" bIns="45720" rtlCol="0" anchor="b">
            <a:noAutofit/>
          </a:bodyPr>
          <a:lstStyle>
            <a:lvl1pPr>
              <a:defRPr>
                <a:solidFill>
                  <a:schemeClr val="bg1"/>
                </a:solidFill>
              </a:defRPr>
            </a:lvl1pPr>
          </a:lstStyle>
          <a:p>
            <a:r>
              <a:rPr lang="en-GB" dirty="0" smtClean="0"/>
              <a:t>CLICK TO EDIT MASTER TITLE STYLE</a:t>
            </a:r>
            <a:endParaRPr lang="en-US" dirty="0"/>
          </a:p>
        </p:txBody>
      </p:sp>
    </p:spTree>
    <p:extLst>
      <p:ext uri="{BB962C8B-B14F-4D97-AF65-F5344CB8AC3E}">
        <p14:creationId xmlns:p14="http://schemas.microsoft.com/office/powerpoint/2010/main" val="551365291"/>
      </p:ext>
    </p:extLst>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1_MPs_Divider Slide">
    <p:bg>
      <p:bgPr>
        <a:solidFill>
          <a:schemeClr val="accent5"/>
        </a:solidFill>
        <a:effectLst/>
      </p:bgPr>
    </p:bg>
    <p:spTree>
      <p:nvGrpSpPr>
        <p:cNvPr id="1" name=""/>
        <p:cNvGrpSpPr/>
        <p:nvPr/>
      </p:nvGrpSpPr>
      <p:grpSpPr>
        <a:xfrm>
          <a:off x="0" y="0"/>
          <a:ext cx="0" cy="0"/>
          <a:chOff x="0" y="0"/>
          <a:chExt cx="0" cy="0"/>
        </a:xfrm>
      </p:grpSpPr>
      <p:cxnSp>
        <p:nvCxnSpPr>
          <p:cNvPr id="7" name="Straight Connector 6"/>
          <p:cNvCxnSpPr/>
          <p:nvPr userDrawn="1"/>
        </p:nvCxnSpPr>
        <p:spPr bwMode="gray">
          <a:xfrm flipV="1">
            <a:off x="0" y="6524626"/>
            <a:ext cx="9144000" cy="1"/>
          </a:xfrm>
          <a:prstGeom prst="line">
            <a:avLst/>
          </a:prstGeom>
          <a:solidFill>
            <a:schemeClr val="accent2"/>
          </a:solidFill>
          <a:ln w="3175" cap="flat" cmpd="sng" algn="ctr">
            <a:solidFill>
              <a:srgbClr val="B2CEDA"/>
            </a:solidFill>
            <a:prstDash val="sysDot"/>
            <a:round/>
            <a:headEnd type="none" w="med" len="med"/>
            <a:tailEnd type="none" w="med" len="med"/>
          </a:ln>
          <a:effectLst/>
        </p:spPr>
      </p:cxnSp>
      <p:sp>
        <p:nvSpPr>
          <p:cNvPr id="8" name="Title 1" hidden="1"/>
          <p:cNvSpPr txBox="1">
            <a:spLocks/>
          </p:cNvSpPr>
          <p:nvPr userDrawn="1"/>
        </p:nvSpPr>
        <p:spPr bwMode="white">
          <a:xfrm>
            <a:off x="346885" y="3356992"/>
            <a:ext cx="5788681" cy="1168307"/>
          </a:xfrm>
          <a:prstGeom prst="rect">
            <a:avLst/>
          </a:prstGeom>
          <a:noFill/>
        </p:spPr>
        <p:txBody>
          <a:bodyPr vert="horz" lIns="180000" tIns="45720" rIns="0" bIns="0" rtlCol="0" anchor="b" anchorCtr="0">
            <a:normAutofit/>
          </a:bodyPr>
          <a:lstStyle>
            <a:lvl1pPr algn="ctr" defTabSz="457200" rtl="0" eaLnBrk="1" latinLnBrk="0" hangingPunct="1">
              <a:spcBef>
                <a:spcPct val="0"/>
              </a:spcBef>
              <a:buNone/>
              <a:defRPr sz="3200" i="0" kern="1200" baseline="0">
                <a:solidFill>
                  <a:schemeClr val="bg1"/>
                </a:solidFill>
                <a:latin typeface="+mj-lt"/>
                <a:ea typeface="+mj-ea"/>
                <a:cs typeface="+mj-cs"/>
              </a:defRPr>
            </a:lvl1pPr>
          </a:lstStyle>
          <a:p>
            <a:pPr algn="l"/>
            <a:r>
              <a:rPr lang="en-US" dirty="0" smtClean="0">
                <a:solidFill>
                  <a:prstClr val="white"/>
                </a:solidFill>
                <a:cs typeface="Avant Garde Medium BT"/>
              </a:rPr>
              <a:t>MPs Survey </a:t>
            </a:r>
            <a:r>
              <a:rPr lang="en-US" dirty="0">
                <a:solidFill>
                  <a:prstClr val="white"/>
                </a:solidFill>
                <a:cs typeface="Avant Garde Medium BT"/>
              </a:rPr>
              <a:t/>
            </a:r>
            <a:br>
              <a:rPr lang="en-US" dirty="0">
                <a:solidFill>
                  <a:prstClr val="white"/>
                </a:solidFill>
                <a:cs typeface="Avant Garde Medium BT"/>
              </a:rPr>
            </a:br>
            <a:r>
              <a:rPr lang="en-US" dirty="0" smtClean="0">
                <a:solidFill>
                  <a:prstClr val="white"/>
                </a:solidFill>
                <a:cs typeface="Avant Garde Medium BT"/>
              </a:rPr>
              <a:t>Key Influencer Tracking</a:t>
            </a:r>
            <a:endParaRPr lang="en-GB" dirty="0">
              <a:solidFill>
                <a:prstClr val="white"/>
              </a:solidFill>
              <a:cs typeface="Avant Garde Medium BT"/>
            </a:endParaRPr>
          </a:p>
        </p:txBody>
      </p:sp>
      <p:sp>
        <p:nvSpPr>
          <p:cNvPr id="9" name="Text Placeholder 29" hidden="1"/>
          <p:cNvSpPr txBox="1">
            <a:spLocks/>
          </p:cNvSpPr>
          <p:nvPr userDrawn="1"/>
        </p:nvSpPr>
        <p:spPr bwMode="white">
          <a:xfrm>
            <a:off x="346887" y="4525299"/>
            <a:ext cx="5788679" cy="365898"/>
          </a:xfrm>
          <a:prstGeom prst="rect">
            <a:avLst/>
          </a:prstGeom>
        </p:spPr>
        <p:txBody>
          <a:bodyPr vert="horz" lIns="180000" tIns="45720" rIns="0" bIns="45720" rtlCol="0" anchor="ctr"/>
          <a:lstStyle>
            <a:defPPr>
              <a:defRPr lang="en-US"/>
            </a:defPPr>
            <a:lvl1pPr marL="0" algn="l" defTabSz="457200" rtl="0" eaLnBrk="1" latinLnBrk="0" hangingPunct="1">
              <a:buNone/>
              <a:defRPr sz="1800" b="0" kern="1200">
                <a:solidFill>
                  <a:schemeClr val="bg1"/>
                </a:solidFill>
                <a:latin typeface="ITC Avant Garde Std Md" pitchFamily="50" charset="0"/>
                <a:ea typeface="+mn-ea"/>
                <a:cs typeface="+mn-cs"/>
              </a:defRPr>
            </a:lvl1pPr>
            <a:lvl2pPr marL="457200" algn="l" defTabSz="457200" rtl="0" eaLnBrk="1" latinLnBrk="0" hangingPunct="1">
              <a:buNone/>
              <a:defRPr sz="1800" b="1" kern="1200">
                <a:solidFill>
                  <a:schemeClr val="bg1"/>
                </a:solidFill>
                <a:latin typeface="+mn-lt"/>
                <a:ea typeface="+mn-ea"/>
                <a:cs typeface="+mn-cs"/>
              </a:defRPr>
            </a:lvl2pPr>
            <a:lvl3pPr marL="914400" algn="l" defTabSz="457200" rtl="0" eaLnBrk="1" latinLnBrk="0" hangingPunct="1">
              <a:defRPr sz="1800" b="1" kern="1200">
                <a:solidFill>
                  <a:schemeClr val="bg1"/>
                </a:solidFill>
                <a:latin typeface="+mn-lt"/>
                <a:ea typeface="+mn-ea"/>
                <a:cs typeface="+mn-cs"/>
              </a:defRPr>
            </a:lvl3pPr>
            <a:lvl4pPr marL="1371600" algn="l" defTabSz="457200" rtl="0" eaLnBrk="1" latinLnBrk="0" hangingPunct="1">
              <a:defRPr sz="1800" b="1" kern="1200">
                <a:solidFill>
                  <a:schemeClr val="bg1"/>
                </a:solidFill>
                <a:latin typeface="+mn-lt"/>
                <a:ea typeface="+mn-ea"/>
                <a:cs typeface="+mn-cs"/>
              </a:defRPr>
            </a:lvl4pPr>
            <a:lvl5pPr marL="1828800" algn="l" defTabSz="457200" rtl="0" eaLnBrk="1" latinLnBrk="0" hangingPunct="1">
              <a:defRPr sz="1800" b="1" kern="1200">
                <a:solidFill>
                  <a:schemeClr val="bg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prstClr val="white"/>
                </a:solidFill>
              </a:rPr>
              <a:t>May 2014</a:t>
            </a:r>
          </a:p>
        </p:txBody>
      </p:sp>
      <p:sp>
        <p:nvSpPr>
          <p:cNvPr id="11" name="Rectangle 10"/>
          <p:cNvSpPr/>
          <p:nvPr userDrawn="1"/>
        </p:nvSpPr>
        <p:spPr bwMode="gray">
          <a:xfrm>
            <a:off x="317926" y="6416626"/>
            <a:ext cx="8508086" cy="216000"/>
          </a:xfrm>
          <a:prstGeom prst="rect">
            <a:avLst/>
          </a:prstGeom>
          <a:solidFill>
            <a:schemeClr val="bg1"/>
          </a:solidFill>
          <a:ln w="12700" cap="sq"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ts val="1200"/>
              </a:spcAft>
            </a:pPr>
            <a:endParaRPr lang="en-GB" sz="1600" dirty="0" err="1" smtClean="0">
              <a:solidFill>
                <a:prstClr val="white"/>
              </a:solidFill>
              <a:latin typeface="Arial MT Std Light" pitchFamily="34" charset="0"/>
            </a:endParaRPr>
          </a:p>
        </p:txBody>
      </p:sp>
      <p:grpSp>
        <p:nvGrpSpPr>
          <p:cNvPr id="12" name="Group 11"/>
          <p:cNvGrpSpPr>
            <a:grpSpLocks noChangeAspect="1"/>
          </p:cNvGrpSpPr>
          <p:nvPr userDrawn="1"/>
        </p:nvGrpSpPr>
        <p:grpSpPr bwMode="gray">
          <a:xfrm>
            <a:off x="8493667" y="6442413"/>
            <a:ext cx="162930" cy="162000"/>
            <a:chOff x="1020" y="346"/>
            <a:chExt cx="4114" cy="3756"/>
          </a:xfrm>
        </p:grpSpPr>
        <p:sp>
          <p:nvSpPr>
            <p:cNvPr id="13" name="Freeform 1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4" name="Freeform 1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5" name="Freeform 1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6" name="Freeform 1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7" name="Freeform 1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8" name="Freeform 1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9" name="Freeform 1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0" name="Freeform 1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1" name="Freeform 2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2" name="Freeform 2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3" name="Freeform 2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4" name="Freeform 2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5" name="Freeform 2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6" name="Freeform 2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7" name="Freeform 2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grpSp>
      <p:pic>
        <p:nvPicPr>
          <p:cNvPr id="30" name="Picture 29" descr="ipsos mori Reputation Centre (blac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6537" y="6458613"/>
            <a:ext cx="388800" cy="129600"/>
          </a:xfrm>
          <a:prstGeom prst="rect">
            <a:avLst/>
          </a:prstGeom>
        </p:spPr>
      </p:pic>
      <p:sp>
        <p:nvSpPr>
          <p:cNvPr id="31" name="TextBox 30"/>
          <p:cNvSpPr txBox="1"/>
          <p:nvPr userDrawn="1"/>
        </p:nvSpPr>
        <p:spPr bwMode="ltGray">
          <a:xfrm>
            <a:off x="8508024" y="191600"/>
            <a:ext cx="317988" cy="180000"/>
          </a:xfrm>
          <a:prstGeom prst="rect">
            <a:avLst/>
          </a:prstGeom>
          <a:solidFill>
            <a:schemeClr val="bg1"/>
          </a:solidFill>
          <a:ln>
            <a:noFill/>
          </a:ln>
          <a:effectLst/>
        </p:spPr>
        <p:txBody>
          <a:bodyPr wrap="square" lIns="0" tIns="0" rIns="0" bIns="0" rtlCol="0" anchor="ctr" anchorCtr="0">
            <a:noAutofit/>
          </a:bodyPr>
          <a:lstStyle/>
          <a:p>
            <a:pPr algn="ctr" defTabSz="457200"/>
            <a:fld id="{F0AC4B27-E38B-4B91-A9A8-4E50C63E50F6}" type="slidenum">
              <a:rPr lang="en-GB" sz="700" smtClean="0">
                <a:solidFill>
                  <a:srgbClr val="6D91A6"/>
                </a:solidFill>
                <a:latin typeface="ITC Avant Garde Std Md" pitchFamily="50" charset="0"/>
              </a:rPr>
              <a:pPr algn="ctr" defTabSz="457200"/>
              <a:t>‹#›</a:t>
            </a:fld>
            <a:endParaRPr lang="en-GB" sz="700" dirty="0">
              <a:solidFill>
                <a:srgbClr val="6D91A6"/>
              </a:solidFill>
              <a:latin typeface="ITC Avant Garde Std Md" pitchFamily="50" charset="0"/>
            </a:endParaRPr>
          </a:p>
        </p:txBody>
      </p:sp>
      <p:cxnSp>
        <p:nvCxnSpPr>
          <p:cNvPr id="32" name="Straight Connector 31"/>
          <p:cNvCxnSpPr/>
          <p:nvPr userDrawn="1"/>
        </p:nvCxnSpPr>
        <p:spPr bwMode="gray">
          <a:xfrm>
            <a:off x="302954" y="188640"/>
            <a:ext cx="5703658" cy="0"/>
          </a:xfrm>
          <a:prstGeom prst="line">
            <a:avLst/>
          </a:prstGeom>
          <a:solidFill>
            <a:schemeClr val="accent2"/>
          </a:solidFill>
          <a:ln w="3175" cap="flat" cmpd="sng" algn="ctr">
            <a:solidFill>
              <a:srgbClr val="B2CEDA"/>
            </a:solidFill>
            <a:prstDash val="sysDot"/>
            <a:round/>
            <a:headEnd type="none" w="med" len="med"/>
            <a:tailEnd type="none" w="med" len="med"/>
          </a:ln>
          <a:effectLst/>
        </p:spPr>
      </p:cxnSp>
      <p:sp>
        <p:nvSpPr>
          <p:cNvPr id="33" name="Round Same Side Corner Rectangle 32"/>
          <p:cNvSpPr/>
          <p:nvPr userDrawn="1"/>
        </p:nvSpPr>
        <p:spPr>
          <a:xfrm>
            <a:off x="301449" y="222508"/>
            <a:ext cx="3778182" cy="4700331"/>
          </a:xfrm>
          <a:prstGeom prst="round2SameRect">
            <a:avLst>
              <a:gd name="adj1" fmla="val 0"/>
              <a:gd name="adj2" fmla="val 3728"/>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GB">
              <a:solidFill>
                <a:prstClr val="white"/>
              </a:solidFill>
            </a:endParaRPr>
          </a:p>
        </p:txBody>
      </p:sp>
      <p:cxnSp>
        <p:nvCxnSpPr>
          <p:cNvPr id="42" name="Straight Connector 41"/>
          <p:cNvCxnSpPr/>
          <p:nvPr userDrawn="1"/>
        </p:nvCxnSpPr>
        <p:spPr>
          <a:xfrm>
            <a:off x="518826" y="1985790"/>
            <a:ext cx="3413262" cy="0"/>
          </a:xfrm>
          <a:prstGeom prst="line">
            <a:avLst/>
          </a:prstGeom>
          <a:noFill/>
          <a:ln w="25400" cap="flat" cmpd="sng" algn="ctr">
            <a:solidFill>
              <a:schemeClr val="accent5"/>
            </a:solidFill>
            <a:prstDash val="solid"/>
          </a:ln>
          <a:effectLst/>
        </p:spPr>
      </p:cxnSp>
      <p:sp>
        <p:nvSpPr>
          <p:cNvPr id="2" name="Title 1"/>
          <p:cNvSpPr>
            <a:spLocks noGrp="1"/>
          </p:cNvSpPr>
          <p:nvPr>
            <p:ph type="title"/>
          </p:nvPr>
        </p:nvSpPr>
        <p:spPr>
          <a:xfrm>
            <a:off x="435628" y="1998663"/>
            <a:ext cx="3413262" cy="1545354"/>
          </a:xfrm>
        </p:spPr>
        <p:txBody>
          <a:bodyPr/>
          <a:lstStyle>
            <a:lvl1pPr>
              <a:defRPr kumimoji="0" lang="en-GB" sz="3200" b="1" i="0" u="none" strike="noStrike" kern="1200" cap="none" spc="0" normalizeH="0" baseline="0" dirty="0">
                <a:ln>
                  <a:noFill/>
                </a:ln>
                <a:solidFill>
                  <a:prstClr val="white"/>
                </a:solidFill>
                <a:effectLst/>
                <a:uLnTx/>
                <a:uFillTx/>
                <a:latin typeface="Avant Garde Medium BT" panose="020B0602020202020204" pitchFamily="34" charset="0"/>
                <a:ea typeface="+mj-ea"/>
                <a:cs typeface="+mj-cs"/>
              </a:defRPr>
            </a:lvl1pPr>
          </a:lstStyle>
          <a:p>
            <a:pPr marL="0" marR="0" lvl="0" indent="0" algn="l" defTabSz="457200" rtl="0" eaLnBrk="1" fontAlgn="auto" latinLnBrk="0" hangingPunct="1">
              <a:lnSpc>
                <a:spcPts val="3200"/>
              </a:lnSpc>
              <a:spcBef>
                <a:spcPct val="0"/>
              </a:spcBef>
              <a:spcAft>
                <a:spcPts val="0"/>
              </a:spcAft>
              <a:buClrTx/>
              <a:buSzTx/>
              <a:buFontTx/>
              <a:buNone/>
              <a:tabLst/>
              <a:defRPr/>
            </a:pPr>
            <a:r>
              <a:rPr lang="en-US" dirty="0" smtClean="0"/>
              <a:t>Click to edit Master title style</a:t>
            </a:r>
            <a:endParaRPr lang="en-GB" dirty="0"/>
          </a:p>
        </p:txBody>
      </p:sp>
      <p:sp>
        <p:nvSpPr>
          <p:cNvPr id="44" name="Text Placeholder 2"/>
          <p:cNvSpPr>
            <a:spLocks noGrp="1"/>
          </p:cNvSpPr>
          <p:nvPr>
            <p:ph type="body" sz="quarter" idx="10" hasCustomPrompt="1"/>
          </p:nvPr>
        </p:nvSpPr>
        <p:spPr>
          <a:xfrm>
            <a:off x="435628" y="3548913"/>
            <a:ext cx="3423138" cy="1248875"/>
          </a:xfrm>
          <a:noFill/>
        </p:spPr>
        <p:txBody>
          <a:bodyPr wrap="square" rtlCol="0">
            <a:noAutofit/>
          </a:bodyPr>
          <a:lstStyle>
            <a:lvl1pPr marL="0" indent="0">
              <a:buNone/>
              <a:defRPr lang="en-US" sz="1400" baseline="0" smtClean="0">
                <a:solidFill>
                  <a:schemeClr val="bg1"/>
                </a:solidFill>
              </a:defRPr>
            </a:lvl1pPr>
            <a:lvl2pPr>
              <a:defRPr lang="en-US" smtClean="0">
                <a:latin typeface="+mn-lt"/>
              </a:defRPr>
            </a:lvl2pPr>
            <a:lvl3pPr>
              <a:defRPr lang="en-US" smtClean="0">
                <a:latin typeface="+mn-lt"/>
              </a:defRPr>
            </a:lvl3pPr>
            <a:lvl4pPr>
              <a:defRPr lang="en-US" smtClean="0">
                <a:latin typeface="+mn-lt"/>
              </a:defRPr>
            </a:lvl4pPr>
            <a:lvl5pPr>
              <a:defRPr lang="en-GB">
                <a:latin typeface="+mn-lt"/>
              </a:defRPr>
            </a:lvl5pPr>
          </a:lstStyle>
          <a:p>
            <a:pPr marL="0" lvl="0"/>
            <a:r>
              <a:rPr lang="en-US" dirty="0" smtClean="0"/>
              <a:t>Summary of section text</a:t>
            </a:r>
          </a:p>
        </p:txBody>
      </p:sp>
      <p:sp>
        <p:nvSpPr>
          <p:cNvPr id="36" name="TextBox 35"/>
          <p:cNvSpPr txBox="1"/>
          <p:nvPr userDrawn="1"/>
        </p:nvSpPr>
        <p:spPr bwMode="auto">
          <a:xfrm>
            <a:off x="317925" y="6678000"/>
            <a:ext cx="5275422" cy="180000"/>
          </a:xfrm>
          <a:prstGeom prst="rect">
            <a:avLst/>
          </a:prstGeom>
          <a:noFill/>
        </p:spPr>
        <p:txBody>
          <a:bodyPr wrap="square" lIns="0" tIns="0" rIns="0" bIns="72000" rtlCol="0" anchor="b" anchorCtr="0">
            <a:noAutofit/>
          </a:bodyPr>
          <a:lstStyle/>
          <a:p>
            <a:pPr eaLnBrk="0" fontAlgn="base" hangingPunct="0">
              <a:spcBef>
                <a:spcPct val="20000"/>
              </a:spcBef>
              <a:spcAft>
                <a:spcPct val="0"/>
              </a:spcAft>
              <a:defRPr/>
            </a:pPr>
            <a:r>
              <a:rPr lang="en-US" sz="600" dirty="0" smtClean="0">
                <a:solidFill>
                  <a:prstClr val="white">
                    <a:lumMod val="75000"/>
                  </a:prstClr>
                </a:solidFill>
                <a:latin typeface="Arial MT Std Light" pitchFamily="34" charset="0"/>
                <a:ea typeface="Roboto Medium" panose="02000000000000000000" pitchFamily="2" charset="0"/>
              </a:rPr>
              <a:t>© Ipsos MORI | </a:t>
            </a:r>
            <a:r>
              <a:rPr lang="en-US" sz="600" dirty="0" smtClean="0">
                <a:solidFill>
                  <a:prstClr val="white">
                    <a:lumMod val="75000"/>
                  </a:prstClr>
                </a:solidFill>
                <a:latin typeface="Arial MT Std Light" pitchFamily="34" charset="0"/>
              </a:rPr>
              <a:t>Final Version | Public </a:t>
            </a:r>
            <a:endParaRPr lang="en-US" sz="600" dirty="0">
              <a:solidFill>
                <a:prstClr val="white">
                  <a:lumMod val="75000"/>
                </a:prstClr>
              </a:solidFill>
              <a:latin typeface="Arial MT Std Light" pitchFamily="34" charset="0"/>
            </a:endParaRPr>
          </a:p>
        </p:txBody>
      </p:sp>
    </p:spTree>
    <p:extLst>
      <p:ext uri="{BB962C8B-B14F-4D97-AF65-F5344CB8AC3E}">
        <p14:creationId xmlns:p14="http://schemas.microsoft.com/office/powerpoint/2010/main" val="1282364478"/>
      </p:ext>
    </p:extLst>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95300" y="1600202"/>
            <a:ext cx="3637085" cy="3857016"/>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p:txBody>
      </p:sp>
      <p:sp>
        <p:nvSpPr>
          <p:cNvPr id="4" name="Content Placeholder 3"/>
          <p:cNvSpPr>
            <a:spLocks noGrp="1"/>
          </p:cNvSpPr>
          <p:nvPr>
            <p:ph sz="half" idx="2"/>
          </p:nvPr>
        </p:nvSpPr>
        <p:spPr>
          <a:xfrm>
            <a:off x="5029200" y="1600202"/>
            <a:ext cx="3637085" cy="3857016"/>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p:txBody>
      </p:sp>
    </p:spTree>
    <p:extLst>
      <p:ext uri="{BB962C8B-B14F-4D97-AF65-F5344CB8AC3E}">
        <p14:creationId xmlns:p14="http://schemas.microsoft.com/office/powerpoint/2010/main" val="1663908825"/>
      </p:ext>
    </p:extLst>
  </p:cSld>
  <p:clrMapOvr>
    <a:masterClrMapping/>
  </p:clrMapOvr>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5490" y="274638"/>
            <a:ext cx="7965457" cy="582612"/>
          </a:xfrm>
        </p:spPr>
        <p:txBody>
          <a:bodyPr/>
          <a:lstStyle/>
          <a:p>
            <a:r>
              <a:rPr lang="en-GB" smtClean="0"/>
              <a:t>Click to edit Master title style</a:t>
            </a:r>
            <a:endParaRPr lang="en-US"/>
          </a:p>
        </p:txBody>
      </p:sp>
    </p:spTree>
    <p:extLst>
      <p:ext uri="{BB962C8B-B14F-4D97-AF65-F5344CB8AC3E}">
        <p14:creationId xmlns:p14="http://schemas.microsoft.com/office/powerpoint/2010/main" val="1699394928"/>
      </p:ext>
    </p:extLst>
  </p:cSld>
  <p:clrMapOvr>
    <a:masterClrMapping/>
  </p:clrMapOvr>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MPTitleOnlyWithBase">
    <p:spTree>
      <p:nvGrpSpPr>
        <p:cNvPr id="1" name=""/>
        <p:cNvGrpSpPr/>
        <p:nvPr/>
      </p:nvGrpSpPr>
      <p:grpSpPr>
        <a:xfrm>
          <a:off x="0" y="0"/>
          <a:ext cx="0" cy="0"/>
          <a:chOff x="0" y="0"/>
          <a:chExt cx="0" cy="0"/>
        </a:xfrm>
      </p:grpSpPr>
      <p:sp>
        <p:nvSpPr>
          <p:cNvPr id="2" name="Title 1"/>
          <p:cNvSpPr>
            <a:spLocks noGrp="1"/>
          </p:cNvSpPr>
          <p:nvPr>
            <p:ph type="title"/>
          </p:nvPr>
        </p:nvSpPr>
        <p:spPr>
          <a:xfrm>
            <a:off x="233765" y="274638"/>
            <a:ext cx="7965457" cy="582612"/>
          </a:xfrm>
        </p:spPr>
        <p:txBody>
          <a:bodyPr/>
          <a:lstStyle/>
          <a:p>
            <a:r>
              <a:rPr lang="en-GB" smtClean="0"/>
              <a:t>Click to edit Master title style</a:t>
            </a:r>
            <a:endParaRPr lang="en-US"/>
          </a:p>
        </p:txBody>
      </p:sp>
      <p:sp>
        <p:nvSpPr>
          <p:cNvPr id="14" name="Text Placeholder 13"/>
          <p:cNvSpPr>
            <a:spLocks noGrp="1"/>
          </p:cNvSpPr>
          <p:nvPr>
            <p:ph type="body" sz="quarter" idx="10" hasCustomPrompt="1"/>
          </p:nvPr>
        </p:nvSpPr>
        <p:spPr>
          <a:xfrm>
            <a:off x="334539" y="6165476"/>
            <a:ext cx="3885770" cy="198812"/>
          </a:xfrm>
        </p:spPr>
        <p:txBody>
          <a:bodyPr lIns="0" tIns="0" rIns="0" bIns="0">
            <a:noAutofit/>
          </a:bodyPr>
          <a:lstStyle>
            <a:lvl1pPr marL="0" indent="0">
              <a:lnSpc>
                <a:spcPts val="700"/>
              </a:lnSpc>
              <a:spcBef>
                <a:spcPts val="0"/>
              </a:spcBef>
              <a:buNone/>
              <a:tabLst>
                <a:tab pos="355600" algn="l"/>
              </a:tabLst>
              <a:defRPr sz="700" b="0" baseline="0">
                <a:solidFill>
                  <a:schemeClr val="tx1">
                    <a:lumMod val="60000"/>
                    <a:lumOff val="40000"/>
                  </a:schemeClr>
                </a:solidFill>
              </a:defRPr>
            </a:lvl1pPr>
            <a:lvl2pPr marL="339725" indent="0">
              <a:buNone/>
              <a:defRPr sz="1400"/>
            </a:lvl2pPr>
            <a:lvl3pPr marL="584200" indent="0">
              <a:buNone/>
              <a:defRPr sz="1400"/>
            </a:lvl3pPr>
            <a:lvl4pPr marL="855663" indent="0">
              <a:buNone/>
              <a:defRPr sz="1400"/>
            </a:lvl4pPr>
            <a:lvl5pPr marL="1828800" indent="0">
              <a:buNone/>
              <a:defRPr sz="1400"/>
            </a:lvl5pPr>
          </a:lstStyle>
          <a:p>
            <a:pPr lvl="0"/>
            <a:r>
              <a:rPr lang="en-US" dirty="0" smtClean="0"/>
              <a:t>Base:	Insert base information here</a:t>
            </a:r>
          </a:p>
        </p:txBody>
      </p:sp>
      <p:sp>
        <p:nvSpPr>
          <p:cNvPr id="15" name="Text Placeholder 13"/>
          <p:cNvSpPr>
            <a:spLocks noGrp="1"/>
          </p:cNvSpPr>
          <p:nvPr>
            <p:ph type="body" sz="quarter" idx="11" hasCustomPrompt="1"/>
          </p:nvPr>
        </p:nvSpPr>
        <p:spPr>
          <a:xfrm>
            <a:off x="4929295" y="6165476"/>
            <a:ext cx="3885770" cy="198812"/>
          </a:xfrm>
        </p:spPr>
        <p:txBody>
          <a:bodyPr lIns="0" tIns="0" rIns="0" bIns="0">
            <a:noAutofit/>
          </a:bodyPr>
          <a:lstStyle>
            <a:lvl1pPr marL="0" indent="0" algn="r">
              <a:lnSpc>
                <a:spcPts val="700"/>
              </a:lnSpc>
              <a:spcBef>
                <a:spcPts val="0"/>
              </a:spcBef>
              <a:buNone/>
              <a:tabLst/>
              <a:defRPr sz="700" b="0" baseline="0">
                <a:solidFill>
                  <a:schemeClr val="tx1">
                    <a:lumMod val="60000"/>
                    <a:lumOff val="40000"/>
                  </a:schemeClr>
                </a:solidFill>
              </a:defRPr>
            </a:lvl1pPr>
            <a:lvl2pPr marL="339725" indent="0">
              <a:buNone/>
              <a:defRPr sz="1400"/>
            </a:lvl2pPr>
            <a:lvl3pPr marL="584200" indent="0">
              <a:buNone/>
              <a:defRPr sz="1400"/>
            </a:lvl3pPr>
            <a:lvl4pPr marL="855663" indent="0">
              <a:buNone/>
              <a:defRPr sz="1400"/>
            </a:lvl4pPr>
            <a:lvl5pPr marL="1828800" indent="0">
              <a:buNone/>
              <a:defRPr sz="1400"/>
            </a:lvl5pPr>
          </a:lstStyle>
          <a:p>
            <a:pPr lvl="0"/>
            <a:r>
              <a:rPr lang="en-US" dirty="0" smtClean="0"/>
              <a:t>Source:	Insert source information here</a:t>
            </a:r>
          </a:p>
        </p:txBody>
      </p:sp>
      <p:cxnSp>
        <p:nvCxnSpPr>
          <p:cNvPr id="18" name="Straight Connector 17"/>
          <p:cNvCxnSpPr/>
          <p:nvPr userDrawn="1"/>
        </p:nvCxnSpPr>
        <p:spPr>
          <a:xfrm>
            <a:off x="328333" y="6084888"/>
            <a:ext cx="8486733" cy="0"/>
          </a:xfrm>
          <a:prstGeom prst="line">
            <a:avLst/>
          </a:prstGeom>
          <a:ln w="9525">
            <a:solidFill>
              <a:schemeClr val="accent5"/>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3726375"/>
      </p:ext>
    </p:extLst>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720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bg1"/>
        </a:solidFill>
        <a:effectLst/>
      </p:bgPr>
    </p:bg>
    <p:spTree>
      <p:nvGrpSpPr>
        <p:cNvPr id="1" name=""/>
        <p:cNvGrpSpPr/>
        <p:nvPr/>
      </p:nvGrpSpPr>
      <p:grpSpPr>
        <a:xfrm>
          <a:off x="0" y="0"/>
          <a:ext cx="0" cy="0"/>
          <a:chOff x="0" y="0"/>
          <a:chExt cx="0" cy="0"/>
        </a:xfrm>
      </p:grpSpPr>
      <p:sp>
        <p:nvSpPr>
          <p:cNvPr id="28" name="Titel 1"/>
          <p:cNvSpPr>
            <a:spLocks noGrp="1"/>
          </p:cNvSpPr>
          <p:nvPr>
            <p:ph type="ctrTitle"/>
          </p:nvPr>
        </p:nvSpPr>
        <p:spPr>
          <a:xfrm>
            <a:off x="824401" y="1735715"/>
            <a:ext cx="4642950" cy="221599"/>
          </a:xfrm>
          <a:prstGeom prst="rect">
            <a:avLst/>
          </a:prstGeom>
        </p:spPr>
        <p:txBody>
          <a:bodyPr wrap="square" lIns="0" tIns="0" rIns="0" bIns="0" anchor="t" anchorCtr="0">
            <a:spAutoFit/>
          </a:bodyPr>
          <a:lstStyle>
            <a:lvl1pPr algn="l">
              <a:lnSpc>
                <a:spcPct val="90000"/>
              </a:lnSpc>
              <a:defRPr sz="1600" b="0"/>
            </a:lvl1pPr>
          </a:lstStyle>
          <a:p>
            <a:r>
              <a:rPr lang="en-US" noProof="0" dirty="0" smtClean="0"/>
              <a:t>Click to edit Master title style</a:t>
            </a:r>
            <a:endParaRPr lang="en-US" noProof="0" dirty="0"/>
          </a:p>
        </p:txBody>
      </p:sp>
      <p:grpSp>
        <p:nvGrpSpPr>
          <p:cNvPr id="2" name="Group 2"/>
          <p:cNvGrpSpPr>
            <a:grpSpLocks noChangeAspect="1"/>
          </p:cNvGrpSpPr>
          <p:nvPr/>
        </p:nvGrpSpPr>
        <p:grpSpPr bwMode="auto">
          <a:xfrm>
            <a:off x="381600" y="381600"/>
            <a:ext cx="1079500" cy="968375"/>
            <a:chOff x="1352" y="681"/>
            <a:chExt cx="3519" cy="3153"/>
          </a:xfrm>
        </p:grpSpPr>
        <p:sp>
          <p:nvSpPr>
            <p:cNvPr id="31" name="Freeform 3"/>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2" name="Freeform 4"/>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3" name="Freeform 5"/>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4" name="Freeform 6"/>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5" name="Freeform 7"/>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6" name="Freeform 8"/>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7" name="Freeform 9"/>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8" name="Freeform 10"/>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9" name="Freeform 11"/>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0" name="Freeform 12"/>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1" name="Freeform 13"/>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2" name="Freeform 14"/>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3" name="Freeform 15"/>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4" name="Freeform 16"/>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5" name="Freeform 17"/>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grpSp>
      <p:grpSp>
        <p:nvGrpSpPr>
          <p:cNvPr id="3" name="Group 2"/>
          <p:cNvGrpSpPr>
            <a:grpSpLocks noChangeAspect="1"/>
          </p:cNvGrpSpPr>
          <p:nvPr userDrawn="1"/>
        </p:nvGrpSpPr>
        <p:grpSpPr bwMode="auto">
          <a:xfrm>
            <a:off x="381600" y="381600"/>
            <a:ext cx="1079500" cy="968375"/>
            <a:chOff x="1352" y="681"/>
            <a:chExt cx="3519" cy="3153"/>
          </a:xfrm>
        </p:grpSpPr>
        <p:sp>
          <p:nvSpPr>
            <p:cNvPr id="21" name="Freeform 3"/>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2" name="Freeform 4"/>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3" name="Freeform 5"/>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4" name="Freeform 6"/>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5" name="Freeform 7"/>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6" name="Freeform 8"/>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7" name="Freeform 9"/>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6" name="Freeform 10"/>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7" name="Freeform 11"/>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8" name="Freeform 12"/>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9" name="Freeform 13"/>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50" name="Freeform 14"/>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51" name="Freeform 15"/>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52" name="Freeform 16"/>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53" name="Freeform 17"/>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grpSp>
      <p:pic>
        <p:nvPicPr>
          <p:cNvPr id="56" name="Picture 2" descr="G:\Studien 2012\01 INTERN\IPSOS GLOBAL\Ipsos UU Template\Vorlagen\IpsosUU-col.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850624" y="533410"/>
            <a:ext cx="3182400" cy="655200"/>
          </a:xfrm>
          <a:prstGeom prst="rect">
            <a:avLst/>
          </a:prstGeom>
          <a:noFill/>
          <a:extLst>
            <a:ext uri="{909E8E84-426E-40DD-AFC4-6F175D3DCCD1}">
              <a14:hiddenFill xmlns:a14="http://schemas.microsoft.com/office/drawing/2010/main">
                <a:solidFill>
                  <a:srgbClr val="FFFFFF"/>
                </a:solidFill>
              </a14:hiddenFill>
            </a:ext>
          </a:extLst>
        </p:spPr>
      </p:pic>
      <p:sp>
        <p:nvSpPr>
          <p:cNvPr id="55" name="Text Box 22"/>
          <p:cNvSpPr txBox="1">
            <a:spLocks noChangeArrowheads="1"/>
          </p:cNvSpPr>
          <p:nvPr userDrawn="1"/>
        </p:nvSpPr>
        <p:spPr bwMode="gray">
          <a:xfrm>
            <a:off x="2285999" y="6553200"/>
            <a:ext cx="45704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nl-NL" sz="800" dirty="0">
                <a:solidFill>
                  <a:srgbClr val="1F497D"/>
                </a:solidFill>
                <a:cs typeface="Arial" pitchFamily="34" charset="0"/>
              </a:rPr>
              <a:t>© 2013 Ipsos BV. All </a:t>
            </a:r>
            <a:r>
              <a:rPr lang="nl-NL" sz="800" dirty="0" err="1">
                <a:solidFill>
                  <a:srgbClr val="1F497D"/>
                </a:solidFill>
                <a:cs typeface="Arial" pitchFamily="34" charset="0"/>
              </a:rPr>
              <a:t>rights</a:t>
            </a:r>
            <a:r>
              <a:rPr lang="nl-NL" sz="800" dirty="0">
                <a:solidFill>
                  <a:srgbClr val="1F497D"/>
                </a:solidFill>
                <a:cs typeface="Arial" pitchFamily="34" charset="0"/>
              </a:rPr>
              <a:t> </a:t>
            </a:r>
            <a:r>
              <a:rPr lang="nl-NL" sz="800" dirty="0" err="1">
                <a:solidFill>
                  <a:srgbClr val="1F497D"/>
                </a:solidFill>
                <a:cs typeface="Arial" pitchFamily="34" charset="0"/>
              </a:rPr>
              <a:t>reserved</a:t>
            </a:r>
            <a:r>
              <a:rPr lang="nl-NL" sz="800" dirty="0">
                <a:solidFill>
                  <a:srgbClr val="1F497D"/>
                </a:solidFill>
                <a:cs typeface="Arial" pitchFamily="34" charset="0"/>
              </a:rPr>
              <a:t>. Contains Ipsos’ Confidential and Proprietary information and </a:t>
            </a:r>
            <a:br>
              <a:rPr lang="nl-NL" sz="800" dirty="0">
                <a:solidFill>
                  <a:srgbClr val="1F497D"/>
                </a:solidFill>
                <a:cs typeface="Arial" pitchFamily="34" charset="0"/>
              </a:rPr>
            </a:br>
            <a:r>
              <a:rPr lang="nl-NL" sz="800" dirty="0">
                <a:solidFill>
                  <a:srgbClr val="1F497D"/>
                </a:solidFill>
                <a:cs typeface="Arial" pitchFamily="34" charset="0"/>
              </a:rPr>
              <a:t>may not be disclosed or reproduced without the prior written consent of Ipsos.</a:t>
            </a:r>
            <a:endParaRPr lang="nl-NL" dirty="0">
              <a:solidFill>
                <a:srgbClr val="1F497D"/>
              </a:solidFill>
              <a:latin typeface="Arial" pitchFamily="34" charset="0"/>
              <a:cs typeface="Arial" pitchFamily="34" charset="0"/>
            </a:endParaRPr>
          </a:p>
        </p:txBody>
      </p:sp>
    </p:spTree>
    <p:extLst>
      <p:ext uri="{BB962C8B-B14F-4D97-AF65-F5344CB8AC3E}">
        <p14:creationId xmlns:p14="http://schemas.microsoft.com/office/powerpoint/2010/main" val="23271904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and Contact">
    <p:bg>
      <p:bgPr>
        <a:solidFill>
          <a:srgbClr val="C00000"/>
        </a:solidFill>
        <a:effectLst/>
      </p:bgPr>
    </p:bg>
    <p:spTree>
      <p:nvGrpSpPr>
        <p:cNvPr id="1" name=""/>
        <p:cNvGrpSpPr/>
        <p:nvPr/>
      </p:nvGrpSpPr>
      <p:grpSpPr>
        <a:xfrm>
          <a:off x="0" y="0"/>
          <a:ext cx="0" cy="0"/>
          <a:chOff x="0" y="0"/>
          <a:chExt cx="0" cy="0"/>
        </a:xfrm>
      </p:grpSpPr>
      <p:sp>
        <p:nvSpPr>
          <p:cNvPr id="4" name="Freeform 3"/>
          <p:cNvSpPr>
            <a:spLocks/>
          </p:cNvSpPr>
          <p:nvPr/>
        </p:nvSpPr>
        <p:spPr bwMode="auto">
          <a:xfrm>
            <a:off x="0" y="560388"/>
            <a:ext cx="8885238" cy="4503737"/>
          </a:xfrm>
          <a:custGeom>
            <a:avLst/>
            <a:gdLst>
              <a:gd name="T0" fmla="*/ 0 w 5597"/>
              <a:gd name="T1" fmla="*/ 2060 h 2837"/>
              <a:gd name="T2" fmla="*/ 3918 w 5597"/>
              <a:gd name="T3" fmla="*/ 0 h 2837"/>
              <a:gd name="T4" fmla="*/ 5597 w 5597"/>
              <a:gd name="T5" fmla="*/ 2837 h 2837"/>
            </a:gdLst>
            <a:ahLst/>
            <a:cxnLst>
              <a:cxn ang="0">
                <a:pos x="T0" y="T1"/>
              </a:cxn>
              <a:cxn ang="0">
                <a:pos x="T2" y="T3"/>
              </a:cxn>
              <a:cxn ang="0">
                <a:pos x="T4" y="T5"/>
              </a:cxn>
            </a:cxnLst>
            <a:rect l="0" t="0" r="r" b="b"/>
            <a:pathLst>
              <a:path w="5597" h="2837">
                <a:moveTo>
                  <a:pt x="0" y="2060"/>
                </a:moveTo>
                <a:lnTo>
                  <a:pt x="3918" y="0"/>
                </a:lnTo>
                <a:lnTo>
                  <a:pt x="5597" y="2837"/>
                </a:lnTo>
              </a:path>
            </a:pathLst>
          </a:custGeom>
          <a:noFill/>
          <a:ln w="12700">
            <a:solidFill>
              <a:srgbClr val="FFFFFF">
                <a:alpha val="29804"/>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5" name="Freeform 4"/>
          <p:cNvSpPr>
            <a:spLocks/>
          </p:cNvSpPr>
          <p:nvPr/>
        </p:nvSpPr>
        <p:spPr bwMode="auto">
          <a:xfrm>
            <a:off x="3609975" y="5272088"/>
            <a:ext cx="4583113" cy="1589087"/>
          </a:xfrm>
          <a:custGeom>
            <a:avLst/>
            <a:gdLst>
              <a:gd name="T0" fmla="*/ 1432 w 1432"/>
              <a:gd name="T1" fmla="*/ 496 h 496"/>
              <a:gd name="T2" fmla="*/ 716 w 1432"/>
              <a:gd name="T3" fmla="*/ 0 h 496"/>
              <a:gd name="T4" fmla="*/ 0 w 1432"/>
              <a:gd name="T5" fmla="*/ 496 h 496"/>
              <a:gd name="T6" fmla="*/ 1432 w 1432"/>
              <a:gd name="T7" fmla="*/ 496 h 496"/>
            </a:gdLst>
            <a:ahLst/>
            <a:cxnLst>
              <a:cxn ang="0">
                <a:pos x="T0" y="T1"/>
              </a:cxn>
              <a:cxn ang="0">
                <a:pos x="T2" y="T3"/>
              </a:cxn>
              <a:cxn ang="0">
                <a:pos x="T4" y="T5"/>
              </a:cxn>
              <a:cxn ang="0">
                <a:pos x="T6" y="T7"/>
              </a:cxn>
            </a:cxnLst>
            <a:rect l="0" t="0" r="r" b="b"/>
            <a:pathLst>
              <a:path w="1432" h="496">
                <a:moveTo>
                  <a:pt x="1432" y="496"/>
                </a:moveTo>
                <a:cubicBezTo>
                  <a:pt x="1323" y="207"/>
                  <a:pt x="1044" y="0"/>
                  <a:pt x="716" y="0"/>
                </a:cubicBezTo>
                <a:cubicBezTo>
                  <a:pt x="388" y="0"/>
                  <a:pt x="109" y="207"/>
                  <a:pt x="0" y="496"/>
                </a:cubicBezTo>
                <a:lnTo>
                  <a:pt x="1432" y="4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6" name="Freeform 5"/>
          <p:cNvSpPr>
            <a:spLocks/>
          </p:cNvSpPr>
          <p:nvPr/>
        </p:nvSpPr>
        <p:spPr bwMode="auto">
          <a:xfrm>
            <a:off x="8547100" y="4954588"/>
            <a:ext cx="601663" cy="1368425"/>
          </a:xfrm>
          <a:custGeom>
            <a:avLst/>
            <a:gdLst>
              <a:gd name="T0" fmla="*/ 184 w 184"/>
              <a:gd name="T1" fmla="*/ 0 h 420"/>
              <a:gd name="T2" fmla="*/ 0 w 184"/>
              <a:gd name="T3" fmla="*/ 210 h 420"/>
              <a:gd name="T4" fmla="*/ 184 w 184"/>
              <a:gd name="T5" fmla="*/ 420 h 420"/>
              <a:gd name="T6" fmla="*/ 184 w 184"/>
              <a:gd name="T7" fmla="*/ 0 h 420"/>
            </a:gdLst>
            <a:ahLst/>
            <a:cxnLst>
              <a:cxn ang="0">
                <a:pos x="T0" y="T1"/>
              </a:cxn>
              <a:cxn ang="0">
                <a:pos x="T2" y="T3"/>
              </a:cxn>
              <a:cxn ang="0">
                <a:pos x="T4" y="T5"/>
              </a:cxn>
              <a:cxn ang="0">
                <a:pos x="T6" y="T7"/>
              </a:cxn>
            </a:cxnLst>
            <a:rect l="0" t="0" r="r" b="b"/>
            <a:pathLst>
              <a:path w="184" h="420">
                <a:moveTo>
                  <a:pt x="184" y="0"/>
                </a:moveTo>
                <a:cubicBezTo>
                  <a:pt x="80" y="14"/>
                  <a:pt x="0" y="103"/>
                  <a:pt x="0" y="210"/>
                </a:cubicBezTo>
                <a:cubicBezTo>
                  <a:pt x="0" y="318"/>
                  <a:pt x="80" y="407"/>
                  <a:pt x="184" y="420"/>
                </a:cubicBezTo>
                <a:lnTo>
                  <a:pt x="18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7" name="Titel 1"/>
          <p:cNvSpPr>
            <a:spLocks noGrp="1"/>
          </p:cNvSpPr>
          <p:nvPr userDrawn="1">
            <p:ph type="title"/>
          </p:nvPr>
        </p:nvSpPr>
        <p:spPr>
          <a:xfrm>
            <a:off x="838800" y="229600"/>
            <a:ext cx="8162325" cy="332399"/>
          </a:xfrm>
          <a:prstGeom prst="rect">
            <a:avLst/>
          </a:prstGeom>
        </p:spPr>
        <p:txBody>
          <a:bodyPr wrap="square" lIns="0" tIns="0" rIns="0" bIns="0" anchor="ctr" anchorCtr="0">
            <a:spAutoFit/>
          </a:bodyPr>
          <a:lstStyle>
            <a:lvl1pPr algn="l">
              <a:lnSpc>
                <a:spcPct val="90000"/>
              </a:lnSpc>
              <a:defRPr sz="2400" b="1">
                <a:solidFill>
                  <a:schemeClr val="bg1"/>
                </a:solidFill>
              </a:defRPr>
            </a:lvl1pPr>
          </a:lstStyle>
          <a:p>
            <a:r>
              <a:rPr lang="en-US" noProof="0" dirty="0" smtClean="0"/>
              <a:t>Click to edit Master title style</a:t>
            </a:r>
            <a:endParaRPr lang="en-US" noProof="0" dirty="0"/>
          </a:p>
        </p:txBody>
      </p:sp>
      <p:grpSp>
        <p:nvGrpSpPr>
          <p:cNvPr id="2" name="Group 18"/>
          <p:cNvGrpSpPr>
            <a:grpSpLocks noChangeAspect="1"/>
          </p:cNvGrpSpPr>
          <p:nvPr userDrawn="1"/>
        </p:nvGrpSpPr>
        <p:grpSpPr bwMode="auto">
          <a:xfrm>
            <a:off x="151200" y="151200"/>
            <a:ext cx="522287" cy="468312"/>
            <a:chOff x="1352" y="681"/>
            <a:chExt cx="3519" cy="3153"/>
          </a:xfrm>
        </p:grpSpPr>
        <p:sp>
          <p:nvSpPr>
            <p:cNvPr id="10"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1"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2"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3"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4"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5"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6"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7"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8"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9"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0"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1"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2"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3"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4"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grpSp>
      <p:sp>
        <p:nvSpPr>
          <p:cNvPr id="25" name="Text Placeholder 68"/>
          <p:cNvSpPr>
            <a:spLocks noGrp="1"/>
          </p:cNvSpPr>
          <p:nvPr>
            <p:ph type="body" sz="quarter" idx="10"/>
          </p:nvPr>
        </p:nvSpPr>
        <p:spPr>
          <a:xfrm>
            <a:off x="352800" y="979200"/>
            <a:ext cx="7739999" cy="4140000"/>
          </a:xfrm>
          <a:prstGeom prst="rect">
            <a:avLst/>
          </a:prstGeom>
        </p:spPr>
        <p:txBody>
          <a:bodyPr lIns="0" tIns="0" rIns="0" bIns="0"/>
          <a:lstStyle>
            <a:lvl1pPr marL="180975" indent="-180975" algn="l" defTabSz="914400" rtl="0" eaLnBrk="1" latinLnBrk="0" hangingPunct="1">
              <a:lnSpc>
                <a:spcPct val="90000"/>
              </a:lnSpc>
              <a:spcBef>
                <a:spcPts val="400"/>
              </a:spcBef>
              <a:buClr>
                <a:schemeClr val="bg1"/>
              </a:buClr>
              <a:buFont typeface="Wingdings" pitchFamily="2" charset="2"/>
              <a:buChar char="§"/>
              <a:defRPr lang="en-US" sz="1600" kern="1200" noProof="0" dirty="0" smtClean="0">
                <a:solidFill>
                  <a:schemeClr val="bg1"/>
                </a:solidFill>
                <a:latin typeface="+mn-lt"/>
                <a:ea typeface="+mn-ea"/>
                <a:cs typeface="+mn-cs"/>
              </a:defRPr>
            </a:lvl1pPr>
            <a:lvl2pPr marL="542925" indent="-277813" algn="l" defTabSz="914400" rtl="0" eaLnBrk="1" latinLnBrk="0" hangingPunct="1">
              <a:lnSpc>
                <a:spcPct val="90000"/>
              </a:lnSpc>
              <a:spcBef>
                <a:spcPts val="400"/>
              </a:spcBef>
              <a:buClr>
                <a:schemeClr val="bg1"/>
              </a:buClr>
              <a:buFont typeface="Wingdings" pitchFamily="2" charset="2"/>
              <a:buChar char="ð"/>
              <a:defRPr lang="en-US" sz="1600" kern="1200" noProof="0" dirty="0" smtClean="0">
                <a:solidFill>
                  <a:schemeClr val="bg1"/>
                </a:solidFill>
                <a:latin typeface="+mn-lt"/>
                <a:ea typeface="+mn-ea"/>
                <a:cs typeface="+mn-cs"/>
              </a:defRPr>
            </a:lvl2pPr>
            <a:lvl3pPr marL="808038" indent="-180975" algn="l" defTabSz="914400" rtl="0" eaLnBrk="1" latinLnBrk="0" hangingPunct="1">
              <a:lnSpc>
                <a:spcPct val="90000"/>
              </a:lnSpc>
              <a:spcBef>
                <a:spcPts val="400"/>
              </a:spcBef>
              <a:buClr>
                <a:schemeClr val="bg1"/>
              </a:buClr>
              <a:buFont typeface="Arial" pitchFamily="34" charset="0"/>
              <a:buChar char="–"/>
              <a:defRPr lang="en-US" sz="1400" kern="1200" noProof="0" dirty="0" smtClean="0">
                <a:solidFill>
                  <a:schemeClr val="bg1"/>
                </a:solidFill>
                <a:latin typeface="+mn-lt"/>
                <a:ea typeface="+mn-ea"/>
                <a:cs typeface="+mn-cs"/>
              </a:defRPr>
            </a:lvl3pPr>
            <a:lvl4pPr>
              <a:buNone/>
              <a:defRPr/>
            </a:lvl4pPr>
          </a:lstStyle>
          <a:p>
            <a:pPr lvl="0"/>
            <a:r>
              <a:rPr lang="en-US" noProof="0" dirty="0" smtClean="0"/>
              <a:t>Click to edit Master text styles</a:t>
            </a:r>
          </a:p>
          <a:p>
            <a:pPr lvl="1"/>
            <a:r>
              <a:rPr lang="en-US" noProof="0" dirty="0" smtClean="0"/>
              <a:t>Second level</a:t>
            </a:r>
          </a:p>
          <a:p>
            <a:pPr lvl="2"/>
            <a:r>
              <a:rPr lang="en-US" noProof="0" dirty="0" smtClean="0"/>
              <a:t>Third level</a:t>
            </a:r>
          </a:p>
        </p:txBody>
      </p:sp>
      <p:pic>
        <p:nvPicPr>
          <p:cNvPr id="26" name="Picture 2" descr="G:\Studien 2012\01 INTERN\IPSOS GLOBAL\Ipsos UU Template\Vorlagen\IpsosUU-WT-col.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072629" y="6528578"/>
            <a:ext cx="929032" cy="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96722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_1">
    <p:bg>
      <p:bgPr>
        <a:solidFill>
          <a:srgbClr val="C00000"/>
        </a:solidFill>
        <a:effectLst/>
      </p:bgPr>
    </p:bg>
    <p:spTree>
      <p:nvGrpSpPr>
        <p:cNvPr id="1" name=""/>
        <p:cNvGrpSpPr/>
        <p:nvPr/>
      </p:nvGrpSpPr>
      <p:grpSpPr>
        <a:xfrm>
          <a:off x="0" y="0"/>
          <a:ext cx="0" cy="0"/>
          <a:chOff x="0" y="0"/>
          <a:chExt cx="0" cy="0"/>
        </a:xfrm>
      </p:grpSpPr>
      <p:sp>
        <p:nvSpPr>
          <p:cNvPr id="7" name="Freeform 2"/>
          <p:cNvSpPr>
            <a:spLocks/>
          </p:cNvSpPr>
          <p:nvPr userDrawn="1"/>
        </p:nvSpPr>
        <p:spPr bwMode="auto">
          <a:xfrm>
            <a:off x="0" y="950913"/>
            <a:ext cx="4760913" cy="5003800"/>
          </a:xfrm>
          <a:custGeom>
            <a:avLst/>
            <a:gdLst>
              <a:gd name="T0" fmla="*/ 692 w 1492"/>
              <a:gd name="T1" fmla="*/ 0 h 1600"/>
              <a:gd name="T2" fmla="*/ 0 w 1492"/>
              <a:gd name="T3" fmla="*/ 399 h 1600"/>
              <a:gd name="T4" fmla="*/ 0 w 1492"/>
              <a:gd name="T5" fmla="*/ 1202 h 1600"/>
              <a:gd name="T6" fmla="*/ 692 w 1492"/>
              <a:gd name="T7" fmla="*/ 1600 h 1600"/>
              <a:gd name="T8" fmla="*/ 1492 w 1492"/>
              <a:gd name="T9" fmla="*/ 800 h 1600"/>
              <a:gd name="T10" fmla="*/ 692 w 1492"/>
              <a:gd name="T11" fmla="*/ 0 h 1600"/>
            </a:gdLst>
            <a:ahLst/>
            <a:cxnLst>
              <a:cxn ang="0">
                <a:pos x="T0" y="T1"/>
              </a:cxn>
              <a:cxn ang="0">
                <a:pos x="T2" y="T3"/>
              </a:cxn>
              <a:cxn ang="0">
                <a:pos x="T4" y="T5"/>
              </a:cxn>
              <a:cxn ang="0">
                <a:pos x="T6" y="T7"/>
              </a:cxn>
              <a:cxn ang="0">
                <a:pos x="T8" y="T9"/>
              </a:cxn>
              <a:cxn ang="0">
                <a:pos x="T10" y="T11"/>
              </a:cxn>
            </a:cxnLst>
            <a:rect l="0" t="0" r="r" b="b"/>
            <a:pathLst>
              <a:path w="1492" h="1600">
                <a:moveTo>
                  <a:pt x="692" y="0"/>
                </a:moveTo>
                <a:cubicBezTo>
                  <a:pt x="397" y="0"/>
                  <a:pt x="139" y="161"/>
                  <a:pt x="0" y="399"/>
                </a:cubicBezTo>
                <a:cubicBezTo>
                  <a:pt x="0" y="1202"/>
                  <a:pt x="0" y="1202"/>
                  <a:pt x="0" y="1202"/>
                </a:cubicBezTo>
                <a:cubicBezTo>
                  <a:pt x="139" y="1440"/>
                  <a:pt x="397" y="1600"/>
                  <a:pt x="692" y="1600"/>
                </a:cubicBezTo>
                <a:cubicBezTo>
                  <a:pt x="1134" y="1600"/>
                  <a:pt x="1492" y="1242"/>
                  <a:pt x="1492" y="800"/>
                </a:cubicBezTo>
                <a:cubicBezTo>
                  <a:pt x="1492" y="359"/>
                  <a:pt x="1134" y="0"/>
                  <a:pt x="6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8" name="Freeform 3"/>
          <p:cNvSpPr>
            <a:spLocks/>
          </p:cNvSpPr>
          <p:nvPr userDrawn="1"/>
        </p:nvSpPr>
        <p:spPr bwMode="auto">
          <a:xfrm>
            <a:off x="7435850" y="1541463"/>
            <a:ext cx="1711325" cy="2360612"/>
          </a:xfrm>
          <a:custGeom>
            <a:avLst/>
            <a:gdLst>
              <a:gd name="T0" fmla="*/ 520 w 520"/>
              <a:gd name="T1" fmla="*/ 32 h 740"/>
              <a:gd name="T2" fmla="*/ 370 w 520"/>
              <a:gd name="T3" fmla="*/ 0 h 740"/>
              <a:gd name="T4" fmla="*/ 0 w 520"/>
              <a:gd name="T5" fmla="*/ 370 h 740"/>
              <a:gd name="T6" fmla="*/ 370 w 520"/>
              <a:gd name="T7" fmla="*/ 740 h 740"/>
              <a:gd name="T8" fmla="*/ 520 w 520"/>
              <a:gd name="T9" fmla="*/ 709 h 740"/>
              <a:gd name="T10" fmla="*/ 520 w 520"/>
              <a:gd name="T11" fmla="*/ 32 h 740"/>
            </a:gdLst>
            <a:ahLst/>
            <a:cxnLst>
              <a:cxn ang="0">
                <a:pos x="T0" y="T1"/>
              </a:cxn>
              <a:cxn ang="0">
                <a:pos x="T2" y="T3"/>
              </a:cxn>
              <a:cxn ang="0">
                <a:pos x="T4" y="T5"/>
              </a:cxn>
              <a:cxn ang="0">
                <a:pos x="T6" y="T7"/>
              </a:cxn>
              <a:cxn ang="0">
                <a:pos x="T8" y="T9"/>
              </a:cxn>
              <a:cxn ang="0">
                <a:pos x="T10" y="T11"/>
              </a:cxn>
            </a:cxnLst>
            <a:rect l="0" t="0" r="r" b="b"/>
            <a:pathLst>
              <a:path w="520" h="740">
                <a:moveTo>
                  <a:pt x="520" y="32"/>
                </a:moveTo>
                <a:cubicBezTo>
                  <a:pt x="474" y="12"/>
                  <a:pt x="423" y="0"/>
                  <a:pt x="370" y="0"/>
                </a:cubicBezTo>
                <a:cubicBezTo>
                  <a:pt x="166" y="0"/>
                  <a:pt x="0" y="166"/>
                  <a:pt x="0" y="370"/>
                </a:cubicBezTo>
                <a:cubicBezTo>
                  <a:pt x="0" y="575"/>
                  <a:pt x="166" y="740"/>
                  <a:pt x="370" y="740"/>
                </a:cubicBezTo>
                <a:cubicBezTo>
                  <a:pt x="423" y="740"/>
                  <a:pt x="474" y="729"/>
                  <a:pt x="520" y="709"/>
                </a:cubicBezTo>
                <a:lnTo>
                  <a:pt x="520"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9" name="Line 4"/>
          <p:cNvSpPr>
            <a:spLocks noChangeShapeType="1"/>
          </p:cNvSpPr>
          <p:nvPr userDrawn="1"/>
        </p:nvSpPr>
        <p:spPr bwMode="auto">
          <a:xfrm flipH="1">
            <a:off x="4718050" y="2803525"/>
            <a:ext cx="2717800" cy="249238"/>
          </a:xfrm>
          <a:prstGeom prst="line">
            <a:avLst/>
          </a:prstGeom>
          <a:noFill/>
          <a:ln w="12700">
            <a:solidFill>
              <a:srgbClr val="FFFFFF">
                <a:alpha val="50196"/>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0" name="Freeform 5"/>
          <p:cNvSpPr>
            <a:spLocks/>
          </p:cNvSpPr>
          <p:nvPr userDrawn="1"/>
        </p:nvSpPr>
        <p:spPr bwMode="auto">
          <a:xfrm>
            <a:off x="584200" y="5846763"/>
            <a:ext cx="917575" cy="746125"/>
          </a:xfrm>
          <a:custGeom>
            <a:avLst/>
            <a:gdLst>
              <a:gd name="T0" fmla="*/ 0 w 578"/>
              <a:gd name="T1" fmla="*/ 470 h 470"/>
              <a:gd name="T2" fmla="*/ 286 w 578"/>
              <a:gd name="T3" fmla="*/ 270 h 470"/>
              <a:gd name="T4" fmla="*/ 578 w 578"/>
              <a:gd name="T5" fmla="*/ 0 h 470"/>
            </a:gdLst>
            <a:ahLst/>
            <a:cxnLst>
              <a:cxn ang="0">
                <a:pos x="T0" y="T1"/>
              </a:cxn>
              <a:cxn ang="0">
                <a:pos x="T2" y="T3"/>
              </a:cxn>
              <a:cxn ang="0">
                <a:pos x="T4" y="T5"/>
              </a:cxn>
            </a:cxnLst>
            <a:rect l="0" t="0" r="r" b="b"/>
            <a:pathLst>
              <a:path w="578" h="470">
                <a:moveTo>
                  <a:pt x="0" y="470"/>
                </a:moveTo>
                <a:cubicBezTo>
                  <a:pt x="95" y="409"/>
                  <a:pt x="190" y="348"/>
                  <a:pt x="286" y="270"/>
                </a:cubicBezTo>
                <a:cubicBezTo>
                  <a:pt x="382" y="192"/>
                  <a:pt x="529" y="45"/>
                  <a:pt x="578" y="0"/>
                </a:cubicBezTo>
              </a:path>
            </a:pathLst>
          </a:custGeom>
          <a:noFill/>
          <a:ln w="12700" cmpd="sng">
            <a:solidFill>
              <a:srgbClr val="FFFFFF">
                <a:alpha val="5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1" name="Freeform 6"/>
          <p:cNvSpPr>
            <a:spLocks/>
          </p:cNvSpPr>
          <p:nvPr userDrawn="1"/>
        </p:nvSpPr>
        <p:spPr bwMode="auto">
          <a:xfrm>
            <a:off x="-3175" y="6272213"/>
            <a:ext cx="641350" cy="592137"/>
          </a:xfrm>
          <a:custGeom>
            <a:avLst/>
            <a:gdLst>
              <a:gd name="T0" fmla="*/ 189 w 191"/>
              <a:gd name="T1" fmla="*/ 183 h 183"/>
              <a:gd name="T2" fmla="*/ 191 w 191"/>
              <a:gd name="T3" fmla="*/ 160 h 183"/>
              <a:gd name="T4" fmla="*/ 31 w 191"/>
              <a:gd name="T5" fmla="*/ 0 h 183"/>
              <a:gd name="T6" fmla="*/ 0 w 191"/>
              <a:gd name="T7" fmla="*/ 3 h 183"/>
              <a:gd name="T8" fmla="*/ 0 w 191"/>
              <a:gd name="T9" fmla="*/ 183 h 183"/>
              <a:gd name="T10" fmla="*/ 189 w 191"/>
              <a:gd name="T11" fmla="*/ 183 h 183"/>
            </a:gdLst>
            <a:ahLst/>
            <a:cxnLst>
              <a:cxn ang="0">
                <a:pos x="T0" y="T1"/>
              </a:cxn>
              <a:cxn ang="0">
                <a:pos x="T2" y="T3"/>
              </a:cxn>
              <a:cxn ang="0">
                <a:pos x="T4" y="T5"/>
              </a:cxn>
              <a:cxn ang="0">
                <a:pos x="T6" y="T7"/>
              </a:cxn>
              <a:cxn ang="0">
                <a:pos x="T8" y="T9"/>
              </a:cxn>
              <a:cxn ang="0">
                <a:pos x="T10" y="T11"/>
              </a:cxn>
            </a:cxnLst>
            <a:rect l="0" t="0" r="r" b="b"/>
            <a:pathLst>
              <a:path w="191" h="183">
                <a:moveTo>
                  <a:pt x="189" y="183"/>
                </a:moveTo>
                <a:cubicBezTo>
                  <a:pt x="190" y="175"/>
                  <a:pt x="191" y="168"/>
                  <a:pt x="191" y="160"/>
                </a:cubicBezTo>
                <a:cubicBezTo>
                  <a:pt x="191" y="72"/>
                  <a:pt x="119" y="0"/>
                  <a:pt x="31" y="0"/>
                </a:cubicBezTo>
                <a:cubicBezTo>
                  <a:pt x="21" y="0"/>
                  <a:pt x="10" y="1"/>
                  <a:pt x="0" y="3"/>
                </a:cubicBezTo>
                <a:cubicBezTo>
                  <a:pt x="0" y="183"/>
                  <a:pt x="0" y="183"/>
                  <a:pt x="0" y="183"/>
                </a:cubicBezTo>
                <a:lnTo>
                  <a:pt x="189" y="1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 name="Titel 1"/>
          <p:cNvSpPr>
            <a:spLocks noGrp="1"/>
          </p:cNvSpPr>
          <p:nvPr>
            <p:ph type="ctrTitle"/>
          </p:nvPr>
        </p:nvSpPr>
        <p:spPr>
          <a:xfrm>
            <a:off x="144000" y="3239897"/>
            <a:ext cx="4416425" cy="387798"/>
          </a:xfrm>
          <a:prstGeom prst="rect">
            <a:avLst/>
          </a:prstGeom>
        </p:spPr>
        <p:txBody>
          <a:bodyPr wrap="square" lIns="0" tIns="0" rIns="0" bIns="0" anchor="ctr" anchorCtr="0">
            <a:spAutoFit/>
          </a:bodyPr>
          <a:lstStyle>
            <a:lvl1pPr>
              <a:lnSpc>
                <a:spcPct val="90000"/>
              </a:lnSpc>
              <a:defRPr sz="2800" b="1"/>
            </a:lvl1pPr>
          </a:lstStyle>
          <a:p>
            <a:r>
              <a:rPr lang="en-US" noProof="0" dirty="0" smtClean="0"/>
              <a:t>Click to edit Master title style</a:t>
            </a:r>
            <a:endParaRPr lang="en-US" noProof="0" dirty="0"/>
          </a:p>
        </p:txBody>
      </p:sp>
      <p:grpSp>
        <p:nvGrpSpPr>
          <p:cNvPr id="3" name="Group 18"/>
          <p:cNvGrpSpPr>
            <a:grpSpLocks noChangeAspect="1"/>
          </p:cNvGrpSpPr>
          <p:nvPr userDrawn="1"/>
        </p:nvGrpSpPr>
        <p:grpSpPr bwMode="auto">
          <a:xfrm>
            <a:off x="151200" y="151200"/>
            <a:ext cx="522287" cy="468312"/>
            <a:chOff x="1352" y="681"/>
            <a:chExt cx="3519" cy="3153"/>
          </a:xfrm>
        </p:grpSpPr>
        <p:sp>
          <p:nvSpPr>
            <p:cNvPr id="13"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4"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5"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6"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7"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8"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9"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0"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1"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2"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3"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4"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5"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6"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7"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grpSp>
      <p:sp>
        <p:nvSpPr>
          <p:cNvPr id="30" name="Rectangle 8"/>
          <p:cNvSpPr>
            <a:spLocks noGrp="1" noChangeArrowheads="1"/>
          </p:cNvSpPr>
          <p:nvPr userDrawn="1">
            <p:ph type="subTitle" idx="1" hasCustomPrompt="1"/>
          </p:nvPr>
        </p:nvSpPr>
        <p:spPr>
          <a:xfrm>
            <a:off x="4916370" y="4062363"/>
            <a:ext cx="4100040" cy="2435275"/>
          </a:xfrm>
          <a:prstGeom prst="rect">
            <a:avLst/>
          </a:prstGeom>
        </p:spPr>
        <p:txBody>
          <a:bodyPr/>
          <a:lstStyle>
            <a:lvl1pPr>
              <a:buClr>
                <a:schemeClr val="bg1"/>
              </a:buClr>
              <a:buFont typeface="Wingdings" pitchFamily="2" charset="2"/>
              <a:buChar char="§"/>
              <a:defRPr sz="2000" baseline="0">
                <a:solidFill>
                  <a:schemeClr val="bg1"/>
                </a:solidFill>
              </a:defRPr>
            </a:lvl1pPr>
          </a:lstStyle>
          <a:p>
            <a:pPr>
              <a:lnSpc>
                <a:spcPct val="100000"/>
              </a:lnSpc>
            </a:pPr>
            <a:r>
              <a:rPr lang="nl-NL" dirty="0" smtClean="0"/>
              <a:t>Click </a:t>
            </a:r>
            <a:r>
              <a:rPr lang="nl-NL" dirty="0" err="1" smtClean="0"/>
              <a:t>here</a:t>
            </a:r>
            <a:endParaRPr lang="nl-NL" dirty="0" smtClean="0"/>
          </a:p>
          <a:p>
            <a:pPr>
              <a:lnSpc>
                <a:spcPct val="100000"/>
              </a:lnSpc>
            </a:pPr>
            <a:endParaRPr lang="nl-NL" dirty="0" smtClean="0"/>
          </a:p>
        </p:txBody>
      </p:sp>
      <p:pic>
        <p:nvPicPr>
          <p:cNvPr id="33" name="Picture 2" descr="G:\Studien 2012\01 INTERN\IPSOS GLOBAL\Ipsos UU Template\Vorlagen\IpsosUU-WT-WHITE.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073860" y="6524500"/>
            <a:ext cx="929032" cy="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81453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ter_2">
    <p:bg>
      <p:bgPr>
        <a:solidFill>
          <a:srgbClr val="C00000"/>
        </a:solidFill>
        <a:effectLst/>
      </p:bgPr>
    </p:bg>
    <p:spTree>
      <p:nvGrpSpPr>
        <p:cNvPr id="1" name=""/>
        <p:cNvGrpSpPr/>
        <p:nvPr/>
      </p:nvGrpSpPr>
      <p:grpSpPr>
        <a:xfrm>
          <a:off x="0" y="0"/>
          <a:ext cx="0" cy="0"/>
          <a:chOff x="0" y="0"/>
          <a:chExt cx="0" cy="0"/>
        </a:xfrm>
      </p:grpSpPr>
      <p:sp>
        <p:nvSpPr>
          <p:cNvPr id="16" name="Text Placeholder 15"/>
          <p:cNvSpPr>
            <a:spLocks noGrp="1"/>
          </p:cNvSpPr>
          <p:nvPr>
            <p:ph type="body" sz="quarter" idx="12" hasCustomPrompt="1"/>
          </p:nvPr>
        </p:nvSpPr>
        <p:spPr>
          <a:xfrm>
            <a:off x="838217" y="231172"/>
            <a:ext cx="5184775" cy="332399"/>
          </a:xfrm>
          <a:prstGeom prst="rect">
            <a:avLst/>
          </a:prstGeom>
        </p:spPr>
        <p:txBody>
          <a:bodyPr wrap="square" lIns="0" tIns="0" rIns="0" bIns="0" anchor="ctr" anchorCtr="0">
            <a:spAutoFit/>
          </a:bodyPr>
          <a:lstStyle>
            <a:lvl1pPr algn="l" defTabSz="914400" rtl="0" eaLnBrk="1" latinLnBrk="0" hangingPunct="1">
              <a:lnSpc>
                <a:spcPct val="90000"/>
              </a:lnSpc>
              <a:spcBef>
                <a:spcPts val="400"/>
              </a:spcBef>
              <a:buFont typeface="Wingdings" pitchFamily="2" charset="2"/>
              <a:buNone/>
              <a:defRPr lang="en-US" sz="2400" b="1" kern="1200" noProof="0" dirty="0" smtClean="0">
                <a:solidFill>
                  <a:schemeClr val="bg1"/>
                </a:solidFill>
                <a:latin typeface="+mj-lt"/>
                <a:ea typeface="+mj-ea"/>
                <a:cs typeface="+mj-cs"/>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en-US" noProof="0" smtClean="0"/>
              <a:t>Click to add title text slide</a:t>
            </a:r>
          </a:p>
        </p:txBody>
      </p:sp>
      <p:pic>
        <p:nvPicPr>
          <p:cNvPr id="5" name="Picture 5" descr="Pantone ipsos.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52400" y="152400"/>
            <a:ext cx="520700" cy="477838"/>
          </a:xfrm>
          <a:prstGeom prst="rect">
            <a:avLst/>
          </a:prstGeom>
          <a:noFill/>
          <a:ln w="9525">
            <a:noFill/>
            <a:miter lim="800000"/>
            <a:headEnd/>
            <a:tailEnd/>
          </a:ln>
        </p:spPr>
      </p:pic>
      <p:sp>
        <p:nvSpPr>
          <p:cNvPr id="7" name="Oval 6"/>
          <p:cNvSpPr/>
          <p:nvPr userDrawn="1"/>
        </p:nvSpPr>
        <p:spPr>
          <a:xfrm>
            <a:off x="744943" y="2111758"/>
            <a:ext cx="1512000" cy="151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Freeform 36"/>
          <p:cNvSpPr>
            <a:spLocks/>
          </p:cNvSpPr>
          <p:nvPr userDrawn="1"/>
        </p:nvSpPr>
        <p:spPr bwMode="auto">
          <a:xfrm rot="11086064" flipV="1">
            <a:off x="2219520" y="915894"/>
            <a:ext cx="4951563" cy="1775318"/>
          </a:xfrm>
          <a:custGeom>
            <a:avLst/>
            <a:gdLst>
              <a:gd name="T0" fmla="*/ 2026 w 2026"/>
              <a:gd name="T1" fmla="*/ 756 h 756"/>
              <a:gd name="T2" fmla="*/ 1054 w 2026"/>
              <a:gd name="T3" fmla="*/ 272 h 756"/>
              <a:gd name="T4" fmla="*/ 0 w 2026"/>
              <a:gd name="T5" fmla="*/ 0 h 756"/>
            </a:gdLst>
            <a:ahLst/>
            <a:cxnLst>
              <a:cxn ang="0">
                <a:pos x="T0" y="T1"/>
              </a:cxn>
              <a:cxn ang="0">
                <a:pos x="T2" y="T3"/>
              </a:cxn>
              <a:cxn ang="0">
                <a:pos x="T4" y="T5"/>
              </a:cxn>
            </a:cxnLst>
            <a:rect l="0" t="0" r="r" b="b"/>
            <a:pathLst>
              <a:path w="2026" h="756">
                <a:moveTo>
                  <a:pt x="2026" y="756"/>
                </a:moveTo>
                <a:cubicBezTo>
                  <a:pt x="1709" y="577"/>
                  <a:pt x="1392" y="398"/>
                  <a:pt x="1054" y="272"/>
                </a:cubicBezTo>
                <a:cubicBezTo>
                  <a:pt x="716" y="146"/>
                  <a:pt x="358" y="73"/>
                  <a:pt x="0" y="0"/>
                </a:cubicBezTo>
              </a:path>
            </a:pathLst>
          </a:custGeom>
          <a:noFill/>
          <a:ln w="12700" cmpd="sng">
            <a:solidFill>
              <a:srgbClr val="FFFFFF">
                <a:alpha val="3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pic>
        <p:nvPicPr>
          <p:cNvPr id="1027" name="Picture 3" descr="C:\Users\ukrumm01\Desktop\Picture2.png"/>
          <p:cNvPicPr>
            <a:picLocks noChangeAspect="1" noChangeArrowheads="1"/>
          </p:cNvPicPr>
          <p:nvPr userDrawn="1"/>
        </p:nvPicPr>
        <p:blipFill>
          <a:blip r:embed="rId3" cstate="screen"/>
          <a:srcRect/>
          <a:stretch>
            <a:fillRect/>
          </a:stretch>
        </p:blipFill>
        <p:spPr bwMode="auto">
          <a:xfrm>
            <a:off x="6156177" y="0"/>
            <a:ext cx="2987824" cy="2240868"/>
          </a:xfrm>
          <a:prstGeom prst="rect">
            <a:avLst/>
          </a:prstGeom>
          <a:noFill/>
        </p:spPr>
      </p:pic>
      <p:sp>
        <p:nvSpPr>
          <p:cNvPr id="12" name="Line 4"/>
          <p:cNvSpPr>
            <a:spLocks noChangeShapeType="1"/>
          </p:cNvSpPr>
          <p:nvPr userDrawn="1"/>
        </p:nvSpPr>
        <p:spPr bwMode="auto">
          <a:xfrm flipH="1" flipV="1">
            <a:off x="1907704" y="0"/>
            <a:ext cx="5040560" cy="620688"/>
          </a:xfrm>
          <a:prstGeom prst="line">
            <a:avLst/>
          </a:prstGeom>
          <a:noFill/>
          <a:ln w="12700">
            <a:solidFill>
              <a:srgbClr val="FFFFFF">
                <a:alpha val="30196"/>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3" name="Line 4"/>
          <p:cNvSpPr>
            <a:spLocks noChangeShapeType="1"/>
          </p:cNvSpPr>
          <p:nvPr userDrawn="1"/>
        </p:nvSpPr>
        <p:spPr bwMode="auto">
          <a:xfrm flipH="1" flipV="1">
            <a:off x="3779912" y="0"/>
            <a:ext cx="3168352" cy="476672"/>
          </a:xfrm>
          <a:prstGeom prst="line">
            <a:avLst/>
          </a:prstGeom>
          <a:noFill/>
          <a:ln w="12700">
            <a:solidFill>
              <a:srgbClr val="FFFFFF">
                <a:alpha val="30196"/>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0" name="Text Placeholder 9"/>
          <p:cNvSpPr>
            <a:spLocks noGrp="1"/>
          </p:cNvSpPr>
          <p:nvPr>
            <p:ph type="body" sz="quarter" idx="10" hasCustomPrompt="1"/>
          </p:nvPr>
        </p:nvSpPr>
        <p:spPr>
          <a:xfrm>
            <a:off x="2555875" y="2997200"/>
            <a:ext cx="6119813" cy="3600152"/>
          </a:xfrm>
          <a:prstGeom prst="rect">
            <a:avLst/>
          </a:prstGeom>
        </p:spPr>
        <p:txBody>
          <a:bodyPr/>
          <a:lstStyle>
            <a:lvl1pPr marL="180975" indent="-180975">
              <a:lnSpc>
                <a:spcPct val="90000"/>
              </a:lnSpc>
              <a:spcBef>
                <a:spcPts val="400"/>
              </a:spcBef>
              <a:buFont typeface="Wingdings" pitchFamily="2" charset="2"/>
              <a:buChar char="§"/>
              <a:defRPr sz="1600">
                <a:solidFill>
                  <a:schemeClr val="bg1"/>
                </a:solidFill>
              </a:defRPr>
            </a:lvl1pPr>
            <a:lvl2pPr marL="542925" indent="-277813">
              <a:lnSpc>
                <a:spcPct val="90000"/>
              </a:lnSpc>
              <a:spcBef>
                <a:spcPts val="400"/>
              </a:spcBef>
              <a:buFont typeface="Wingdings" pitchFamily="2" charset="2"/>
              <a:buChar char=""/>
              <a:defRPr sz="1600">
                <a:solidFill>
                  <a:schemeClr val="bg1"/>
                </a:solidFill>
              </a:defRPr>
            </a:lvl2pPr>
            <a:lvl3pPr marL="808038" indent="-180975">
              <a:lnSpc>
                <a:spcPct val="90000"/>
              </a:lnSpc>
              <a:spcBef>
                <a:spcPts val="400"/>
              </a:spcBef>
              <a:buFont typeface="Arial" pitchFamily="34" charset="0"/>
              <a:buChar char="–"/>
              <a:defRPr sz="1600">
                <a:solidFill>
                  <a:schemeClr val="bg1"/>
                </a:solidFill>
              </a:defRPr>
            </a:lvl3pPr>
            <a:lvl4pPr>
              <a:buFont typeface="Wingdings" pitchFamily="2" charset="2"/>
              <a:buChar char="§"/>
              <a:defRPr sz="1600">
                <a:solidFill>
                  <a:schemeClr val="bg1"/>
                </a:solidFill>
              </a:defRPr>
            </a:lvl4pPr>
            <a:lvl5pPr>
              <a:buFont typeface="Wingdings" pitchFamily="2" charset="2"/>
              <a:buChar char="§"/>
              <a:defRPr sz="1600">
                <a:solidFill>
                  <a:schemeClr val="bg1"/>
                </a:solidFill>
              </a:defRPr>
            </a:lvl5pPr>
          </a:lstStyle>
          <a:p>
            <a:pPr lvl="0"/>
            <a:r>
              <a:rPr lang="en-US" noProof="0" smtClean="0"/>
              <a:t>Click to edit text</a:t>
            </a:r>
          </a:p>
          <a:p>
            <a:pPr lvl="1"/>
            <a:r>
              <a:rPr lang="en-US" noProof="0" smtClean="0"/>
              <a:t>Second level</a:t>
            </a:r>
          </a:p>
          <a:p>
            <a:pPr lvl="2"/>
            <a:r>
              <a:rPr lang="en-US" noProof="0" smtClean="0"/>
              <a:t>Third level</a:t>
            </a:r>
            <a:endParaRPr lang="en-US" noProof="0"/>
          </a:p>
        </p:txBody>
      </p:sp>
      <p:sp>
        <p:nvSpPr>
          <p:cNvPr id="14" name="Text Placeholder 13"/>
          <p:cNvSpPr>
            <a:spLocks noGrp="1"/>
          </p:cNvSpPr>
          <p:nvPr>
            <p:ph type="body" sz="quarter" idx="11" hasCustomPrompt="1"/>
          </p:nvPr>
        </p:nvSpPr>
        <p:spPr>
          <a:xfrm>
            <a:off x="2555875" y="2420938"/>
            <a:ext cx="6119813" cy="431800"/>
          </a:xfrm>
          <a:prstGeom prst="rect">
            <a:avLst/>
          </a:prstGeom>
        </p:spPr>
        <p:txBody>
          <a:bodyPr/>
          <a:lstStyle>
            <a:lvl1pPr>
              <a:lnSpc>
                <a:spcPct val="90000"/>
              </a:lnSpc>
              <a:spcBef>
                <a:spcPts val="400"/>
              </a:spcBef>
              <a:buFont typeface="Wingdings" pitchFamily="2" charset="2"/>
              <a:buNone/>
              <a:defRPr sz="2800" b="1">
                <a:solidFill>
                  <a:schemeClr val="bg1"/>
                </a:solidFill>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en-US" noProof="0" smtClean="0"/>
              <a:t>Click to edit title divider slide</a:t>
            </a:r>
            <a:endParaRPr lang="en-US" noProof="0"/>
          </a:p>
        </p:txBody>
      </p:sp>
      <p:pic>
        <p:nvPicPr>
          <p:cNvPr id="19" name="Picture 2" descr="G:\Studien 2012\01 INTERN\IPSOS GLOBAL\Ipsos UU Template\Vorlagen\IpsosUU-WT-WHITE.png"/>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073860" y="6524500"/>
            <a:ext cx="929032" cy="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39654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pter_3">
    <p:bg>
      <p:bgPr>
        <a:solidFill>
          <a:srgbClr val="C00000"/>
        </a:solidFill>
        <a:effectLst/>
      </p:bgPr>
    </p:bg>
    <p:spTree>
      <p:nvGrpSpPr>
        <p:cNvPr id="1" name=""/>
        <p:cNvGrpSpPr/>
        <p:nvPr/>
      </p:nvGrpSpPr>
      <p:grpSpPr>
        <a:xfrm>
          <a:off x="0" y="0"/>
          <a:ext cx="0" cy="0"/>
          <a:chOff x="0" y="0"/>
          <a:chExt cx="0" cy="0"/>
        </a:xfrm>
      </p:grpSpPr>
      <p:sp>
        <p:nvSpPr>
          <p:cNvPr id="9" name="Freeform 36"/>
          <p:cNvSpPr>
            <a:spLocks/>
          </p:cNvSpPr>
          <p:nvPr userDrawn="1"/>
        </p:nvSpPr>
        <p:spPr bwMode="auto">
          <a:xfrm rot="11406506">
            <a:off x="2252535" y="2132753"/>
            <a:ext cx="3414791" cy="1512373"/>
          </a:xfrm>
          <a:custGeom>
            <a:avLst/>
            <a:gdLst>
              <a:gd name="T0" fmla="*/ 2026 w 2026"/>
              <a:gd name="T1" fmla="*/ 756 h 756"/>
              <a:gd name="T2" fmla="*/ 1054 w 2026"/>
              <a:gd name="T3" fmla="*/ 272 h 756"/>
              <a:gd name="T4" fmla="*/ 0 w 2026"/>
              <a:gd name="T5" fmla="*/ 0 h 756"/>
            </a:gdLst>
            <a:ahLst/>
            <a:cxnLst>
              <a:cxn ang="0">
                <a:pos x="T0" y="T1"/>
              </a:cxn>
              <a:cxn ang="0">
                <a:pos x="T2" y="T3"/>
              </a:cxn>
              <a:cxn ang="0">
                <a:pos x="T4" y="T5"/>
              </a:cxn>
            </a:cxnLst>
            <a:rect l="0" t="0" r="r" b="b"/>
            <a:pathLst>
              <a:path w="2026" h="756">
                <a:moveTo>
                  <a:pt x="2026" y="756"/>
                </a:moveTo>
                <a:cubicBezTo>
                  <a:pt x="1709" y="577"/>
                  <a:pt x="1392" y="398"/>
                  <a:pt x="1054" y="272"/>
                </a:cubicBezTo>
                <a:cubicBezTo>
                  <a:pt x="716" y="146"/>
                  <a:pt x="358" y="73"/>
                  <a:pt x="0" y="0"/>
                </a:cubicBezTo>
              </a:path>
            </a:pathLst>
          </a:custGeom>
          <a:noFill/>
          <a:ln w="12700" cmpd="sng">
            <a:solidFill>
              <a:srgbClr val="FFFFFF">
                <a:alpha val="3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pic>
        <p:nvPicPr>
          <p:cNvPr id="5" name="Picture 5" descr="Pantone ipsos.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52400" y="152400"/>
            <a:ext cx="520700" cy="477838"/>
          </a:xfrm>
          <a:prstGeom prst="rect">
            <a:avLst/>
          </a:prstGeom>
          <a:noFill/>
          <a:ln w="9525">
            <a:noFill/>
            <a:miter lim="800000"/>
            <a:headEnd/>
            <a:tailEnd/>
          </a:ln>
        </p:spPr>
      </p:pic>
      <p:sp>
        <p:nvSpPr>
          <p:cNvPr id="7" name="Oval 6"/>
          <p:cNvSpPr/>
          <p:nvPr userDrawn="1"/>
        </p:nvSpPr>
        <p:spPr>
          <a:xfrm>
            <a:off x="1691680" y="1268760"/>
            <a:ext cx="1512000" cy="151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027" name="Picture 3" descr="C:\Users\ukrumm01\Desktop\Picture2.png"/>
          <p:cNvPicPr>
            <a:picLocks noChangeAspect="1" noChangeArrowheads="1"/>
          </p:cNvPicPr>
          <p:nvPr userDrawn="1"/>
        </p:nvPicPr>
        <p:blipFill>
          <a:blip r:embed="rId3" cstate="screen"/>
          <a:srcRect/>
          <a:stretch>
            <a:fillRect/>
          </a:stretch>
        </p:blipFill>
        <p:spPr bwMode="auto">
          <a:xfrm>
            <a:off x="4128553" y="2780928"/>
            <a:ext cx="5015447" cy="4077072"/>
          </a:xfrm>
          <a:prstGeom prst="rect">
            <a:avLst/>
          </a:prstGeom>
          <a:noFill/>
          <a:ln>
            <a:noFill/>
          </a:ln>
        </p:spPr>
      </p:pic>
      <p:sp>
        <p:nvSpPr>
          <p:cNvPr id="12" name="Line 4"/>
          <p:cNvSpPr>
            <a:spLocks noChangeShapeType="1"/>
          </p:cNvSpPr>
          <p:nvPr userDrawn="1"/>
        </p:nvSpPr>
        <p:spPr bwMode="auto">
          <a:xfrm flipH="1" flipV="1">
            <a:off x="0" y="2708920"/>
            <a:ext cx="5004048" cy="1368152"/>
          </a:xfrm>
          <a:prstGeom prst="line">
            <a:avLst/>
          </a:prstGeom>
          <a:noFill/>
          <a:ln w="12700">
            <a:solidFill>
              <a:srgbClr val="FFFFFF">
                <a:alpha val="30196"/>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3" name="Line 4"/>
          <p:cNvSpPr>
            <a:spLocks noChangeShapeType="1"/>
          </p:cNvSpPr>
          <p:nvPr userDrawn="1"/>
        </p:nvSpPr>
        <p:spPr bwMode="auto">
          <a:xfrm flipH="1" flipV="1">
            <a:off x="0" y="3429000"/>
            <a:ext cx="5076056" cy="764704"/>
          </a:xfrm>
          <a:prstGeom prst="line">
            <a:avLst/>
          </a:prstGeom>
          <a:noFill/>
          <a:ln w="12700">
            <a:solidFill>
              <a:srgbClr val="FFFFFF">
                <a:alpha val="30196"/>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5" name="Text Placeholder 15"/>
          <p:cNvSpPr>
            <a:spLocks noGrp="1"/>
          </p:cNvSpPr>
          <p:nvPr>
            <p:ph type="body" sz="quarter" idx="12" hasCustomPrompt="1"/>
          </p:nvPr>
        </p:nvSpPr>
        <p:spPr>
          <a:xfrm>
            <a:off x="838217" y="231172"/>
            <a:ext cx="5184775" cy="332399"/>
          </a:xfrm>
          <a:prstGeom prst="rect">
            <a:avLst/>
          </a:prstGeom>
        </p:spPr>
        <p:txBody>
          <a:bodyPr wrap="square" lIns="0" tIns="0" rIns="0" bIns="0" anchor="ctr" anchorCtr="0">
            <a:spAutoFit/>
          </a:bodyPr>
          <a:lstStyle>
            <a:lvl1pPr algn="l" defTabSz="914400" rtl="0" eaLnBrk="1" latinLnBrk="0" hangingPunct="1">
              <a:lnSpc>
                <a:spcPct val="90000"/>
              </a:lnSpc>
              <a:spcBef>
                <a:spcPct val="0"/>
              </a:spcBef>
              <a:buFont typeface="Wingdings" pitchFamily="2" charset="2"/>
              <a:buNone/>
              <a:defRPr lang="en-US" sz="2400" b="1" kern="1200" noProof="0" dirty="0" smtClean="0">
                <a:solidFill>
                  <a:schemeClr val="bg1"/>
                </a:solidFill>
                <a:latin typeface="+mj-lt"/>
                <a:ea typeface="+mj-ea"/>
                <a:cs typeface="+mj-cs"/>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en-US" noProof="0" smtClean="0"/>
              <a:t>Click to add title</a:t>
            </a:r>
          </a:p>
        </p:txBody>
      </p:sp>
      <p:sp>
        <p:nvSpPr>
          <p:cNvPr id="16" name="Text Placeholder 9"/>
          <p:cNvSpPr>
            <a:spLocks noGrp="1"/>
          </p:cNvSpPr>
          <p:nvPr>
            <p:ph type="body" sz="quarter" idx="10" hasCustomPrompt="1"/>
          </p:nvPr>
        </p:nvSpPr>
        <p:spPr>
          <a:xfrm>
            <a:off x="3347864" y="908720"/>
            <a:ext cx="4824536" cy="1872208"/>
          </a:xfrm>
          <a:prstGeom prst="rect">
            <a:avLst/>
          </a:prstGeom>
        </p:spPr>
        <p:txBody>
          <a:bodyPr/>
          <a:lstStyle>
            <a:lvl1pPr marL="180975" indent="-180975">
              <a:lnSpc>
                <a:spcPct val="90000"/>
              </a:lnSpc>
              <a:spcBef>
                <a:spcPts val="400"/>
              </a:spcBef>
              <a:buFont typeface="Wingdings" pitchFamily="2" charset="2"/>
              <a:buChar char="§"/>
              <a:defRPr sz="1600">
                <a:solidFill>
                  <a:schemeClr val="bg1"/>
                </a:solidFill>
              </a:defRPr>
            </a:lvl1pPr>
            <a:lvl2pPr marL="542925" indent="-277813">
              <a:lnSpc>
                <a:spcPct val="90000"/>
              </a:lnSpc>
              <a:spcBef>
                <a:spcPts val="400"/>
              </a:spcBef>
              <a:buFont typeface="Wingdings" pitchFamily="2" charset="2"/>
              <a:buChar char=""/>
              <a:defRPr sz="1600">
                <a:solidFill>
                  <a:schemeClr val="bg1"/>
                </a:solidFill>
              </a:defRPr>
            </a:lvl2pPr>
            <a:lvl3pPr marL="808038" indent="-180975">
              <a:lnSpc>
                <a:spcPct val="90000"/>
              </a:lnSpc>
              <a:spcBef>
                <a:spcPts val="400"/>
              </a:spcBef>
              <a:buFont typeface="Arial" pitchFamily="34" charset="0"/>
              <a:buChar char="–"/>
              <a:defRPr sz="1600">
                <a:solidFill>
                  <a:schemeClr val="bg1"/>
                </a:solidFill>
              </a:defRPr>
            </a:lvl3pPr>
            <a:lvl4pPr>
              <a:buFont typeface="Wingdings" pitchFamily="2" charset="2"/>
              <a:buChar char="§"/>
              <a:defRPr sz="1600">
                <a:solidFill>
                  <a:schemeClr val="bg1"/>
                </a:solidFill>
              </a:defRPr>
            </a:lvl4pPr>
            <a:lvl5pPr>
              <a:buFont typeface="Wingdings" pitchFamily="2" charset="2"/>
              <a:buChar char="§"/>
              <a:defRPr sz="1600">
                <a:solidFill>
                  <a:schemeClr val="bg1"/>
                </a:solidFill>
              </a:defRPr>
            </a:lvl5pPr>
          </a:lstStyle>
          <a:p>
            <a:pPr lvl="0"/>
            <a:r>
              <a:rPr lang="en-US" noProof="0" smtClean="0"/>
              <a:t>Click to edit text</a:t>
            </a:r>
          </a:p>
          <a:p>
            <a:pPr lvl="1"/>
            <a:r>
              <a:rPr lang="en-US" noProof="0" smtClean="0"/>
              <a:t>Second level</a:t>
            </a:r>
          </a:p>
          <a:p>
            <a:pPr lvl="2"/>
            <a:r>
              <a:rPr lang="en-US" noProof="0" smtClean="0"/>
              <a:t>Third level</a:t>
            </a:r>
            <a:endParaRPr lang="en-US" noProof="0"/>
          </a:p>
        </p:txBody>
      </p:sp>
      <p:sp>
        <p:nvSpPr>
          <p:cNvPr id="17" name="Text Placeholder 9"/>
          <p:cNvSpPr>
            <a:spLocks noGrp="1"/>
          </p:cNvSpPr>
          <p:nvPr>
            <p:ph type="body" sz="quarter" idx="13" hasCustomPrompt="1"/>
          </p:nvPr>
        </p:nvSpPr>
        <p:spPr>
          <a:xfrm>
            <a:off x="280996" y="3356992"/>
            <a:ext cx="3786948" cy="3139501"/>
          </a:xfrm>
          <a:prstGeom prst="rect">
            <a:avLst/>
          </a:prstGeom>
        </p:spPr>
        <p:txBody>
          <a:bodyPr/>
          <a:lstStyle>
            <a:lvl1pPr marL="180975" indent="-180975">
              <a:lnSpc>
                <a:spcPct val="90000"/>
              </a:lnSpc>
              <a:spcBef>
                <a:spcPts val="400"/>
              </a:spcBef>
              <a:buFont typeface="Wingdings" pitchFamily="2" charset="2"/>
              <a:buChar char="§"/>
              <a:defRPr sz="1600">
                <a:solidFill>
                  <a:schemeClr val="bg1"/>
                </a:solidFill>
              </a:defRPr>
            </a:lvl1pPr>
            <a:lvl2pPr marL="542925" indent="-277813">
              <a:lnSpc>
                <a:spcPct val="90000"/>
              </a:lnSpc>
              <a:spcBef>
                <a:spcPts val="400"/>
              </a:spcBef>
              <a:buFont typeface="Wingdings" pitchFamily="2" charset="2"/>
              <a:buChar char=""/>
              <a:defRPr sz="1600">
                <a:solidFill>
                  <a:schemeClr val="bg1"/>
                </a:solidFill>
              </a:defRPr>
            </a:lvl2pPr>
            <a:lvl3pPr marL="808038" indent="-180975">
              <a:lnSpc>
                <a:spcPct val="90000"/>
              </a:lnSpc>
              <a:spcBef>
                <a:spcPts val="400"/>
              </a:spcBef>
              <a:buFont typeface="Arial" pitchFamily="34" charset="0"/>
              <a:buChar char="–"/>
              <a:defRPr sz="1600">
                <a:solidFill>
                  <a:schemeClr val="bg1"/>
                </a:solidFill>
              </a:defRPr>
            </a:lvl3pPr>
            <a:lvl4pPr>
              <a:buFont typeface="Wingdings" pitchFamily="2" charset="2"/>
              <a:buChar char="§"/>
              <a:defRPr sz="1600">
                <a:solidFill>
                  <a:schemeClr val="bg1"/>
                </a:solidFill>
              </a:defRPr>
            </a:lvl4pPr>
            <a:lvl5pPr>
              <a:buFont typeface="Wingdings" pitchFamily="2" charset="2"/>
              <a:buChar char="§"/>
              <a:defRPr sz="1600">
                <a:solidFill>
                  <a:schemeClr val="bg1"/>
                </a:solidFill>
              </a:defRPr>
            </a:lvl5pPr>
          </a:lstStyle>
          <a:p>
            <a:pPr lvl="0"/>
            <a:r>
              <a:rPr lang="en-US" noProof="0" smtClean="0"/>
              <a:t>Click to edit text</a:t>
            </a:r>
          </a:p>
          <a:p>
            <a:pPr lvl="1"/>
            <a:r>
              <a:rPr lang="en-US" noProof="0" smtClean="0"/>
              <a:t>Second level</a:t>
            </a:r>
          </a:p>
          <a:p>
            <a:pPr lvl="2"/>
            <a:r>
              <a:rPr lang="en-US" noProof="0" smtClean="0"/>
              <a:t>Third level</a:t>
            </a:r>
            <a:endParaRPr lang="en-US" noProof="0"/>
          </a:p>
        </p:txBody>
      </p:sp>
      <p:pic>
        <p:nvPicPr>
          <p:cNvPr id="21" name="Picture 2" descr="G:\Studien 2012\01 INTERN\IPSOS GLOBAL\Ipsos UU Template\Vorlagen\IpsosUU-WT-col.png"/>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072629" y="6528578"/>
            <a:ext cx="929032" cy="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9346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pter/Textslide_1">
    <p:bg>
      <p:bgPr>
        <a:solidFill>
          <a:srgbClr val="C00000"/>
        </a:solidFill>
        <a:effectLst/>
      </p:bgPr>
    </p:bg>
    <p:spTree>
      <p:nvGrpSpPr>
        <p:cNvPr id="1" name=""/>
        <p:cNvGrpSpPr/>
        <p:nvPr/>
      </p:nvGrpSpPr>
      <p:grpSpPr>
        <a:xfrm>
          <a:off x="0" y="0"/>
          <a:ext cx="0" cy="0"/>
          <a:chOff x="0" y="0"/>
          <a:chExt cx="0" cy="0"/>
        </a:xfrm>
      </p:grpSpPr>
      <p:sp>
        <p:nvSpPr>
          <p:cNvPr id="17" name="Line 4"/>
          <p:cNvSpPr>
            <a:spLocks noChangeShapeType="1"/>
          </p:cNvSpPr>
          <p:nvPr userDrawn="1"/>
        </p:nvSpPr>
        <p:spPr bwMode="auto">
          <a:xfrm flipH="1">
            <a:off x="7668344" y="3861048"/>
            <a:ext cx="1475656" cy="792088"/>
          </a:xfrm>
          <a:prstGeom prst="line">
            <a:avLst/>
          </a:prstGeom>
          <a:noFill/>
          <a:ln w="12700">
            <a:solidFill>
              <a:srgbClr val="FFFFFF">
                <a:alpha val="29804"/>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6" name="Line 4"/>
          <p:cNvSpPr>
            <a:spLocks noChangeShapeType="1"/>
          </p:cNvSpPr>
          <p:nvPr userDrawn="1"/>
        </p:nvSpPr>
        <p:spPr bwMode="auto">
          <a:xfrm flipH="1">
            <a:off x="7740352" y="3429000"/>
            <a:ext cx="1403648" cy="1080120"/>
          </a:xfrm>
          <a:prstGeom prst="line">
            <a:avLst/>
          </a:prstGeom>
          <a:noFill/>
          <a:ln w="12700">
            <a:solidFill>
              <a:srgbClr val="FFFFFF">
                <a:alpha val="29804"/>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pic>
        <p:nvPicPr>
          <p:cNvPr id="5" name="Picture 5" descr="Pantone ipsos.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52400" y="152400"/>
            <a:ext cx="520700" cy="477838"/>
          </a:xfrm>
          <a:prstGeom prst="rect">
            <a:avLst/>
          </a:prstGeom>
          <a:noFill/>
          <a:ln w="9525">
            <a:noFill/>
            <a:miter lim="800000"/>
            <a:headEnd/>
            <a:tailEnd/>
          </a:ln>
        </p:spPr>
      </p:pic>
      <p:pic>
        <p:nvPicPr>
          <p:cNvPr id="1027" name="Picture 3" descr="C:\Users\ukrumm01\Desktop\Picture2.png"/>
          <p:cNvPicPr>
            <a:picLocks noChangeAspect="1" noChangeArrowheads="1"/>
          </p:cNvPicPr>
          <p:nvPr userDrawn="1"/>
        </p:nvPicPr>
        <p:blipFill>
          <a:blip r:embed="rId3" cstate="screen"/>
          <a:srcRect/>
          <a:stretch>
            <a:fillRect/>
          </a:stretch>
        </p:blipFill>
        <p:spPr bwMode="auto">
          <a:xfrm>
            <a:off x="0" y="980728"/>
            <a:ext cx="2195513" cy="5508612"/>
          </a:xfrm>
          <a:prstGeom prst="rect">
            <a:avLst/>
          </a:prstGeom>
          <a:noFill/>
          <a:ln>
            <a:noFill/>
          </a:ln>
        </p:spPr>
      </p:pic>
      <p:sp>
        <p:nvSpPr>
          <p:cNvPr id="7" name="Freeform 36"/>
          <p:cNvSpPr>
            <a:spLocks/>
          </p:cNvSpPr>
          <p:nvPr userDrawn="1"/>
        </p:nvSpPr>
        <p:spPr bwMode="auto">
          <a:xfrm rot="1933143" flipV="1">
            <a:off x="2070535" y="3490811"/>
            <a:ext cx="4498875" cy="3260753"/>
          </a:xfrm>
          <a:custGeom>
            <a:avLst/>
            <a:gdLst>
              <a:gd name="T0" fmla="*/ 2026 w 2026"/>
              <a:gd name="T1" fmla="*/ 756 h 756"/>
              <a:gd name="T2" fmla="*/ 1054 w 2026"/>
              <a:gd name="T3" fmla="*/ 272 h 756"/>
              <a:gd name="T4" fmla="*/ 0 w 2026"/>
              <a:gd name="T5" fmla="*/ 0 h 756"/>
            </a:gdLst>
            <a:ahLst/>
            <a:cxnLst>
              <a:cxn ang="0">
                <a:pos x="T0" y="T1"/>
              </a:cxn>
              <a:cxn ang="0">
                <a:pos x="T2" y="T3"/>
              </a:cxn>
              <a:cxn ang="0">
                <a:pos x="T4" y="T5"/>
              </a:cxn>
            </a:cxnLst>
            <a:rect l="0" t="0" r="r" b="b"/>
            <a:pathLst>
              <a:path w="2026" h="756">
                <a:moveTo>
                  <a:pt x="2026" y="756"/>
                </a:moveTo>
                <a:cubicBezTo>
                  <a:pt x="1709" y="577"/>
                  <a:pt x="1392" y="398"/>
                  <a:pt x="1054" y="272"/>
                </a:cubicBezTo>
                <a:cubicBezTo>
                  <a:pt x="716" y="146"/>
                  <a:pt x="358" y="73"/>
                  <a:pt x="0" y="0"/>
                </a:cubicBezTo>
              </a:path>
            </a:pathLst>
          </a:custGeom>
          <a:noFill/>
          <a:ln w="12700" cmpd="sng">
            <a:solidFill>
              <a:srgbClr val="FFFFFF">
                <a:alpha val="3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pic>
        <p:nvPicPr>
          <p:cNvPr id="1026" name="Picture 2" descr="C:\Users\ukrumm01\Desktop\Picture1.png"/>
          <p:cNvPicPr>
            <a:picLocks noChangeAspect="1" noChangeArrowheads="1"/>
          </p:cNvPicPr>
          <p:nvPr userDrawn="1"/>
        </p:nvPicPr>
        <p:blipFill>
          <a:blip r:embed="rId4" cstate="email">
            <a:extLst>
              <a:ext uri="{28A0092B-C50C-407E-A947-70E740481C1C}">
                <a14:useLocalDpi xmlns:a14="http://schemas.microsoft.com/office/drawing/2010/main"/>
              </a:ext>
            </a:extLst>
          </a:blip>
          <a:stretch>
            <a:fillRect/>
          </a:stretch>
        </p:blipFill>
        <p:spPr bwMode="auto">
          <a:xfrm>
            <a:off x="6300192" y="4005064"/>
            <a:ext cx="1523874" cy="1523874"/>
          </a:xfrm>
          <a:prstGeom prst="rect">
            <a:avLst/>
          </a:prstGeom>
          <a:noFill/>
          <a:ln>
            <a:noFill/>
          </a:ln>
        </p:spPr>
      </p:pic>
      <p:sp>
        <p:nvSpPr>
          <p:cNvPr id="18" name="Text Placeholder 15"/>
          <p:cNvSpPr>
            <a:spLocks noGrp="1"/>
          </p:cNvSpPr>
          <p:nvPr>
            <p:ph type="body" sz="quarter" idx="12" hasCustomPrompt="1"/>
          </p:nvPr>
        </p:nvSpPr>
        <p:spPr>
          <a:xfrm>
            <a:off x="838217" y="231172"/>
            <a:ext cx="5184775" cy="332399"/>
          </a:xfrm>
          <a:prstGeom prst="rect">
            <a:avLst/>
          </a:prstGeom>
        </p:spPr>
        <p:txBody>
          <a:bodyPr wrap="square" lIns="0" tIns="0" rIns="0" bIns="0" anchor="ctr" anchorCtr="0">
            <a:spAutoFit/>
          </a:bodyPr>
          <a:lstStyle>
            <a:lvl1pPr algn="l" defTabSz="914400" rtl="0" eaLnBrk="1" latinLnBrk="0" hangingPunct="1">
              <a:lnSpc>
                <a:spcPct val="90000"/>
              </a:lnSpc>
              <a:spcBef>
                <a:spcPct val="0"/>
              </a:spcBef>
              <a:buFont typeface="Wingdings" pitchFamily="2" charset="2"/>
              <a:buNone/>
              <a:defRPr lang="en-US" sz="2400" b="1" kern="1200" noProof="0" dirty="0" smtClean="0">
                <a:solidFill>
                  <a:schemeClr val="bg1"/>
                </a:solidFill>
                <a:latin typeface="+mj-lt"/>
                <a:ea typeface="+mj-ea"/>
                <a:cs typeface="+mj-cs"/>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en-US" noProof="0" smtClean="0"/>
              <a:t>Click to add title</a:t>
            </a:r>
          </a:p>
        </p:txBody>
      </p:sp>
      <p:sp>
        <p:nvSpPr>
          <p:cNvPr id="19" name="Text Placeholder 9"/>
          <p:cNvSpPr>
            <a:spLocks noGrp="1"/>
          </p:cNvSpPr>
          <p:nvPr>
            <p:ph type="body" sz="quarter" idx="10" hasCustomPrompt="1"/>
          </p:nvPr>
        </p:nvSpPr>
        <p:spPr>
          <a:xfrm>
            <a:off x="2267744" y="908720"/>
            <a:ext cx="5904656" cy="3024336"/>
          </a:xfrm>
          <a:prstGeom prst="rect">
            <a:avLst/>
          </a:prstGeom>
        </p:spPr>
        <p:txBody>
          <a:bodyPr/>
          <a:lstStyle>
            <a:lvl1pPr marL="180975" indent="-180975">
              <a:lnSpc>
                <a:spcPct val="90000"/>
              </a:lnSpc>
              <a:spcBef>
                <a:spcPts val="400"/>
              </a:spcBef>
              <a:buFont typeface="Wingdings" pitchFamily="2" charset="2"/>
              <a:buChar char="§"/>
              <a:defRPr sz="1600">
                <a:solidFill>
                  <a:schemeClr val="bg1"/>
                </a:solidFill>
              </a:defRPr>
            </a:lvl1pPr>
            <a:lvl2pPr marL="542925" indent="-277813">
              <a:lnSpc>
                <a:spcPct val="90000"/>
              </a:lnSpc>
              <a:spcBef>
                <a:spcPts val="400"/>
              </a:spcBef>
              <a:buFont typeface="Wingdings" pitchFamily="2" charset="2"/>
              <a:buChar char=""/>
              <a:defRPr sz="1600">
                <a:solidFill>
                  <a:schemeClr val="bg1"/>
                </a:solidFill>
              </a:defRPr>
            </a:lvl2pPr>
            <a:lvl3pPr marL="808038" indent="-180975">
              <a:lnSpc>
                <a:spcPct val="90000"/>
              </a:lnSpc>
              <a:spcBef>
                <a:spcPts val="400"/>
              </a:spcBef>
              <a:buFont typeface="Arial" pitchFamily="34" charset="0"/>
              <a:buChar char="–"/>
              <a:defRPr sz="1600">
                <a:solidFill>
                  <a:schemeClr val="bg1"/>
                </a:solidFill>
              </a:defRPr>
            </a:lvl3pPr>
            <a:lvl4pPr>
              <a:buFont typeface="Wingdings" pitchFamily="2" charset="2"/>
              <a:buChar char="§"/>
              <a:defRPr sz="1600">
                <a:solidFill>
                  <a:schemeClr val="bg1"/>
                </a:solidFill>
              </a:defRPr>
            </a:lvl4pPr>
            <a:lvl5pPr>
              <a:buFont typeface="Wingdings" pitchFamily="2" charset="2"/>
              <a:buChar char="§"/>
              <a:defRPr sz="1600">
                <a:solidFill>
                  <a:schemeClr val="bg1"/>
                </a:solidFill>
              </a:defRPr>
            </a:lvl5pPr>
          </a:lstStyle>
          <a:p>
            <a:pPr lvl="0"/>
            <a:r>
              <a:rPr lang="en-US" noProof="0" smtClean="0"/>
              <a:t>Click to edit text</a:t>
            </a:r>
          </a:p>
          <a:p>
            <a:pPr lvl="1"/>
            <a:r>
              <a:rPr lang="en-US" noProof="0" smtClean="0"/>
              <a:t>Second level</a:t>
            </a:r>
          </a:p>
          <a:p>
            <a:pPr lvl="2"/>
            <a:r>
              <a:rPr lang="en-US" noProof="0" smtClean="0"/>
              <a:t>Third level</a:t>
            </a:r>
            <a:endParaRPr lang="en-US" noProof="0"/>
          </a:p>
        </p:txBody>
      </p:sp>
      <p:pic>
        <p:nvPicPr>
          <p:cNvPr id="14" name="Picture 2" descr="G:\Studien 2012\01 INTERN\IPSOS GLOBAL\Ipsos UU Template\Vorlagen\IpsosUU-WT-WHITE.png"/>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7073860" y="6524500"/>
            <a:ext cx="929032" cy="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5935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pter/Textslide_2">
    <p:bg>
      <p:bgRef idx="1001">
        <a:schemeClr val="bg1"/>
      </p:bgRef>
    </p:bg>
    <p:spTree>
      <p:nvGrpSpPr>
        <p:cNvPr id="1" name=""/>
        <p:cNvGrpSpPr/>
        <p:nvPr/>
      </p:nvGrpSpPr>
      <p:grpSpPr>
        <a:xfrm>
          <a:off x="0" y="0"/>
          <a:ext cx="0" cy="0"/>
          <a:chOff x="0" y="0"/>
          <a:chExt cx="0" cy="0"/>
        </a:xfrm>
      </p:grpSpPr>
      <p:sp>
        <p:nvSpPr>
          <p:cNvPr id="12" name="Oval 11"/>
          <p:cNvSpPr/>
          <p:nvPr userDrawn="1"/>
        </p:nvSpPr>
        <p:spPr>
          <a:xfrm>
            <a:off x="6270716" y="3954322"/>
            <a:ext cx="1584000" cy="158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rgbClr val="FFFFFF"/>
              </a:solidFill>
            </a:endParaRPr>
          </a:p>
        </p:txBody>
      </p:sp>
      <p:sp>
        <p:nvSpPr>
          <p:cNvPr id="15" name="Freeform 36"/>
          <p:cNvSpPr>
            <a:spLocks/>
          </p:cNvSpPr>
          <p:nvPr userDrawn="1"/>
        </p:nvSpPr>
        <p:spPr bwMode="auto">
          <a:xfrm rot="1933143" flipV="1">
            <a:off x="2070535" y="3490811"/>
            <a:ext cx="4498875" cy="3260753"/>
          </a:xfrm>
          <a:custGeom>
            <a:avLst/>
            <a:gdLst>
              <a:gd name="T0" fmla="*/ 2026 w 2026"/>
              <a:gd name="T1" fmla="*/ 756 h 756"/>
              <a:gd name="T2" fmla="*/ 1054 w 2026"/>
              <a:gd name="T3" fmla="*/ 272 h 756"/>
              <a:gd name="T4" fmla="*/ 0 w 2026"/>
              <a:gd name="T5" fmla="*/ 0 h 756"/>
            </a:gdLst>
            <a:ahLst/>
            <a:cxnLst>
              <a:cxn ang="0">
                <a:pos x="T0" y="T1"/>
              </a:cxn>
              <a:cxn ang="0">
                <a:pos x="T2" y="T3"/>
              </a:cxn>
              <a:cxn ang="0">
                <a:pos x="T4" y="T5"/>
              </a:cxn>
            </a:cxnLst>
            <a:rect l="0" t="0" r="r" b="b"/>
            <a:pathLst>
              <a:path w="2026" h="756">
                <a:moveTo>
                  <a:pt x="2026" y="756"/>
                </a:moveTo>
                <a:cubicBezTo>
                  <a:pt x="1709" y="577"/>
                  <a:pt x="1392" y="398"/>
                  <a:pt x="1054" y="272"/>
                </a:cubicBezTo>
                <a:cubicBezTo>
                  <a:pt x="716" y="146"/>
                  <a:pt x="358" y="73"/>
                  <a:pt x="0" y="0"/>
                </a:cubicBezTo>
              </a:path>
            </a:pathLst>
          </a:custGeom>
          <a:noFill/>
          <a:ln w="12700" cmpd="sng">
            <a:solidFill>
              <a:srgbClr val="C00000">
                <a:alpha val="3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pic>
        <p:nvPicPr>
          <p:cNvPr id="5" name="Picture 5" descr="Pantone ipsos.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52400" y="152400"/>
            <a:ext cx="520700" cy="477838"/>
          </a:xfrm>
          <a:prstGeom prst="rect">
            <a:avLst/>
          </a:prstGeom>
          <a:noFill/>
          <a:ln w="9525">
            <a:noFill/>
            <a:miter lim="800000"/>
            <a:headEnd/>
            <a:tailEnd/>
          </a:ln>
        </p:spPr>
      </p:pic>
      <p:sp>
        <p:nvSpPr>
          <p:cNvPr id="8" name="Line 4"/>
          <p:cNvSpPr>
            <a:spLocks noChangeShapeType="1"/>
          </p:cNvSpPr>
          <p:nvPr userDrawn="1"/>
        </p:nvSpPr>
        <p:spPr bwMode="auto">
          <a:xfrm flipV="1">
            <a:off x="7524328" y="3429000"/>
            <a:ext cx="1619672" cy="1296144"/>
          </a:xfrm>
          <a:prstGeom prst="line">
            <a:avLst/>
          </a:prstGeom>
          <a:noFill/>
          <a:ln w="12700">
            <a:solidFill>
              <a:srgbClr val="C00000">
                <a:alpha val="30196"/>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9" name="Line 4"/>
          <p:cNvSpPr>
            <a:spLocks noChangeShapeType="1"/>
          </p:cNvSpPr>
          <p:nvPr userDrawn="1"/>
        </p:nvSpPr>
        <p:spPr bwMode="auto">
          <a:xfrm flipH="1">
            <a:off x="7524328" y="3861048"/>
            <a:ext cx="1619672" cy="936104"/>
          </a:xfrm>
          <a:prstGeom prst="line">
            <a:avLst/>
          </a:prstGeom>
          <a:noFill/>
          <a:ln w="12700">
            <a:solidFill>
              <a:srgbClr val="C00000">
                <a:alpha val="30196"/>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9" name="Text Placeholder 15"/>
          <p:cNvSpPr>
            <a:spLocks noGrp="1"/>
          </p:cNvSpPr>
          <p:nvPr>
            <p:ph type="body" sz="quarter" idx="12" hasCustomPrompt="1"/>
          </p:nvPr>
        </p:nvSpPr>
        <p:spPr>
          <a:xfrm>
            <a:off x="838217" y="231172"/>
            <a:ext cx="5184775" cy="332399"/>
          </a:xfrm>
          <a:prstGeom prst="rect">
            <a:avLst/>
          </a:prstGeom>
        </p:spPr>
        <p:txBody>
          <a:bodyPr wrap="square" lIns="0" tIns="0" rIns="0" bIns="0" anchor="ctr" anchorCtr="0">
            <a:spAutoFit/>
          </a:bodyPr>
          <a:lstStyle>
            <a:lvl1pPr algn="l" defTabSz="914400" rtl="0" eaLnBrk="1" latinLnBrk="0" hangingPunct="1">
              <a:lnSpc>
                <a:spcPct val="90000"/>
              </a:lnSpc>
              <a:spcBef>
                <a:spcPct val="0"/>
              </a:spcBef>
              <a:buFont typeface="Wingdings" pitchFamily="2" charset="2"/>
              <a:buNone/>
              <a:defRPr lang="en-US" sz="2400" b="1" kern="1200" noProof="0" dirty="0" smtClean="0">
                <a:solidFill>
                  <a:schemeClr val="tx1"/>
                </a:solidFill>
                <a:latin typeface="+mj-lt"/>
                <a:ea typeface="+mj-ea"/>
                <a:cs typeface="+mj-cs"/>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en-US" noProof="0" smtClean="0"/>
              <a:t>Click to add title</a:t>
            </a:r>
          </a:p>
        </p:txBody>
      </p:sp>
      <p:sp>
        <p:nvSpPr>
          <p:cNvPr id="20" name="Text Placeholder 9"/>
          <p:cNvSpPr>
            <a:spLocks noGrp="1"/>
          </p:cNvSpPr>
          <p:nvPr>
            <p:ph type="body" sz="quarter" idx="10" hasCustomPrompt="1"/>
          </p:nvPr>
        </p:nvSpPr>
        <p:spPr>
          <a:xfrm>
            <a:off x="2267744" y="908720"/>
            <a:ext cx="5904656" cy="3024336"/>
          </a:xfrm>
          <a:prstGeom prst="rect">
            <a:avLst/>
          </a:prstGeom>
        </p:spPr>
        <p:txBody>
          <a:bodyPr/>
          <a:lstStyle>
            <a:lvl1pPr marL="180975" indent="-180975">
              <a:lnSpc>
                <a:spcPct val="90000"/>
              </a:lnSpc>
              <a:spcBef>
                <a:spcPts val="400"/>
              </a:spcBef>
              <a:buFont typeface="Wingdings" pitchFamily="2" charset="2"/>
              <a:buChar char="§"/>
              <a:defRPr sz="1600">
                <a:solidFill>
                  <a:schemeClr val="tx1"/>
                </a:solidFill>
              </a:defRPr>
            </a:lvl1pPr>
            <a:lvl2pPr marL="542925" indent="-277813">
              <a:lnSpc>
                <a:spcPct val="90000"/>
              </a:lnSpc>
              <a:spcBef>
                <a:spcPts val="400"/>
              </a:spcBef>
              <a:buFont typeface="Wingdings" pitchFamily="2" charset="2"/>
              <a:buChar char=""/>
              <a:defRPr sz="1600">
                <a:solidFill>
                  <a:schemeClr val="tx1"/>
                </a:solidFill>
              </a:defRPr>
            </a:lvl2pPr>
            <a:lvl3pPr marL="808038" indent="-180975">
              <a:lnSpc>
                <a:spcPct val="90000"/>
              </a:lnSpc>
              <a:spcBef>
                <a:spcPts val="400"/>
              </a:spcBef>
              <a:buFont typeface="Arial" pitchFamily="34" charset="0"/>
              <a:buChar char="–"/>
              <a:defRPr sz="1600">
                <a:solidFill>
                  <a:schemeClr val="tx1"/>
                </a:solidFill>
              </a:defRPr>
            </a:lvl3pPr>
            <a:lvl4pPr>
              <a:buFont typeface="Wingdings" pitchFamily="2" charset="2"/>
              <a:buChar char="§"/>
              <a:defRPr sz="1600">
                <a:solidFill>
                  <a:schemeClr val="bg1"/>
                </a:solidFill>
              </a:defRPr>
            </a:lvl4pPr>
            <a:lvl5pPr>
              <a:buFont typeface="Wingdings" pitchFamily="2" charset="2"/>
              <a:buChar char="§"/>
              <a:defRPr sz="1600">
                <a:solidFill>
                  <a:schemeClr val="bg1"/>
                </a:solidFill>
              </a:defRPr>
            </a:lvl5pPr>
          </a:lstStyle>
          <a:p>
            <a:pPr lvl="0"/>
            <a:r>
              <a:rPr lang="en-US" noProof="0" smtClean="0"/>
              <a:t>Click to edit text</a:t>
            </a:r>
          </a:p>
          <a:p>
            <a:pPr lvl="1"/>
            <a:r>
              <a:rPr lang="en-US" noProof="0" smtClean="0"/>
              <a:t>Second level</a:t>
            </a:r>
          </a:p>
          <a:p>
            <a:pPr lvl="2"/>
            <a:r>
              <a:rPr lang="en-US" noProof="0" smtClean="0"/>
              <a:t>Third level</a:t>
            </a:r>
            <a:endParaRPr lang="en-US" noProof="0"/>
          </a:p>
        </p:txBody>
      </p:sp>
      <p:pic>
        <p:nvPicPr>
          <p:cNvPr id="14" name="Picture 3" descr="C:\Users\yhazeb01\Desktop\Picture2.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l="59198"/>
          <a:stretch>
            <a:fillRect/>
          </a:stretch>
        </p:blipFill>
        <p:spPr bwMode="auto">
          <a:xfrm>
            <a:off x="0" y="964100"/>
            <a:ext cx="2253474" cy="5516563"/>
          </a:xfrm>
          <a:prstGeom prst="rect">
            <a:avLst/>
          </a:prstGeom>
          <a:noFill/>
        </p:spPr>
      </p:pic>
      <p:pic>
        <p:nvPicPr>
          <p:cNvPr id="16" name="Picture 2" descr="G:\Studien 2012\01 INTERN\IPSOS GLOBAL\Ipsos UU Template\Vorlagen\IpsosUU-WT-col.png"/>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072629" y="6528578"/>
            <a:ext cx="929032" cy="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87612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Chapter">
    <p:bg>
      <p:bgPr>
        <a:gradFill>
          <a:gsLst>
            <a:gs pos="12000">
              <a:schemeClr val="tx2">
                <a:alpha val="46000"/>
              </a:schemeClr>
            </a:gs>
            <a:gs pos="41000">
              <a:schemeClr val="tx2"/>
            </a:gs>
          </a:gsLst>
          <a:lin ang="16200000" scaled="0"/>
        </a:gradFill>
        <a:effectLst/>
      </p:bgPr>
    </p:bg>
    <p:spTree>
      <p:nvGrpSpPr>
        <p:cNvPr id="1" name=""/>
        <p:cNvGrpSpPr/>
        <p:nvPr/>
      </p:nvGrpSpPr>
      <p:grpSpPr>
        <a:xfrm>
          <a:off x="0" y="0"/>
          <a:ext cx="0" cy="0"/>
          <a:chOff x="0" y="0"/>
          <a:chExt cx="0" cy="0"/>
        </a:xfrm>
      </p:grpSpPr>
      <p:sp>
        <p:nvSpPr>
          <p:cNvPr id="7" name="Freeform 2"/>
          <p:cNvSpPr>
            <a:spLocks/>
          </p:cNvSpPr>
          <p:nvPr/>
        </p:nvSpPr>
        <p:spPr bwMode="auto">
          <a:xfrm>
            <a:off x="0" y="950913"/>
            <a:ext cx="4760913" cy="5003800"/>
          </a:xfrm>
          <a:custGeom>
            <a:avLst/>
            <a:gdLst>
              <a:gd name="T0" fmla="*/ 692 w 1492"/>
              <a:gd name="T1" fmla="*/ 0 h 1600"/>
              <a:gd name="T2" fmla="*/ 0 w 1492"/>
              <a:gd name="T3" fmla="*/ 399 h 1600"/>
              <a:gd name="T4" fmla="*/ 0 w 1492"/>
              <a:gd name="T5" fmla="*/ 1202 h 1600"/>
              <a:gd name="T6" fmla="*/ 692 w 1492"/>
              <a:gd name="T7" fmla="*/ 1600 h 1600"/>
              <a:gd name="T8" fmla="*/ 1492 w 1492"/>
              <a:gd name="T9" fmla="*/ 800 h 1600"/>
              <a:gd name="T10" fmla="*/ 692 w 1492"/>
              <a:gd name="T11" fmla="*/ 0 h 1600"/>
            </a:gdLst>
            <a:ahLst/>
            <a:cxnLst>
              <a:cxn ang="0">
                <a:pos x="T0" y="T1"/>
              </a:cxn>
              <a:cxn ang="0">
                <a:pos x="T2" y="T3"/>
              </a:cxn>
              <a:cxn ang="0">
                <a:pos x="T4" y="T5"/>
              </a:cxn>
              <a:cxn ang="0">
                <a:pos x="T6" y="T7"/>
              </a:cxn>
              <a:cxn ang="0">
                <a:pos x="T8" y="T9"/>
              </a:cxn>
              <a:cxn ang="0">
                <a:pos x="T10" y="T11"/>
              </a:cxn>
            </a:cxnLst>
            <a:rect l="0" t="0" r="r" b="b"/>
            <a:pathLst>
              <a:path w="1492" h="1600">
                <a:moveTo>
                  <a:pt x="692" y="0"/>
                </a:moveTo>
                <a:cubicBezTo>
                  <a:pt x="397" y="0"/>
                  <a:pt x="139" y="161"/>
                  <a:pt x="0" y="399"/>
                </a:cubicBezTo>
                <a:cubicBezTo>
                  <a:pt x="0" y="1202"/>
                  <a:pt x="0" y="1202"/>
                  <a:pt x="0" y="1202"/>
                </a:cubicBezTo>
                <a:cubicBezTo>
                  <a:pt x="139" y="1440"/>
                  <a:pt x="397" y="1600"/>
                  <a:pt x="692" y="1600"/>
                </a:cubicBezTo>
                <a:cubicBezTo>
                  <a:pt x="1134" y="1600"/>
                  <a:pt x="1492" y="1242"/>
                  <a:pt x="1492" y="800"/>
                </a:cubicBezTo>
                <a:cubicBezTo>
                  <a:pt x="1492" y="359"/>
                  <a:pt x="1134" y="0"/>
                  <a:pt x="6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3B50"/>
              </a:solidFill>
            </a:endParaRPr>
          </a:p>
        </p:txBody>
      </p:sp>
      <p:sp>
        <p:nvSpPr>
          <p:cNvPr id="11" name="Freeform 6"/>
          <p:cNvSpPr>
            <a:spLocks/>
          </p:cNvSpPr>
          <p:nvPr/>
        </p:nvSpPr>
        <p:spPr bwMode="auto">
          <a:xfrm>
            <a:off x="-3175" y="6272215"/>
            <a:ext cx="641350" cy="592137"/>
          </a:xfrm>
          <a:custGeom>
            <a:avLst/>
            <a:gdLst>
              <a:gd name="T0" fmla="*/ 189 w 191"/>
              <a:gd name="T1" fmla="*/ 183 h 183"/>
              <a:gd name="T2" fmla="*/ 191 w 191"/>
              <a:gd name="T3" fmla="*/ 160 h 183"/>
              <a:gd name="T4" fmla="*/ 31 w 191"/>
              <a:gd name="T5" fmla="*/ 0 h 183"/>
              <a:gd name="T6" fmla="*/ 0 w 191"/>
              <a:gd name="T7" fmla="*/ 3 h 183"/>
              <a:gd name="T8" fmla="*/ 0 w 191"/>
              <a:gd name="T9" fmla="*/ 183 h 183"/>
              <a:gd name="T10" fmla="*/ 189 w 191"/>
              <a:gd name="T11" fmla="*/ 183 h 183"/>
            </a:gdLst>
            <a:ahLst/>
            <a:cxnLst>
              <a:cxn ang="0">
                <a:pos x="T0" y="T1"/>
              </a:cxn>
              <a:cxn ang="0">
                <a:pos x="T2" y="T3"/>
              </a:cxn>
              <a:cxn ang="0">
                <a:pos x="T4" y="T5"/>
              </a:cxn>
              <a:cxn ang="0">
                <a:pos x="T6" y="T7"/>
              </a:cxn>
              <a:cxn ang="0">
                <a:pos x="T8" y="T9"/>
              </a:cxn>
              <a:cxn ang="0">
                <a:pos x="T10" y="T11"/>
              </a:cxn>
            </a:cxnLst>
            <a:rect l="0" t="0" r="r" b="b"/>
            <a:pathLst>
              <a:path w="191" h="183">
                <a:moveTo>
                  <a:pt x="189" y="183"/>
                </a:moveTo>
                <a:cubicBezTo>
                  <a:pt x="190" y="175"/>
                  <a:pt x="191" y="168"/>
                  <a:pt x="191" y="160"/>
                </a:cubicBezTo>
                <a:cubicBezTo>
                  <a:pt x="191" y="72"/>
                  <a:pt x="119" y="0"/>
                  <a:pt x="31" y="0"/>
                </a:cubicBezTo>
                <a:cubicBezTo>
                  <a:pt x="21" y="0"/>
                  <a:pt x="10" y="1"/>
                  <a:pt x="0" y="3"/>
                </a:cubicBezTo>
                <a:cubicBezTo>
                  <a:pt x="0" y="183"/>
                  <a:pt x="0" y="183"/>
                  <a:pt x="0" y="183"/>
                </a:cubicBezTo>
                <a:lnTo>
                  <a:pt x="189" y="183"/>
                </a:lnTo>
                <a:close/>
              </a:path>
            </a:pathLst>
          </a:custGeom>
          <a:solidFill>
            <a:srgbClr val="ED6737">
              <a:alpha val="2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3B50"/>
              </a:solidFill>
            </a:endParaRPr>
          </a:p>
        </p:txBody>
      </p:sp>
      <p:sp>
        <p:nvSpPr>
          <p:cNvPr id="3" name="Untertitel 2"/>
          <p:cNvSpPr>
            <a:spLocks noGrp="1"/>
          </p:cNvSpPr>
          <p:nvPr>
            <p:ph type="subTitle" idx="1"/>
          </p:nvPr>
        </p:nvSpPr>
        <p:spPr>
          <a:xfrm>
            <a:off x="4579201" y="4679999"/>
            <a:ext cx="2993175" cy="861774"/>
          </a:xfrm>
          <a:prstGeom prst="rect">
            <a:avLst/>
          </a:prstGeom>
        </p:spPr>
        <p:txBody>
          <a:bodyPr wrap="square" lIns="0" tIns="0" rIns="0" bIns="0">
            <a:spAutoFit/>
          </a:bodyPr>
          <a:lstStyle>
            <a:lvl1pPr marL="0" indent="0" algn="l">
              <a:lnSpc>
                <a:spcPct val="100000"/>
              </a:lnSpc>
              <a:spcBef>
                <a:spcPts val="800"/>
              </a:spcBef>
              <a:buNone/>
              <a:defRPr sz="2800" b="0">
                <a:solidFill>
                  <a:srgbClr val="72849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smtClean="0"/>
          </a:p>
        </p:txBody>
      </p:sp>
      <p:sp>
        <p:nvSpPr>
          <p:cNvPr id="6" name="Foliennummernplatzhalter 5"/>
          <p:cNvSpPr>
            <a:spLocks noGrp="1"/>
          </p:cNvSpPr>
          <p:nvPr>
            <p:ph type="sldNum" sz="quarter" idx="12"/>
          </p:nvPr>
        </p:nvSpPr>
        <p:spPr>
          <a:xfrm>
            <a:off x="8797096" y="6566400"/>
            <a:ext cx="182742" cy="184666"/>
          </a:xfrm>
          <a:prstGeom prst="rect">
            <a:avLst/>
          </a:prstGeom>
        </p:spPr>
        <p:txBody>
          <a:bodyPr wrap="none" lIns="0" tIns="0" rIns="0" bIns="0" anchor="b" anchorCtr="0">
            <a:spAutoFit/>
          </a:bodyPr>
          <a:lstStyle>
            <a:lvl1pPr algn="r">
              <a:defRPr sz="1200" b="1">
                <a:solidFill>
                  <a:schemeClr val="bg1"/>
                </a:solidFill>
              </a:defRPr>
            </a:lvl1pPr>
          </a:lstStyle>
          <a:p>
            <a:fld id="{99DB18A3-D21F-4BB0-9E84-DFB029941648}" type="slidenum">
              <a:rPr lang="de-DE" smtClean="0">
                <a:solidFill>
                  <a:srgbClr val="FFFFFF"/>
                </a:solidFill>
              </a:rPr>
              <a:pPr/>
              <a:t>‹#›</a:t>
            </a:fld>
            <a:endParaRPr lang="de-DE" dirty="0">
              <a:solidFill>
                <a:srgbClr val="FFFFFF"/>
              </a:solidFill>
            </a:endParaRPr>
          </a:p>
        </p:txBody>
      </p:sp>
      <p:sp>
        <p:nvSpPr>
          <p:cNvPr id="2" name="Titel 1"/>
          <p:cNvSpPr>
            <a:spLocks noGrp="1"/>
          </p:cNvSpPr>
          <p:nvPr>
            <p:ph type="ctrTitle"/>
          </p:nvPr>
        </p:nvSpPr>
        <p:spPr>
          <a:xfrm>
            <a:off x="141289" y="2935198"/>
            <a:ext cx="4419137" cy="997196"/>
          </a:xfrm>
          <a:prstGeom prst="rect">
            <a:avLst/>
          </a:prstGeom>
        </p:spPr>
        <p:txBody>
          <a:bodyPr wrap="square" lIns="0" tIns="0" rIns="0" bIns="0" anchor="ctr" anchorCtr="0">
            <a:spAutoFit/>
          </a:bodyPr>
          <a:lstStyle>
            <a:lvl1pPr>
              <a:lnSpc>
                <a:spcPct val="90000"/>
              </a:lnSpc>
              <a:defRPr sz="3600" b="1"/>
            </a:lvl1pPr>
          </a:lstStyle>
          <a:p>
            <a:r>
              <a:rPr lang="en-US" noProof="0" smtClean="0"/>
              <a:t>Click to edit Master title style</a:t>
            </a:r>
            <a:endParaRPr lang="en-US" noProof="0" dirty="0"/>
          </a:p>
        </p:txBody>
      </p:sp>
      <p:sp>
        <p:nvSpPr>
          <p:cNvPr id="73" name="Fußzeilenplatzhalter 4"/>
          <p:cNvSpPr>
            <a:spLocks noGrp="1"/>
          </p:cNvSpPr>
          <p:nvPr>
            <p:ph type="ftr" sz="quarter" idx="11"/>
          </p:nvPr>
        </p:nvSpPr>
        <p:spPr>
          <a:xfrm>
            <a:off x="7663200" y="6591300"/>
            <a:ext cx="814051" cy="178816"/>
          </a:xfrm>
          <a:prstGeom prst="rect">
            <a:avLst/>
          </a:prstGeom>
        </p:spPr>
        <p:txBody>
          <a:bodyPr wrap="square" lIns="0" tIns="0" rIns="0" bIns="0" anchor="b" anchorCtr="0">
            <a:noAutofit/>
          </a:bodyPr>
          <a:lstStyle>
            <a:lvl1pPr>
              <a:defRPr sz="900" i="1">
                <a:solidFill>
                  <a:srgbClr val="1F497D"/>
                </a:solidFill>
              </a:defRPr>
            </a:lvl1pPr>
          </a:lstStyle>
          <a:p>
            <a:r>
              <a:rPr lang="de-DE" dirty="0" smtClean="0"/>
              <a:t>Powered by</a:t>
            </a:r>
            <a:endParaRPr lang="de-DE" dirty="0"/>
          </a:p>
        </p:txBody>
      </p:sp>
      <p:grpSp>
        <p:nvGrpSpPr>
          <p:cNvPr id="74" name="Group 4"/>
          <p:cNvGrpSpPr>
            <a:grpSpLocks noChangeAspect="1"/>
          </p:cNvGrpSpPr>
          <p:nvPr userDrawn="1"/>
        </p:nvGrpSpPr>
        <p:grpSpPr bwMode="gray">
          <a:xfrm>
            <a:off x="8295945" y="6457951"/>
            <a:ext cx="339861" cy="304875"/>
            <a:chOff x="1352" y="681"/>
            <a:chExt cx="3519" cy="3153"/>
          </a:xfrm>
        </p:grpSpPr>
        <p:sp>
          <p:nvSpPr>
            <p:cNvPr id="75"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003B50"/>
                </a:solidFill>
              </a:endParaRPr>
            </a:p>
          </p:txBody>
        </p:sp>
        <p:sp>
          <p:nvSpPr>
            <p:cNvPr id="76"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7"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8"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9"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0"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1"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2"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3"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4"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5"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6"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7"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8"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9"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003B50"/>
                </a:solidFill>
              </a:endParaRPr>
            </a:p>
          </p:txBody>
        </p:sp>
      </p:grpSp>
      <p:grpSp>
        <p:nvGrpSpPr>
          <p:cNvPr id="138" name="Group 137"/>
          <p:cNvGrpSpPr/>
          <p:nvPr userDrawn="1"/>
        </p:nvGrpSpPr>
        <p:grpSpPr>
          <a:xfrm rot="10800000">
            <a:off x="3819525" y="1727941"/>
            <a:ext cx="5590414" cy="3307846"/>
            <a:chOff x="-242725" y="4326579"/>
            <a:chExt cx="3518565" cy="2081934"/>
          </a:xfrm>
        </p:grpSpPr>
        <p:sp>
          <p:nvSpPr>
            <p:cNvPr id="114" name="Oval 3"/>
            <p:cNvSpPr>
              <a:spLocks noChangeArrowheads="1"/>
            </p:cNvSpPr>
            <p:nvPr userDrawn="1"/>
          </p:nvSpPr>
          <p:spPr bwMode="grayWhite">
            <a:xfrm>
              <a:off x="2084081" y="4724400"/>
              <a:ext cx="233492" cy="233492"/>
            </a:xfrm>
            <a:prstGeom prst="ellipse">
              <a:avLst/>
            </a:prstGeom>
            <a:solidFill>
              <a:srgbClr val="728498">
                <a:alpha val="53000"/>
              </a:srgb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15" name="Oval 3"/>
            <p:cNvSpPr>
              <a:spLocks noChangeArrowheads="1"/>
            </p:cNvSpPr>
            <p:nvPr userDrawn="1"/>
          </p:nvSpPr>
          <p:spPr bwMode="grayWhite">
            <a:xfrm>
              <a:off x="-59226" y="4407933"/>
              <a:ext cx="347918" cy="347918"/>
            </a:xfrm>
            <a:prstGeom prst="ellipse">
              <a:avLst/>
            </a:prstGeom>
            <a:noFill/>
            <a:ln w="47625">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116" name="Oval 3"/>
            <p:cNvSpPr>
              <a:spLocks noChangeArrowheads="1"/>
            </p:cNvSpPr>
            <p:nvPr userDrawn="1"/>
          </p:nvSpPr>
          <p:spPr bwMode="grayWhite">
            <a:xfrm>
              <a:off x="0" y="6060595"/>
              <a:ext cx="347918" cy="347918"/>
            </a:xfrm>
            <a:prstGeom prst="ellipse">
              <a:avLst/>
            </a:prstGeom>
            <a:noFill/>
            <a:ln w="47625">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117" name="Oval 3"/>
            <p:cNvSpPr>
              <a:spLocks noChangeArrowheads="1"/>
            </p:cNvSpPr>
            <p:nvPr userDrawn="1"/>
          </p:nvSpPr>
          <p:spPr bwMode="grayWhite">
            <a:xfrm>
              <a:off x="226524" y="4698143"/>
              <a:ext cx="347918" cy="347918"/>
            </a:xfrm>
            <a:prstGeom prst="ellipse">
              <a:avLst/>
            </a:prstGeom>
            <a:noFill/>
            <a:ln w="47625">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118" name="Oval 3"/>
            <p:cNvSpPr>
              <a:spLocks noChangeArrowheads="1"/>
            </p:cNvSpPr>
            <p:nvPr userDrawn="1"/>
          </p:nvSpPr>
          <p:spPr bwMode="grayWhite">
            <a:xfrm>
              <a:off x="987426" y="5086350"/>
              <a:ext cx="971550" cy="971550"/>
            </a:xfrm>
            <a:prstGeom prst="ellipse">
              <a:avLst/>
            </a:prstGeom>
            <a:noFill/>
            <a:ln w="127000">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ln w="76200">
                  <a:solidFill>
                    <a:srgbClr val="003B50"/>
                  </a:solidFill>
                </a:ln>
                <a:solidFill>
                  <a:srgbClr val="003B50"/>
                </a:solidFill>
              </a:endParaRPr>
            </a:p>
          </p:txBody>
        </p:sp>
        <p:sp>
          <p:nvSpPr>
            <p:cNvPr id="119" name="Oval 3"/>
            <p:cNvSpPr>
              <a:spLocks noChangeArrowheads="1"/>
            </p:cNvSpPr>
            <p:nvPr userDrawn="1"/>
          </p:nvSpPr>
          <p:spPr bwMode="grayWhite">
            <a:xfrm>
              <a:off x="290129" y="5444211"/>
              <a:ext cx="606150" cy="606150"/>
            </a:xfrm>
            <a:prstGeom prst="ellipse">
              <a:avLst/>
            </a:prstGeom>
            <a:noFill/>
            <a:ln w="76200">
              <a:solidFill>
                <a:srgbClr val="728498"/>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120" name="Oval 3"/>
            <p:cNvSpPr>
              <a:spLocks noChangeArrowheads="1"/>
            </p:cNvSpPr>
            <p:nvPr userDrawn="1"/>
          </p:nvSpPr>
          <p:spPr bwMode="grayWhite">
            <a:xfrm>
              <a:off x="502746" y="4326579"/>
              <a:ext cx="233492" cy="233492"/>
            </a:xfrm>
            <a:prstGeom prst="ellipse">
              <a:avLst/>
            </a:prstGeom>
            <a:solidFill>
              <a:srgbClr val="728498">
                <a:alpha val="53000"/>
              </a:srgb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21" name="Oval 3"/>
            <p:cNvSpPr>
              <a:spLocks noChangeArrowheads="1"/>
            </p:cNvSpPr>
            <p:nvPr userDrawn="1"/>
          </p:nvSpPr>
          <p:spPr bwMode="grayWhite">
            <a:xfrm>
              <a:off x="1429131" y="4684359"/>
              <a:ext cx="180000" cy="180000"/>
            </a:xfrm>
            <a:prstGeom prst="ellipse">
              <a:avLst/>
            </a:prstGeom>
            <a:solidFill>
              <a:schemeClr val="tx1"/>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22" name="Oval 3"/>
            <p:cNvSpPr>
              <a:spLocks noChangeArrowheads="1"/>
            </p:cNvSpPr>
            <p:nvPr userDrawn="1"/>
          </p:nvSpPr>
          <p:spPr bwMode="grayWhite">
            <a:xfrm>
              <a:off x="1580279" y="4940362"/>
              <a:ext cx="606150" cy="606150"/>
            </a:xfrm>
            <a:prstGeom prst="ellipse">
              <a:avLst/>
            </a:prstGeom>
            <a:noFill/>
            <a:ln w="95250">
              <a:solidFill>
                <a:srgbClr val="728498"/>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123" name="Oval 3"/>
            <p:cNvSpPr>
              <a:spLocks noChangeArrowheads="1"/>
            </p:cNvSpPr>
            <p:nvPr userDrawn="1"/>
          </p:nvSpPr>
          <p:spPr bwMode="grayWhite">
            <a:xfrm>
              <a:off x="2281587" y="5355063"/>
              <a:ext cx="216086" cy="216086"/>
            </a:xfrm>
            <a:prstGeom prst="ellipse">
              <a:avLst/>
            </a:prstGeom>
            <a:noFill/>
            <a:ln w="3175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ln w="57150">
                  <a:solidFill>
                    <a:srgbClr val="003B50"/>
                  </a:solidFill>
                </a:ln>
                <a:solidFill>
                  <a:srgbClr val="003B50"/>
                </a:solidFill>
              </a:endParaRPr>
            </a:p>
          </p:txBody>
        </p:sp>
        <p:sp>
          <p:nvSpPr>
            <p:cNvPr id="124" name="Oval 3"/>
            <p:cNvSpPr>
              <a:spLocks noChangeArrowheads="1"/>
            </p:cNvSpPr>
            <p:nvPr userDrawn="1"/>
          </p:nvSpPr>
          <p:spPr bwMode="grayWhite">
            <a:xfrm>
              <a:off x="2395576" y="5270541"/>
              <a:ext cx="216086" cy="216086"/>
            </a:xfrm>
            <a:prstGeom prst="ellipse">
              <a:avLst/>
            </a:prstGeom>
            <a:noFill/>
            <a:ln w="31750">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ln w="57150">
                  <a:solidFill>
                    <a:srgbClr val="003B50"/>
                  </a:solidFill>
                </a:ln>
                <a:solidFill>
                  <a:srgbClr val="003B50"/>
                </a:solidFill>
              </a:endParaRPr>
            </a:p>
          </p:txBody>
        </p:sp>
        <p:sp>
          <p:nvSpPr>
            <p:cNvPr id="125" name="Oval 3"/>
            <p:cNvSpPr>
              <a:spLocks noChangeArrowheads="1"/>
            </p:cNvSpPr>
            <p:nvPr userDrawn="1"/>
          </p:nvSpPr>
          <p:spPr bwMode="grayWhite">
            <a:xfrm>
              <a:off x="914254" y="4751267"/>
              <a:ext cx="144000" cy="144000"/>
            </a:xfrm>
            <a:prstGeom prst="ellipse">
              <a:avLst/>
            </a:prstGeom>
            <a:solidFill>
              <a:schemeClr val="tx1"/>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126" name="Oval 3"/>
            <p:cNvSpPr>
              <a:spLocks noChangeArrowheads="1"/>
            </p:cNvSpPr>
            <p:nvPr userDrawn="1"/>
          </p:nvSpPr>
          <p:spPr bwMode="grayWhite">
            <a:xfrm>
              <a:off x="827584" y="4797152"/>
              <a:ext cx="144000" cy="144000"/>
            </a:xfrm>
            <a:prstGeom prst="ellipse">
              <a:avLst/>
            </a:prstGeom>
            <a:solidFill>
              <a:schemeClr val="accent4">
                <a:alpha val="79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27" name="Oval 3"/>
            <p:cNvSpPr>
              <a:spLocks noChangeArrowheads="1"/>
            </p:cNvSpPr>
            <p:nvPr userDrawn="1"/>
          </p:nvSpPr>
          <p:spPr bwMode="grayWhite">
            <a:xfrm>
              <a:off x="1046148" y="4944348"/>
              <a:ext cx="144000" cy="144000"/>
            </a:xfrm>
            <a:prstGeom prst="ellipse">
              <a:avLst/>
            </a:prstGeom>
            <a:solidFill>
              <a:schemeClr val="accent6">
                <a:lumMod val="75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128" name="Oval 3"/>
            <p:cNvSpPr>
              <a:spLocks noChangeArrowheads="1"/>
            </p:cNvSpPr>
            <p:nvPr userDrawn="1"/>
          </p:nvSpPr>
          <p:spPr bwMode="grayWhite">
            <a:xfrm>
              <a:off x="361300" y="5209851"/>
              <a:ext cx="347918" cy="347918"/>
            </a:xfrm>
            <a:prstGeom prst="ellipse">
              <a:avLst/>
            </a:prstGeom>
            <a:noFill/>
            <a:ln w="47625">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129" name="Oval 3"/>
            <p:cNvSpPr>
              <a:spLocks noChangeArrowheads="1"/>
            </p:cNvSpPr>
            <p:nvPr userDrawn="1"/>
          </p:nvSpPr>
          <p:spPr bwMode="grayWhite">
            <a:xfrm>
              <a:off x="3131840" y="5085184"/>
              <a:ext cx="144000" cy="144000"/>
            </a:xfrm>
            <a:prstGeom prst="ellipse">
              <a:avLst/>
            </a:prstGeom>
            <a:solidFill>
              <a:srgbClr val="ED6737">
                <a:alpha val="17000"/>
              </a:srgb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30" name="Oval 3"/>
            <p:cNvSpPr>
              <a:spLocks noChangeArrowheads="1"/>
            </p:cNvSpPr>
            <p:nvPr userDrawn="1"/>
          </p:nvSpPr>
          <p:spPr bwMode="grayWhite">
            <a:xfrm>
              <a:off x="2324111" y="4726518"/>
              <a:ext cx="518784" cy="518784"/>
            </a:xfrm>
            <a:prstGeom prst="ellipse">
              <a:avLst/>
            </a:prstGeom>
            <a:solidFill>
              <a:srgbClr val="ED6737">
                <a:alpha val="17000"/>
              </a:srgb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31" name="Oval 3"/>
            <p:cNvSpPr>
              <a:spLocks noChangeArrowheads="1"/>
            </p:cNvSpPr>
            <p:nvPr userDrawn="1"/>
          </p:nvSpPr>
          <p:spPr bwMode="grayWhite">
            <a:xfrm>
              <a:off x="2671657" y="5105075"/>
              <a:ext cx="233261" cy="233261"/>
            </a:xfrm>
            <a:prstGeom prst="ellipse">
              <a:avLst/>
            </a:prstGeom>
            <a:solidFill>
              <a:schemeClr val="accent6">
                <a:lumMod val="75000"/>
                <a:alpha val="17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32" name="Oval 3"/>
            <p:cNvSpPr>
              <a:spLocks noChangeArrowheads="1"/>
            </p:cNvSpPr>
            <p:nvPr userDrawn="1"/>
          </p:nvSpPr>
          <p:spPr bwMode="grayWhite">
            <a:xfrm>
              <a:off x="1952821" y="4843764"/>
              <a:ext cx="233261" cy="233261"/>
            </a:xfrm>
            <a:prstGeom prst="ellipse">
              <a:avLst/>
            </a:prstGeom>
            <a:solidFill>
              <a:schemeClr val="accent6">
                <a:lumMod val="75000"/>
                <a:alpha val="17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33" name="Oval 3"/>
            <p:cNvSpPr>
              <a:spLocks noChangeArrowheads="1"/>
            </p:cNvSpPr>
            <p:nvPr userDrawn="1"/>
          </p:nvSpPr>
          <p:spPr bwMode="grayWhite">
            <a:xfrm>
              <a:off x="566986" y="4560937"/>
              <a:ext cx="485450" cy="485450"/>
            </a:xfrm>
            <a:prstGeom prst="ellipse">
              <a:avLst/>
            </a:prstGeom>
            <a:solidFill>
              <a:schemeClr val="accent6">
                <a:lumMod val="75000"/>
                <a:alpha val="17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34" name="Oval 3"/>
            <p:cNvSpPr>
              <a:spLocks noChangeArrowheads="1"/>
            </p:cNvSpPr>
            <p:nvPr userDrawn="1"/>
          </p:nvSpPr>
          <p:spPr bwMode="grayWhite">
            <a:xfrm>
              <a:off x="2293644" y="5600783"/>
              <a:ext cx="144000" cy="144000"/>
            </a:xfrm>
            <a:prstGeom prst="ellipse">
              <a:avLst/>
            </a:prstGeom>
            <a:solidFill>
              <a:schemeClr val="tx1">
                <a:alpha val="80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35" name="Oval 3"/>
            <p:cNvSpPr>
              <a:spLocks noChangeArrowheads="1"/>
            </p:cNvSpPr>
            <p:nvPr userDrawn="1"/>
          </p:nvSpPr>
          <p:spPr bwMode="grayWhite">
            <a:xfrm>
              <a:off x="2318874" y="5681815"/>
              <a:ext cx="144000" cy="144000"/>
            </a:xfrm>
            <a:prstGeom prst="ellipse">
              <a:avLst/>
            </a:prstGeom>
            <a:solidFill>
              <a:schemeClr val="tx2">
                <a:alpha val="80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36" name="Oval 3"/>
            <p:cNvSpPr>
              <a:spLocks noChangeArrowheads="1"/>
            </p:cNvSpPr>
            <p:nvPr userDrawn="1"/>
          </p:nvSpPr>
          <p:spPr bwMode="grayWhite">
            <a:xfrm>
              <a:off x="118393" y="5058647"/>
              <a:ext cx="144000" cy="144000"/>
            </a:xfrm>
            <a:prstGeom prst="ellipse">
              <a:avLst/>
            </a:prstGeom>
            <a:solidFill>
              <a:schemeClr val="tx1">
                <a:alpha val="80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37" name="Oval 3"/>
            <p:cNvSpPr>
              <a:spLocks noChangeArrowheads="1"/>
            </p:cNvSpPr>
            <p:nvPr userDrawn="1"/>
          </p:nvSpPr>
          <p:spPr bwMode="grayWhite">
            <a:xfrm>
              <a:off x="-242725" y="5458564"/>
              <a:ext cx="485450" cy="485450"/>
            </a:xfrm>
            <a:prstGeom prst="ellipse">
              <a:avLst/>
            </a:prstGeom>
            <a:solidFill>
              <a:schemeClr val="accent6">
                <a:lumMod val="75000"/>
                <a:alpha val="17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grpSp>
      <p:sp>
        <p:nvSpPr>
          <p:cNvPr id="8" name="Freeform 3"/>
          <p:cNvSpPr>
            <a:spLocks/>
          </p:cNvSpPr>
          <p:nvPr/>
        </p:nvSpPr>
        <p:spPr bwMode="auto">
          <a:xfrm>
            <a:off x="7435851" y="512763"/>
            <a:ext cx="1711325" cy="2360612"/>
          </a:xfrm>
          <a:custGeom>
            <a:avLst/>
            <a:gdLst>
              <a:gd name="T0" fmla="*/ 520 w 520"/>
              <a:gd name="T1" fmla="*/ 32 h 740"/>
              <a:gd name="T2" fmla="*/ 370 w 520"/>
              <a:gd name="T3" fmla="*/ 0 h 740"/>
              <a:gd name="T4" fmla="*/ 0 w 520"/>
              <a:gd name="T5" fmla="*/ 370 h 740"/>
              <a:gd name="T6" fmla="*/ 370 w 520"/>
              <a:gd name="T7" fmla="*/ 740 h 740"/>
              <a:gd name="T8" fmla="*/ 520 w 520"/>
              <a:gd name="T9" fmla="*/ 709 h 740"/>
              <a:gd name="T10" fmla="*/ 520 w 520"/>
              <a:gd name="T11" fmla="*/ 32 h 740"/>
            </a:gdLst>
            <a:ahLst/>
            <a:cxnLst>
              <a:cxn ang="0">
                <a:pos x="T0" y="T1"/>
              </a:cxn>
              <a:cxn ang="0">
                <a:pos x="T2" y="T3"/>
              </a:cxn>
              <a:cxn ang="0">
                <a:pos x="T4" y="T5"/>
              </a:cxn>
              <a:cxn ang="0">
                <a:pos x="T6" y="T7"/>
              </a:cxn>
              <a:cxn ang="0">
                <a:pos x="T8" y="T9"/>
              </a:cxn>
              <a:cxn ang="0">
                <a:pos x="T10" y="T11"/>
              </a:cxn>
            </a:cxnLst>
            <a:rect l="0" t="0" r="r" b="b"/>
            <a:pathLst>
              <a:path w="520" h="740">
                <a:moveTo>
                  <a:pt x="520" y="32"/>
                </a:moveTo>
                <a:cubicBezTo>
                  <a:pt x="474" y="12"/>
                  <a:pt x="423" y="0"/>
                  <a:pt x="370" y="0"/>
                </a:cubicBezTo>
                <a:cubicBezTo>
                  <a:pt x="166" y="0"/>
                  <a:pt x="0" y="166"/>
                  <a:pt x="0" y="370"/>
                </a:cubicBezTo>
                <a:cubicBezTo>
                  <a:pt x="0" y="575"/>
                  <a:pt x="166" y="740"/>
                  <a:pt x="370" y="740"/>
                </a:cubicBezTo>
                <a:cubicBezTo>
                  <a:pt x="423" y="740"/>
                  <a:pt x="474" y="729"/>
                  <a:pt x="520" y="709"/>
                </a:cubicBezTo>
                <a:lnTo>
                  <a:pt x="520" y="32"/>
                </a:lnTo>
                <a:close/>
              </a:path>
            </a:pathLst>
          </a:custGeom>
          <a:solidFill>
            <a:srgbClr val="1F497D">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3B50"/>
              </a:solidFill>
            </a:endParaRPr>
          </a:p>
        </p:txBody>
      </p:sp>
    </p:spTree>
    <p:extLst>
      <p:ext uri="{BB962C8B-B14F-4D97-AF65-F5344CB8AC3E}">
        <p14:creationId xmlns:p14="http://schemas.microsoft.com/office/powerpoint/2010/main" val="63757693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pter_4">
    <p:bg>
      <p:bgPr>
        <a:solidFill>
          <a:srgbClr val="C00000"/>
        </a:solidFill>
        <a:effectLst/>
      </p:bgPr>
    </p:bg>
    <p:spTree>
      <p:nvGrpSpPr>
        <p:cNvPr id="1" name=""/>
        <p:cNvGrpSpPr/>
        <p:nvPr/>
      </p:nvGrpSpPr>
      <p:grpSpPr>
        <a:xfrm>
          <a:off x="0" y="0"/>
          <a:ext cx="0" cy="0"/>
          <a:chOff x="0" y="0"/>
          <a:chExt cx="0" cy="0"/>
        </a:xfrm>
      </p:grpSpPr>
      <p:pic>
        <p:nvPicPr>
          <p:cNvPr id="1030" name="Picture 6" descr="C:\Users\ukrumm01\Desktop\wit.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l="12870" b="27331"/>
          <a:stretch>
            <a:fillRect/>
          </a:stretch>
        </p:blipFill>
        <p:spPr bwMode="auto">
          <a:xfrm>
            <a:off x="0" y="1772816"/>
            <a:ext cx="6097092" cy="5085184"/>
          </a:xfrm>
          <a:prstGeom prst="rect">
            <a:avLst/>
          </a:prstGeom>
          <a:noFill/>
        </p:spPr>
      </p:pic>
      <p:pic>
        <p:nvPicPr>
          <p:cNvPr id="1028" name="Picture 4" descr="C:\Users\ukrumm01\Desktop\wit.pn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8017751" y="0"/>
            <a:ext cx="1126249" cy="1142926"/>
          </a:xfrm>
          <a:prstGeom prst="rect">
            <a:avLst/>
          </a:prstGeom>
          <a:noFill/>
        </p:spPr>
      </p:pic>
      <p:pic>
        <p:nvPicPr>
          <p:cNvPr id="5" name="Picture 5" descr="Pantone ipsos.png"/>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152400" y="152400"/>
            <a:ext cx="520700" cy="477838"/>
          </a:xfrm>
          <a:prstGeom prst="rect">
            <a:avLst/>
          </a:prstGeom>
          <a:noFill/>
          <a:ln w="9525">
            <a:noFill/>
            <a:miter lim="800000"/>
            <a:headEnd/>
            <a:tailEnd/>
          </a:ln>
        </p:spPr>
      </p:pic>
      <p:sp>
        <p:nvSpPr>
          <p:cNvPr id="13" name="Line 4"/>
          <p:cNvSpPr>
            <a:spLocks noChangeShapeType="1"/>
          </p:cNvSpPr>
          <p:nvPr userDrawn="1"/>
        </p:nvSpPr>
        <p:spPr bwMode="auto">
          <a:xfrm flipH="1">
            <a:off x="4788024" y="764704"/>
            <a:ext cx="3456384" cy="1980008"/>
          </a:xfrm>
          <a:prstGeom prst="line">
            <a:avLst/>
          </a:prstGeom>
          <a:noFill/>
          <a:ln w="12700">
            <a:solidFill>
              <a:srgbClr val="FFFFFF">
                <a:alpha val="29804"/>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12" name="Line 4"/>
          <p:cNvSpPr>
            <a:spLocks noChangeShapeType="1"/>
          </p:cNvSpPr>
          <p:nvPr userDrawn="1"/>
        </p:nvSpPr>
        <p:spPr bwMode="auto">
          <a:xfrm flipV="1">
            <a:off x="4139952" y="692696"/>
            <a:ext cx="3960440" cy="1656184"/>
          </a:xfrm>
          <a:prstGeom prst="line">
            <a:avLst/>
          </a:prstGeom>
          <a:noFill/>
          <a:ln w="12700">
            <a:solidFill>
              <a:schemeClr val="bg1">
                <a:alpha val="30196"/>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7" name="Text Placeholder 15"/>
          <p:cNvSpPr>
            <a:spLocks noGrp="1"/>
          </p:cNvSpPr>
          <p:nvPr>
            <p:ph type="body" sz="quarter" idx="12" hasCustomPrompt="1"/>
          </p:nvPr>
        </p:nvSpPr>
        <p:spPr>
          <a:xfrm>
            <a:off x="838217" y="231172"/>
            <a:ext cx="5184775" cy="332399"/>
          </a:xfrm>
          <a:prstGeom prst="rect">
            <a:avLst/>
          </a:prstGeom>
        </p:spPr>
        <p:txBody>
          <a:bodyPr wrap="square" lIns="0" tIns="0" rIns="0" bIns="0" anchor="ctr" anchorCtr="0">
            <a:spAutoFit/>
          </a:bodyPr>
          <a:lstStyle>
            <a:lvl1pPr algn="l" defTabSz="914400" rtl="0" eaLnBrk="1" latinLnBrk="0" hangingPunct="1">
              <a:lnSpc>
                <a:spcPct val="90000"/>
              </a:lnSpc>
              <a:spcBef>
                <a:spcPct val="0"/>
              </a:spcBef>
              <a:buFont typeface="Wingdings" pitchFamily="2" charset="2"/>
              <a:buNone/>
              <a:defRPr lang="en-US" sz="2400" b="1" kern="1200" noProof="0" dirty="0" smtClean="0">
                <a:solidFill>
                  <a:schemeClr val="bg1"/>
                </a:solidFill>
                <a:latin typeface="+mj-lt"/>
                <a:ea typeface="+mj-ea"/>
                <a:cs typeface="+mj-cs"/>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en-US" noProof="0" smtClean="0"/>
              <a:t>Click to add title text slide</a:t>
            </a:r>
          </a:p>
        </p:txBody>
      </p:sp>
      <p:sp>
        <p:nvSpPr>
          <p:cNvPr id="9" name="Text Placeholder 15"/>
          <p:cNvSpPr>
            <a:spLocks noGrp="1"/>
          </p:cNvSpPr>
          <p:nvPr>
            <p:ph type="body" sz="quarter" idx="13" hasCustomPrompt="1"/>
          </p:nvPr>
        </p:nvSpPr>
        <p:spPr>
          <a:xfrm>
            <a:off x="838217" y="1052678"/>
            <a:ext cx="5184775" cy="387798"/>
          </a:xfrm>
          <a:prstGeom prst="rect">
            <a:avLst/>
          </a:prstGeom>
        </p:spPr>
        <p:txBody>
          <a:bodyPr wrap="square" lIns="0" tIns="0" rIns="0" bIns="0" anchor="ctr" anchorCtr="0">
            <a:spAutoFit/>
          </a:bodyPr>
          <a:lstStyle>
            <a:lvl1pPr algn="l" defTabSz="914400" rtl="0" eaLnBrk="1" latinLnBrk="0" hangingPunct="1">
              <a:lnSpc>
                <a:spcPct val="90000"/>
              </a:lnSpc>
              <a:spcBef>
                <a:spcPct val="0"/>
              </a:spcBef>
              <a:buFont typeface="Wingdings" pitchFamily="2" charset="2"/>
              <a:buNone/>
              <a:defRPr lang="en-US" sz="2800" b="1" kern="1200" noProof="0" dirty="0" smtClean="0">
                <a:solidFill>
                  <a:schemeClr val="bg1"/>
                </a:solidFill>
                <a:latin typeface="+mj-lt"/>
                <a:ea typeface="+mj-ea"/>
                <a:cs typeface="+mj-cs"/>
              </a:defRPr>
            </a:lvl1pPr>
            <a:lvl2pPr>
              <a:defRPr sz="2800" b="1">
                <a:solidFill>
                  <a:schemeClr val="bg1"/>
                </a:solidFill>
              </a:defRPr>
            </a:lvl2pPr>
            <a:lvl3pPr>
              <a:defRPr sz="2800" b="1">
                <a:solidFill>
                  <a:schemeClr val="bg1"/>
                </a:solidFill>
              </a:defRPr>
            </a:lvl3pPr>
            <a:lvl4pPr>
              <a:defRPr sz="2800" b="1">
                <a:solidFill>
                  <a:schemeClr val="bg1"/>
                </a:solidFill>
              </a:defRPr>
            </a:lvl4pPr>
            <a:lvl5pPr>
              <a:defRPr sz="2800" b="1">
                <a:solidFill>
                  <a:schemeClr val="bg1"/>
                </a:solidFill>
              </a:defRPr>
            </a:lvl5pPr>
          </a:lstStyle>
          <a:p>
            <a:pPr lvl="0"/>
            <a:r>
              <a:rPr lang="en-US" noProof="0" smtClean="0"/>
              <a:t>Click to add title divider slide</a:t>
            </a:r>
          </a:p>
        </p:txBody>
      </p:sp>
      <p:sp>
        <p:nvSpPr>
          <p:cNvPr id="10" name="Text Placeholder 9"/>
          <p:cNvSpPr>
            <a:spLocks noGrp="1"/>
          </p:cNvSpPr>
          <p:nvPr>
            <p:ph type="body" sz="quarter" idx="10" hasCustomPrompt="1"/>
          </p:nvPr>
        </p:nvSpPr>
        <p:spPr>
          <a:xfrm>
            <a:off x="302262" y="2708920"/>
            <a:ext cx="4557770" cy="3816424"/>
          </a:xfrm>
          <a:prstGeom prst="rect">
            <a:avLst/>
          </a:prstGeom>
        </p:spPr>
        <p:txBody>
          <a:bodyPr/>
          <a:lstStyle>
            <a:lvl1pPr marL="180975" indent="-180975">
              <a:lnSpc>
                <a:spcPct val="90000"/>
              </a:lnSpc>
              <a:spcBef>
                <a:spcPts val="400"/>
              </a:spcBef>
              <a:buFont typeface="Wingdings" pitchFamily="2" charset="2"/>
              <a:buChar char="§"/>
              <a:defRPr sz="1600">
                <a:solidFill>
                  <a:schemeClr val="tx1"/>
                </a:solidFill>
              </a:defRPr>
            </a:lvl1pPr>
            <a:lvl2pPr marL="542925" indent="-277813">
              <a:lnSpc>
                <a:spcPct val="90000"/>
              </a:lnSpc>
              <a:spcBef>
                <a:spcPts val="400"/>
              </a:spcBef>
              <a:buFont typeface="Wingdings" pitchFamily="2" charset="2"/>
              <a:buChar char=""/>
              <a:defRPr sz="1600">
                <a:solidFill>
                  <a:schemeClr val="tx1"/>
                </a:solidFill>
              </a:defRPr>
            </a:lvl2pPr>
            <a:lvl3pPr marL="808038" indent="-180975">
              <a:lnSpc>
                <a:spcPct val="90000"/>
              </a:lnSpc>
              <a:spcBef>
                <a:spcPts val="400"/>
              </a:spcBef>
              <a:buFont typeface="Arial" pitchFamily="34" charset="0"/>
              <a:buChar char="–"/>
              <a:defRPr sz="1600">
                <a:solidFill>
                  <a:schemeClr val="tx1"/>
                </a:solidFill>
              </a:defRPr>
            </a:lvl3pPr>
            <a:lvl4pPr>
              <a:buFont typeface="Wingdings" pitchFamily="2" charset="2"/>
              <a:buChar char="§"/>
              <a:defRPr sz="1600">
                <a:solidFill>
                  <a:schemeClr val="bg1"/>
                </a:solidFill>
              </a:defRPr>
            </a:lvl4pPr>
            <a:lvl5pPr>
              <a:buFont typeface="Wingdings" pitchFamily="2" charset="2"/>
              <a:buChar char="§"/>
              <a:defRPr sz="1600">
                <a:solidFill>
                  <a:schemeClr val="bg1"/>
                </a:solidFill>
              </a:defRPr>
            </a:lvl5pPr>
          </a:lstStyle>
          <a:p>
            <a:pPr lvl="0"/>
            <a:r>
              <a:rPr lang="en-US" noProof="0" smtClean="0"/>
              <a:t>Click to edit text</a:t>
            </a:r>
          </a:p>
          <a:p>
            <a:pPr lvl="1"/>
            <a:r>
              <a:rPr lang="en-US" noProof="0" smtClean="0"/>
              <a:t>Second level</a:t>
            </a:r>
          </a:p>
          <a:p>
            <a:pPr lvl="2"/>
            <a:r>
              <a:rPr lang="en-US" noProof="0" smtClean="0"/>
              <a:t>Third level</a:t>
            </a:r>
            <a:endParaRPr lang="en-US" noProof="0"/>
          </a:p>
        </p:txBody>
      </p:sp>
      <p:pic>
        <p:nvPicPr>
          <p:cNvPr id="17" name="Picture 2" descr="G:\Studien 2012\01 INTERN\IPSOS GLOBAL\Ipsos UU Template\Vorlagen\IpsosUU-WT-WHITE.png"/>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7073860" y="6524500"/>
            <a:ext cx="929032" cy="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3288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slide_1">
    <p:spTree>
      <p:nvGrpSpPr>
        <p:cNvPr id="1" name=""/>
        <p:cNvGrpSpPr/>
        <p:nvPr/>
      </p:nvGrpSpPr>
      <p:grpSpPr>
        <a:xfrm>
          <a:off x="0" y="0"/>
          <a:ext cx="0" cy="0"/>
          <a:chOff x="0" y="0"/>
          <a:chExt cx="0" cy="0"/>
        </a:xfrm>
      </p:grpSpPr>
      <p:sp>
        <p:nvSpPr>
          <p:cNvPr id="2" name="Titel 1"/>
          <p:cNvSpPr>
            <a:spLocks noGrp="1"/>
          </p:cNvSpPr>
          <p:nvPr>
            <p:ph type="title"/>
          </p:nvPr>
        </p:nvSpPr>
        <p:spPr>
          <a:xfrm>
            <a:off x="838800" y="229600"/>
            <a:ext cx="8162325" cy="332399"/>
          </a:xfrm>
          <a:prstGeom prst="rect">
            <a:avLst/>
          </a:prstGeom>
        </p:spPr>
        <p:txBody>
          <a:bodyPr wrap="square" lIns="0" tIns="0" rIns="0" bIns="0" anchor="ctr" anchorCtr="0">
            <a:spAutoFit/>
          </a:bodyPr>
          <a:lstStyle>
            <a:lvl1pPr algn="l">
              <a:lnSpc>
                <a:spcPct val="90000"/>
              </a:lnSpc>
              <a:defRPr sz="2400" b="1">
                <a:solidFill>
                  <a:schemeClr val="tx1"/>
                </a:solidFill>
              </a:defRPr>
            </a:lvl1pPr>
          </a:lstStyle>
          <a:p>
            <a:r>
              <a:rPr lang="en-US" noProof="0" dirty="0" smtClean="0"/>
              <a:t>Click to edit Master title style</a:t>
            </a:r>
            <a:endParaRPr lang="en-US" noProof="0" dirty="0"/>
          </a:p>
        </p:txBody>
      </p:sp>
      <p:grpSp>
        <p:nvGrpSpPr>
          <p:cNvPr id="3" name="Group 18"/>
          <p:cNvGrpSpPr>
            <a:grpSpLocks noChangeAspect="1"/>
          </p:cNvGrpSpPr>
          <p:nvPr userDrawn="1"/>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grpSp>
      <p:sp>
        <p:nvSpPr>
          <p:cNvPr id="39" name="Freeform 34"/>
          <p:cNvSpPr>
            <a:spLocks/>
          </p:cNvSpPr>
          <p:nvPr userDrawn="1"/>
        </p:nvSpPr>
        <p:spPr bwMode="auto">
          <a:xfrm>
            <a:off x="8193088" y="1311275"/>
            <a:ext cx="950912" cy="1949450"/>
          </a:xfrm>
          <a:custGeom>
            <a:avLst/>
            <a:gdLst>
              <a:gd name="T0" fmla="*/ 304 w 304"/>
              <a:gd name="T1" fmla="*/ 1 h 588"/>
              <a:gd name="T2" fmla="*/ 294 w 304"/>
              <a:gd name="T3" fmla="*/ 0 h 588"/>
              <a:gd name="T4" fmla="*/ 0 w 304"/>
              <a:gd name="T5" fmla="*/ 294 h 588"/>
              <a:gd name="T6" fmla="*/ 294 w 304"/>
              <a:gd name="T7" fmla="*/ 588 h 588"/>
              <a:gd name="T8" fmla="*/ 304 w 304"/>
              <a:gd name="T9" fmla="*/ 588 h 588"/>
              <a:gd name="T10" fmla="*/ 304 w 304"/>
              <a:gd name="T11" fmla="*/ 1 h 588"/>
            </a:gdLst>
            <a:ahLst/>
            <a:cxnLst>
              <a:cxn ang="0">
                <a:pos x="T0" y="T1"/>
              </a:cxn>
              <a:cxn ang="0">
                <a:pos x="T2" y="T3"/>
              </a:cxn>
              <a:cxn ang="0">
                <a:pos x="T4" y="T5"/>
              </a:cxn>
              <a:cxn ang="0">
                <a:pos x="T6" y="T7"/>
              </a:cxn>
              <a:cxn ang="0">
                <a:pos x="T8" y="T9"/>
              </a:cxn>
              <a:cxn ang="0">
                <a:pos x="T10" y="T11"/>
              </a:cxn>
            </a:cxnLst>
            <a:rect l="0" t="0" r="r" b="b"/>
            <a:pathLst>
              <a:path w="304" h="588">
                <a:moveTo>
                  <a:pt x="304" y="1"/>
                </a:moveTo>
                <a:cubicBezTo>
                  <a:pt x="301" y="1"/>
                  <a:pt x="298" y="0"/>
                  <a:pt x="294" y="0"/>
                </a:cubicBezTo>
                <a:cubicBezTo>
                  <a:pt x="132" y="0"/>
                  <a:pt x="0" y="132"/>
                  <a:pt x="0" y="294"/>
                </a:cubicBezTo>
                <a:cubicBezTo>
                  <a:pt x="0" y="457"/>
                  <a:pt x="132" y="588"/>
                  <a:pt x="294" y="588"/>
                </a:cubicBezTo>
                <a:cubicBezTo>
                  <a:pt x="298" y="588"/>
                  <a:pt x="301" y="588"/>
                  <a:pt x="304" y="588"/>
                </a:cubicBezTo>
                <a:lnTo>
                  <a:pt x="304" y="1"/>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0" name="Freeform 35"/>
          <p:cNvSpPr>
            <a:spLocks/>
          </p:cNvSpPr>
          <p:nvPr userDrawn="1"/>
        </p:nvSpPr>
        <p:spPr bwMode="auto">
          <a:xfrm>
            <a:off x="8845550" y="803275"/>
            <a:ext cx="298450" cy="584200"/>
          </a:xfrm>
          <a:custGeom>
            <a:avLst/>
            <a:gdLst>
              <a:gd name="T0" fmla="*/ 104 w 104"/>
              <a:gd name="T1" fmla="*/ 0 h 193"/>
              <a:gd name="T2" fmla="*/ 0 w 104"/>
              <a:gd name="T3" fmla="*/ 144 h 193"/>
              <a:gd name="T4" fmla="*/ 8 w 104"/>
              <a:gd name="T5" fmla="*/ 193 h 193"/>
              <a:gd name="T6" fmla="*/ 94 w 104"/>
              <a:gd name="T7" fmla="*/ 180 h 193"/>
              <a:gd name="T8" fmla="*/ 104 w 104"/>
              <a:gd name="T9" fmla="*/ 181 h 193"/>
              <a:gd name="T10" fmla="*/ 104 w 104"/>
              <a:gd name="T11" fmla="*/ 0 h 193"/>
            </a:gdLst>
            <a:ahLst/>
            <a:cxnLst>
              <a:cxn ang="0">
                <a:pos x="T0" y="T1"/>
              </a:cxn>
              <a:cxn ang="0">
                <a:pos x="T2" y="T3"/>
              </a:cxn>
              <a:cxn ang="0">
                <a:pos x="T4" y="T5"/>
              </a:cxn>
              <a:cxn ang="0">
                <a:pos x="T6" y="T7"/>
              </a:cxn>
              <a:cxn ang="0">
                <a:pos x="T8" y="T9"/>
              </a:cxn>
              <a:cxn ang="0">
                <a:pos x="T10" y="T11"/>
              </a:cxn>
            </a:cxnLst>
            <a:rect l="0" t="0" r="r" b="b"/>
            <a:pathLst>
              <a:path w="104" h="193">
                <a:moveTo>
                  <a:pt x="104" y="0"/>
                </a:moveTo>
                <a:cubicBezTo>
                  <a:pt x="44" y="21"/>
                  <a:pt x="0" y="77"/>
                  <a:pt x="0" y="144"/>
                </a:cubicBezTo>
                <a:cubicBezTo>
                  <a:pt x="0" y="162"/>
                  <a:pt x="3" y="178"/>
                  <a:pt x="8" y="193"/>
                </a:cubicBezTo>
                <a:cubicBezTo>
                  <a:pt x="36" y="185"/>
                  <a:pt x="65" y="180"/>
                  <a:pt x="94" y="180"/>
                </a:cubicBezTo>
                <a:cubicBezTo>
                  <a:pt x="98" y="180"/>
                  <a:pt x="101" y="181"/>
                  <a:pt x="104" y="181"/>
                </a:cubicBezTo>
                <a:lnTo>
                  <a:pt x="104"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1" name="Freeform 36"/>
          <p:cNvSpPr>
            <a:spLocks/>
          </p:cNvSpPr>
          <p:nvPr userDrawn="1"/>
        </p:nvSpPr>
        <p:spPr bwMode="auto">
          <a:xfrm>
            <a:off x="5637213" y="0"/>
            <a:ext cx="3216275" cy="1200150"/>
          </a:xfrm>
          <a:custGeom>
            <a:avLst/>
            <a:gdLst>
              <a:gd name="T0" fmla="*/ 2026 w 2026"/>
              <a:gd name="T1" fmla="*/ 756 h 756"/>
              <a:gd name="T2" fmla="*/ 1054 w 2026"/>
              <a:gd name="T3" fmla="*/ 272 h 756"/>
              <a:gd name="T4" fmla="*/ 0 w 2026"/>
              <a:gd name="T5" fmla="*/ 0 h 756"/>
            </a:gdLst>
            <a:ahLst/>
            <a:cxnLst>
              <a:cxn ang="0">
                <a:pos x="T0" y="T1"/>
              </a:cxn>
              <a:cxn ang="0">
                <a:pos x="T2" y="T3"/>
              </a:cxn>
              <a:cxn ang="0">
                <a:pos x="T4" y="T5"/>
              </a:cxn>
            </a:cxnLst>
            <a:rect l="0" t="0" r="r" b="b"/>
            <a:pathLst>
              <a:path w="2026" h="756">
                <a:moveTo>
                  <a:pt x="2026" y="756"/>
                </a:moveTo>
                <a:cubicBezTo>
                  <a:pt x="1709" y="577"/>
                  <a:pt x="1392" y="398"/>
                  <a:pt x="1054" y="272"/>
                </a:cubicBezTo>
                <a:cubicBezTo>
                  <a:pt x="716" y="146"/>
                  <a:pt x="358" y="73"/>
                  <a:pt x="0" y="0"/>
                </a:cubicBezTo>
              </a:path>
            </a:pathLst>
          </a:custGeom>
          <a:noFill/>
          <a:ln w="12700" cmpd="sng">
            <a:solidFill>
              <a:srgbClr val="C00000">
                <a:alpha val="3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2" name="Freeform 37"/>
          <p:cNvSpPr>
            <a:spLocks/>
          </p:cNvSpPr>
          <p:nvPr userDrawn="1"/>
        </p:nvSpPr>
        <p:spPr bwMode="auto">
          <a:xfrm>
            <a:off x="1152525" y="6553200"/>
            <a:ext cx="1198563" cy="304800"/>
          </a:xfrm>
          <a:custGeom>
            <a:avLst/>
            <a:gdLst>
              <a:gd name="T0" fmla="*/ 368 w 368"/>
              <a:gd name="T1" fmla="*/ 104 h 104"/>
              <a:gd name="T2" fmla="*/ 184 w 368"/>
              <a:gd name="T3" fmla="*/ 0 h 104"/>
              <a:gd name="T4" fmla="*/ 0 w 368"/>
              <a:gd name="T5" fmla="*/ 104 h 104"/>
              <a:gd name="T6" fmla="*/ 368 w 368"/>
              <a:gd name="T7" fmla="*/ 104 h 104"/>
            </a:gdLst>
            <a:ahLst/>
            <a:cxnLst>
              <a:cxn ang="0">
                <a:pos x="T0" y="T1"/>
              </a:cxn>
              <a:cxn ang="0">
                <a:pos x="T2" y="T3"/>
              </a:cxn>
              <a:cxn ang="0">
                <a:pos x="T4" y="T5"/>
              </a:cxn>
              <a:cxn ang="0">
                <a:pos x="T6" y="T7"/>
              </a:cxn>
            </a:cxnLst>
            <a:rect l="0" t="0" r="r" b="b"/>
            <a:pathLst>
              <a:path w="368" h="104">
                <a:moveTo>
                  <a:pt x="368" y="104"/>
                </a:moveTo>
                <a:cubicBezTo>
                  <a:pt x="330" y="42"/>
                  <a:pt x="262" y="0"/>
                  <a:pt x="184" y="0"/>
                </a:cubicBezTo>
                <a:cubicBezTo>
                  <a:pt x="106" y="0"/>
                  <a:pt x="38" y="42"/>
                  <a:pt x="0" y="104"/>
                </a:cubicBezTo>
                <a:lnTo>
                  <a:pt x="368" y="104"/>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3" name="Freeform 38"/>
          <p:cNvSpPr>
            <a:spLocks/>
          </p:cNvSpPr>
          <p:nvPr userDrawn="1"/>
        </p:nvSpPr>
        <p:spPr bwMode="auto">
          <a:xfrm>
            <a:off x="0" y="4794250"/>
            <a:ext cx="1177925" cy="2019300"/>
          </a:xfrm>
          <a:custGeom>
            <a:avLst/>
            <a:gdLst>
              <a:gd name="T0" fmla="*/ 742 w 742"/>
              <a:gd name="T1" fmla="*/ 1272 h 1272"/>
              <a:gd name="T2" fmla="*/ 684 w 742"/>
              <a:gd name="T3" fmla="*/ 1220 h 1272"/>
              <a:gd name="T4" fmla="*/ 576 w 742"/>
              <a:gd name="T5" fmla="*/ 1110 h 1272"/>
              <a:gd name="T6" fmla="*/ 454 w 742"/>
              <a:gd name="T7" fmla="*/ 970 h 1272"/>
              <a:gd name="T8" fmla="*/ 356 w 742"/>
              <a:gd name="T9" fmla="*/ 826 h 1272"/>
              <a:gd name="T10" fmla="*/ 266 w 742"/>
              <a:gd name="T11" fmla="*/ 674 h 1272"/>
              <a:gd name="T12" fmla="*/ 186 w 742"/>
              <a:gd name="T13" fmla="*/ 512 h 1272"/>
              <a:gd name="T14" fmla="*/ 112 w 742"/>
              <a:gd name="T15" fmla="*/ 330 h 1272"/>
              <a:gd name="T16" fmla="*/ 0 w 742"/>
              <a:gd name="T1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2" h="1272">
                <a:moveTo>
                  <a:pt x="742" y="1272"/>
                </a:moveTo>
                <a:cubicBezTo>
                  <a:pt x="727" y="1259"/>
                  <a:pt x="712" y="1247"/>
                  <a:pt x="684" y="1220"/>
                </a:cubicBezTo>
                <a:cubicBezTo>
                  <a:pt x="656" y="1193"/>
                  <a:pt x="614" y="1152"/>
                  <a:pt x="576" y="1110"/>
                </a:cubicBezTo>
                <a:cubicBezTo>
                  <a:pt x="538" y="1068"/>
                  <a:pt x="491" y="1017"/>
                  <a:pt x="454" y="970"/>
                </a:cubicBezTo>
                <a:cubicBezTo>
                  <a:pt x="417" y="923"/>
                  <a:pt x="387" y="875"/>
                  <a:pt x="356" y="826"/>
                </a:cubicBezTo>
                <a:cubicBezTo>
                  <a:pt x="325" y="777"/>
                  <a:pt x="294" y="726"/>
                  <a:pt x="266" y="674"/>
                </a:cubicBezTo>
                <a:cubicBezTo>
                  <a:pt x="238" y="622"/>
                  <a:pt x="212" y="569"/>
                  <a:pt x="186" y="512"/>
                </a:cubicBezTo>
                <a:cubicBezTo>
                  <a:pt x="160" y="455"/>
                  <a:pt x="143" y="415"/>
                  <a:pt x="112" y="330"/>
                </a:cubicBezTo>
                <a:cubicBezTo>
                  <a:pt x="81" y="245"/>
                  <a:pt x="19" y="55"/>
                  <a:pt x="0" y="0"/>
                </a:cubicBezTo>
              </a:path>
            </a:pathLst>
          </a:custGeom>
          <a:noFill/>
          <a:ln w="12700" cmpd="sng">
            <a:solidFill>
              <a:srgbClr val="C00000">
                <a:alpha val="3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4" name="TextBox 43"/>
          <p:cNvSpPr txBox="1"/>
          <p:nvPr userDrawn="1"/>
        </p:nvSpPr>
        <p:spPr>
          <a:xfrm>
            <a:off x="8676175" y="6535451"/>
            <a:ext cx="335348" cy="246221"/>
          </a:xfrm>
          <a:prstGeom prst="rect">
            <a:avLst/>
          </a:prstGeom>
          <a:noFill/>
        </p:spPr>
        <p:txBody>
          <a:bodyPr wrap="none" rtlCol="0">
            <a:spAutoFit/>
          </a:bodyPr>
          <a:lstStyle/>
          <a:p>
            <a:fld id="{A768494C-3139-4E38-AECA-A4FFFD303794}" type="slidenum">
              <a:rPr lang="nl-NL" sz="1000">
                <a:solidFill>
                  <a:srgbClr val="1F497D"/>
                </a:solidFill>
              </a:rPr>
              <a:pPr/>
              <a:t>‹#›</a:t>
            </a:fld>
            <a:endParaRPr lang="nl-NL" sz="1000" dirty="0">
              <a:solidFill>
                <a:srgbClr val="1F497D"/>
              </a:solidFill>
            </a:endParaRPr>
          </a:p>
        </p:txBody>
      </p:sp>
      <p:sp>
        <p:nvSpPr>
          <p:cNvPr id="46" name="Text Placeholder 68"/>
          <p:cNvSpPr>
            <a:spLocks noGrp="1"/>
          </p:cNvSpPr>
          <p:nvPr>
            <p:ph type="body" sz="quarter" idx="10"/>
          </p:nvPr>
        </p:nvSpPr>
        <p:spPr>
          <a:xfrm>
            <a:off x="352800" y="979200"/>
            <a:ext cx="7739999" cy="5490000"/>
          </a:xfrm>
          <a:prstGeom prst="rect">
            <a:avLst/>
          </a:prstGeom>
        </p:spPr>
        <p:txBody>
          <a:bodyPr lIns="0" tIns="0" rIns="0" bIns="0"/>
          <a:lstStyle>
            <a:lvl1pPr marL="180975" indent="-180975" algn="l" defTabSz="914400" rtl="0" eaLnBrk="1" latinLnBrk="0" hangingPunct="1">
              <a:lnSpc>
                <a:spcPct val="90000"/>
              </a:lnSpc>
              <a:spcBef>
                <a:spcPts val="400"/>
              </a:spcBef>
              <a:buClr>
                <a:schemeClr val="tx1"/>
              </a:buClr>
              <a:buFont typeface="Wingdings" pitchFamily="2" charset="2"/>
              <a:buChar char="§"/>
              <a:defRPr lang="en-US" sz="1600" kern="1200" noProof="0" dirty="0" smtClean="0">
                <a:solidFill>
                  <a:schemeClr val="tx1"/>
                </a:solidFill>
                <a:latin typeface="+mn-lt"/>
                <a:ea typeface="+mn-ea"/>
                <a:cs typeface="+mn-cs"/>
              </a:defRPr>
            </a:lvl1pPr>
            <a:lvl2pPr marL="542925" indent="-277813" algn="l" defTabSz="914400" rtl="0" eaLnBrk="1" latinLnBrk="0" hangingPunct="1">
              <a:lnSpc>
                <a:spcPct val="90000"/>
              </a:lnSpc>
              <a:spcBef>
                <a:spcPts val="400"/>
              </a:spcBef>
              <a:buClr>
                <a:schemeClr val="tx1"/>
              </a:buClr>
              <a:buFont typeface="Wingdings" pitchFamily="2" charset="2"/>
              <a:buChar char="ð"/>
              <a:defRPr lang="en-US" sz="1600" kern="1200" noProof="0" dirty="0" smtClean="0">
                <a:solidFill>
                  <a:schemeClr val="tx1"/>
                </a:solidFill>
                <a:latin typeface="+mn-lt"/>
                <a:ea typeface="+mn-ea"/>
                <a:cs typeface="+mn-cs"/>
              </a:defRPr>
            </a:lvl2pPr>
            <a:lvl3pPr marL="808038" indent="-180975" algn="l" defTabSz="914400" rtl="0" eaLnBrk="1" latinLnBrk="0" hangingPunct="1">
              <a:lnSpc>
                <a:spcPct val="90000"/>
              </a:lnSpc>
              <a:spcBef>
                <a:spcPts val="400"/>
              </a:spcBef>
              <a:buClr>
                <a:schemeClr val="tx1"/>
              </a:buClr>
              <a:buFont typeface="Arial" pitchFamily="34" charset="0"/>
              <a:buChar char="–"/>
              <a:defRPr lang="en-US" sz="1400" kern="1200" noProof="0" dirty="0" smtClean="0">
                <a:solidFill>
                  <a:schemeClr val="tx1"/>
                </a:solidFill>
                <a:latin typeface="+mn-lt"/>
                <a:ea typeface="+mn-ea"/>
                <a:cs typeface="+mn-cs"/>
              </a:defRPr>
            </a:lvl3pPr>
            <a:lvl4pPr>
              <a:buNone/>
              <a:defRPr/>
            </a:lvl4pPr>
          </a:lstStyle>
          <a:p>
            <a:pPr lvl="0"/>
            <a:r>
              <a:rPr lang="en-US" noProof="0" dirty="0" smtClean="0"/>
              <a:t>Click to edit Master text styles</a:t>
            </a:r>
          </a:p>
          <a:p>
            <a:pPr lvl="1"/>
            <a:r>
              <a:rPr lang="en-US" noProof="0" dirty="0" smtClean="0"/>
              <a:t>Second level</a:t>
            </a:r>
          </a:p>
          <a:p>
            <a:pPr lvl="2"/>
            <a:r>
              <a:rPr lang="en-US" noProof="0" dirty="0" smtClean="0"/>
              <a:t>Third level</a:t>
            </a:r>
          </a:p>
        </p:txBody>
      </p:sp>
      <p:pic>
        <p:nvPicPr>
          <p:cNvPr id="45" name="Picture 2" descr="G:\Studien 2012\01 INTERN\IPSOS GLOBAL\Ipsos UU Template\Vorlagen\IpsosUU-WT-col.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072629" y="6528578"/>
            <a:ext cx="929032" cy="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64348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slide_2">
    <p:spTree>
      <p:nvGrpSpPr>
        <p:cNvPr id="1" name=""/>
        <p:cNvGrpSpPr/>
        <p:nvPr/>
      </p:nvGrpSpPr>
      <p:grpSpPr>
        <a:xfrm>
          <a:off x="0" y="0"/>
          <a:ext cx="0" cy="0"/>
          <a:chOff x="0" y="0"/>
          <a:chExt cx="0" cy="0"/>
        </a:xfrm>
      </p:grpSpPr>
      <p:sp>
        <p:nvSpPr>
          <p:cNvPr id="49" name="Text Placeholder 68"/>
          <p:cNvSpPr>
            <a:spLocks noGrp="1"/>
          </p:cNvSpPr>
          <p:nvPr>
            <p:ph type="body" sz="quarter" idx="13"/>
          </p:nvPr>
        </p:nvSpPr>
        <p:spPr>
          <a:xfrm>
            <a:off x="4279758" y="979200"/>
            <a:ext cx="3684027" cy="5490000"/>
          </a:xfrm>
          <a:prstGeom prst="rect">
            <a:avLst/>
          </a:prstGeom>
        </p:spPr>
        <p:txBody>
          <a:bodyPr lIns="0" tIns="0" rIns="0" bIns="0"/>
          <a:lstStyle>
            <a:lvl1pPr marL="180975" indent="-180975" algn="l" defTabSz="914400" rtl="0" eaLnBrk="1" latinLnBrk="0" hangingPunct="1">
              <a:lnSpc>
                <a:spcPct val="90000"/>
              </a:lnSpc>
              <a:spcBef>
                <a:spcPts val="400"/>
              </a:spcBef>
              <a:buClr>
                <a:schemeClr val="tx1"/>
              </a:buClr>
              <a:buFont typeface="Wingdings" pitchFamily="2" charset="2"/>
              <a:buChar char="§"/>
              <a:defRPr lang="en-US" sz="1600" kern="1200" noProof="0" dirty="0" smtClean="0">
                <a:solidFill>
                  <a:schemeClr val="tx1"/>
                </a:solidFill>
                <a:latin typeface="+mn-lt"/>
                <a:ea typeface="+mn-ea"/>
                <a:cs typeface="+mn-cs"/>
              </a:defRPr>
            </a:lvl1pPr>
            <a:lvl2pPr marL="542925" indent="-277813" algn="l" defTabSz="914400" rtl="0" eaLnBrk="1" latinLnBrk="0" hangingPunct="1">
              <a:lnSpc>
                <a:spcPct val="90000"/>
              </a:lnSpc>
              <a:spcBef>
                <a:spcPts val="400"/>
              </a:spcBef>
              <a:buClr>
                <a:schemeClr val="tx1"/>
              </a:buClr>
              <a:buFont typeface="Wingdings" pitchFamily="2" charset="2"/>
              <a:buChar char="ð"/>
              <a:defRPr lang="en-US" sz="1600" kern="1200" noProof="0" dirty="0" smtClean="0">
                <a:solidFill>
                  <a:schemeClr val="tx1"/>
                </a:solidFill>
                <a:latin typeface="+mn-lt"/>
                <a:ea typeface="+mn-ea"/>
                <a:cs typeface="+mn-cs"/>
              </a:defRPr>
            </a:lvl2pPr>
            <a:lvl3pPr marL="808038" indent="-180975" algn="l" defTabSz="914400" rtl="0" eaLnBrk="1" latinLnBrk="0" hangingPunct="1">
              <a:lnSpc>
                <a:spcPct val="90000"/>
              </a:lnSpc>
              <a:spcBef>
                <a:spcPts val="400"/>
              </a:spcBef>
              <a:buClr>
                <a:schemeClr val="tx1"/>
              </a:buClr>
              <a:buFont typeface="Arial" pitchFamily="34" charset="0"/>
              <a:buChar char="–"/>
              <a:defRPr lang="en-US" sz="1400" kern="1200" noProof="0" dirty="0" smtClean="0">
                <a:solidFill>
                  <a:schemeClr val="tx1"/>
                </a:solidFill>
                <a:latin typeface="+mn-lt"/>
                <a:ea typeface="+mn-ea"/>
                <a:cs typeface="+mn-cs"/>
              </a:defRPr>
            </a:lvl3pPr>
            <a:lvl4pPr>
              <a:buNone/>
              <a:defRPr/>
            </a:lvl4pPr>
          </a:lstStyle>
          <a:p>
            <a:pPr lvl="0"/>
            <a:r>
              <a:rPr lang="en-US" noProof="0" dirty="0" smtClean="0"/>
              <a:t>Click to edit Master text styles</a:t>
            </a:r>
          </a:p>
          <a:p>
            <a:pPr lvl="1"/>
            <a:r>
              <a:rPr lang="en-US" noProof="0" dirty="0" smtClean="0"/>
              <a:t>Second level</a:t>
            </a:r>
          </a:p>
          <a:p>
            <a:pPr lvl="2"/>
            <a:r>
              <a:rPr lang="en-US" noProof="0" dirty="0" smtClean="0"/>
              <a:t>Third level</a:t>
            </a:r>
          </a:p>
        </p:txBody>
      </p:sp>
      <p:sp>
        <p:nvSpPr>
          <p:cNvPr id="2" name="Titel 1"/>
          <p:cNvSpPr>
            <a:spLocks noGrp="1"/>
          </p:cNvSpPr>
          <p:nvPr>
            <p:ph type="title"/>
          </p:nvPr>
        </p:nvSpPr>
        <p:spPr>
          <a:xfrm>
            <a:off x="838800" y="229600"/>
            <a:ext cx="8162325" cy="332399"/>
          </a:xfrm>
          <a:prstGeom prst="rect">
            <a:avLst/>
          </a:prstGeom>
        </p:spPr>
        <p:txBody>
          <a:bodyPr wrap="square" lIns="0" tIns="0" rIns="0" bIns="0" anchor="ctr" anchorCtr="0">
            <a:spAutoFit/>
          </a:bodyPr>
          <a:lstStyle>
            <a:lvl1pPr algn="l">
              <a:lnSpc>
                <a:spcPct val="90000"/>
              </a:lnSpc>
              <a:defRPr sz="2400" b="1">
                <a:solidFill>
                  <a:schemeClr val="tx1"/>
                </a:solidFill>
              </a:defRPr>
            </a:lvl1pPr>
          </a:lstStyle>
          <a:p>
            <a:r>
              <a:rPr lang="en-US" noProof="0" dirty="0" smtClean="0"/>
              <a:t>Click to edit Master title style</a:t>
            </a:r>
            <a:endParaRPr lang="en-US" noProof="0" dirty="0"/>
          </a:p>
        </p:txBody>
      </p:sp>
      <p:grpSp>
        <p:nvGrpSpPr>
          <p:cNvPr id="3" name="Group 18"/>
          <p:cNvGrpSpPr>
            <a:grpSpLocks noChangeAspect="1"/>
          </p:cNvGrpSpPr>
          <p:nvPr userDrawn="1"/>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grpSp>
      <p:sp>
        <p:nvSpPr>
          <p:cNvPr id="39" name="Freeform 34"/>
          <p:cNvSpPr>
            <a:spLocks/>
          </p:cNvSpPr>
          <p:nvPr userDrawn="1"/>
        </p:nvSpPr>
        <p:spPr bwMode="auto">
          <a:xfrm>
            <a:off x="8193088" y="1311275"/>
            <a:ext cx="950912" cy="1949450"/>
          </a:xfrm>
          <a:custGeom>
            <a:avLst/>
            <a:gdLst>
              <a:gd name="T0" fmla="*/ 304 w 304"/>
              <a:gd name="T1" fmla="*/ 1 h 588"/>
              <a:gd name="T2" fmla="*/ 294 w 304"/>
              <a:gd name="T3" fmla="*/ 0 h 588"/>
              <a:gd name="T4" fmla="*/ 0 w 304"/>
              <a:gd name="T5" fmla="*/ 294 h 588"/>
              <a:gd name="T6" fmla="*/ 294 w 304"/>
              <a:gd name="T7" fmla="*/ 588 h 588"/>
              <a:gd name="T8" fmla="*/ 304 w 304"/>
              <a:gd name="T9" fmla="*/ 588 h 588"/>
              <a:gd name="T10" fmla="*/ 304 w 304"/>
              <a:gd name="T11" fmla="*/ 1 h 588"/>
            </a:gdLst>
            <a:ahLst/>
            <a:cxnLst>
              <a:cxn ang="0">
                <a:pos x="T0" y="T1"/>
              </a:cxn>
              <a:cxn ang="0">
                <a:pos x="T2" y="T3"/>
              </a:cxn>
              <a:cxn ang="0">
                <a:pos x="T4" y="T5"/>
              </a:cxn>
              <a:cxn ang="0">
                <a:pos x="T6" y="T7"/>
              </a:cxn>
              <a:cxn ang="0">
                <a:pos x="T8" y="T9"/>
              </a:cxn>
              <a:cxn ang="0">
                <a:pos x="T10" y="T11"/>
              </a:cxn>
            </a:cxnLst>
            <a:rect l="0" t="0" r="r" b="b"/>
            <a:pathLst>
              <a:path w="304" h="588">
                <a:moveTo>
                  <a:pt x="304" y="1"/>
                </a:moveTo>
                <a:cubicBezTo>
                  <a:pt x="301" y="1"/>
                  <a:pt x="298" y="0"/>
                  <a:pt x="294" y="0"/>
                </a:cubicBezTo>
                <a:cubicBezTo>
                  <a:pt x="132" y="0"/>
                  <a:pt x="0" y="132"/>
                  <a:pt x="0" y="294"/>
                </a:cubicBezTo>
                <a:cubicBezTo>
                  <a:pt x="0" y="457"/>
                  <a:pt x="132" y="588"/>
                  <a:pt x="294" y="588"/>
                </a:cubicBezTo>
                <a:cubicBezTo>
                  <a:pt x="298" y="588"/>
                  <a:pt x="301" y="588"/>
                  <a:pt x="304" y="588"/>
                </a:cubicBezTo>
                <a:lnTo>
                  <a:pt x="304" y="1"/>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0" name="Freeform 35"/>
          <p:cNvSpPr>
            <a:spLocks/>
          </p:cNvSpPr>
          <p:nvPr userDrawn="1"/>
        </p:nvSpPr>
        <p:spPr bwMode="auto">
          <a:xfrm>
            <a:off x="8845550" y="803275"/>
            <a:ext cx="298450" cy="584200"/>
          </a:xfrm>
          <a:custGeom>
            <a:avLst/>
            <a:gdLst>
              <a:gd name="T0" fmla="*/ 104 w 104"/>
              <a:gd name="T1" fmla="*/ 0 h 193"/>
              <a:gd name="T2" fmla="*/ 0 w 104"/>
              <a:gd name="T3" fmla="*/ 144 h 193"/>
              <a:gd name="T4" fmla="*/ 8 w 104"/>
              <a:gd name="T5" fmla="*/ 193 h 193"/>
              <a:gd name="T6" fmla="*/ 94 w 104"/>
              <a:gd name="T7" fmla="*/ 180 h 193"/>
              <a:gd name="T8" fmla="*/ 104 w 104"/>
              <a:gd name="T9" fmla="*/ 181 h 193"/>
              <a:gd name="T10" fmla="*/ 104 w 104"/>
              <a:gd name="T11" fmla="*/ 0 h 193"/>
            </a:gdLst>
            <a:ahLst/>
            <a:cxnLst>
              <a:cxn ang="0">
                <a:pos x="T0" y="T1"/>
              </a:cxn>
              <a:cxn ang="0">
                <a:pos x="T2" y="T3"/>
              </a:cxn>
              <a:cxn ang="0">
                <a:pos x="T4" y="T5"/>
              </a:cxn>
              <a:cxn ang="0">
                <a:pos x="T6" y="T7"/>
              </a:cxn>
              <a:cxn ang="0">
                <a:pos x="T8" y="T9"/>
              </a:cxn>
              <a:cxn ang="0">
                <a:pos x="T10" y="T11"/>
              </a:cxn>
            </a:cxnLst>
            <a:rect l="0" t="0" r="r" b="b"/>
            <a:pathLst>
              <a:path w="104" h="193">
                <a:moveTo>
                  <a:pt x="104" y="0"/>
                </a:moveTo>
                <a:cubicBezTo>
                  <a:pt x="44" y="21"/>
                  <a:pt x="0" y="77"/>
                  <a:pt x="0" y="144"/>
                </a:cubicBezTo>
                <a:cubicBezTo>
                  <a:pt x="0" y="162"/>
                  <a:pt x="3" y="178"/>
                  <a:pt x="8" y="193"/>
                </a:cubicBezTo>
                <a:cubicBezTo>
                  <a:pt x="36" y="185"/>
                  <a:pt x="65" y="180"/>
                  <a:pt x="94" y="180"/>
                </a:cubicBezTo>
                <a:cubicBezTo>
                  <a:pt x="98" y="180"/>
                  <a:pt x="101" y="181"/>
                  <a:pt x="104" y="181"/>
                </a:cubicBezTo>
                <a:lnTo>
                  <a:pt x="104"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1" name="Freeform 36"/>
          <p:cNvSpPr>
            <a:spLocks/>
          </p:cNvSpPr>
          <p:nvPr userDrawn="1"/>
        </p:nvSpPr>
        <p:spPr bwMode="auto">
          <a:xfrm>
            <a:off x="5637213" y="0"/>
            <a:ext cx="3216275" cy="1200150"/>
          </a:xfrm>
          <a:custGeom>
            <a:avLst/>
            <a:gdLst>
              <a:gd name="T0" fmla="*/ 2026 w 2026"/>
              <a:gd name="T1" fmla="*/ 756 h 756"/>
              <a:gd name="T2" fmla="*/ 1054 w 2026"/>
              <a:gd name="T3" fmla="*/ 272 h 756"/>
              <a:gd name="T4" fmla="*/ 0 w 2026"/>
              <a:gd name="T5" fmla="*/ 0 h 756"/>
            </a:gdLst>
            <a:ahLst/>
            <a:cxnLst>
              <a:cxn ang="0">
                <a:pos x="T0" y="T1"/>
              </a:cxn>
              <a:cxn ang="0">
                <a:pos x="T2" y="T3"/>
              </a:cxn>
              <a:cxn ang="0">
                <a:pos x="T4" y="T5"/>
              </a:cxn>
            </a:cxnLst>
            <a:rect l="0" t="0" r="r" b="b"/>
            <a:pathLst>
              <a:path w="2026" h="756">
                <a:moveTo>
                  <a:pt x="2026" y="756"/>
                </a:moveTo>
                <a:cubicBezTo>
                  <a:pt x="1709" y="577"/>
                  <a:pt x="1392" y="398"/>
                  <a:pt x="1054" y="272"/>
                </a:cubicBezTo>
                <a:cubicBezTo>
                  <a:pt x="716" y="146"/>
                  <a:pt x="358" y="73"/>
                  <a:pt x="0" y="0"/>
                </a:cubicBezTo>
              </a:path>
            </a:pathLst>
          </a:custGeom>
          <a:noFill/>
          <a:ln w="12700" cmpd="sng">
            <a:solidFill>
              <a:srgbClr val="C00000">
                <a:alpha val="3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2" name="Freeform 37"/>
          <p:cNvSpPr>
            <a:spLocks/>
          </p:cNvSpPr>
          <p:nvPr userDrawn="1"/>
        </p:nvSpPr>
        <p:spPr bwMode="auto">
          <a:xfrm>
            <a:off x="1152525" y="6553200"/>
            <a:ext cx="1198563" cy="304800"/>
          </a:xfrm>
          <a:custGeom>
            <a:avLst/>
            <a:gdLst>
              <a:gd name="T0" fmla="*/ 368 w 368"/>
              <a:gd name="T1" fmla="*/ 104 h 104"/>
              <a:gd name="T2" fmla="*/ 184 w 368"/>
              <a:gd name="T3" fmla="*/ 0 h 104"/>
              <a:gd name="T4" fmla="*/ 0 w 368"/>
              <a:gd name="T5" fmla="*/ 104 h 104"/>
              <a:gd name="T6" fmla="*/ 368 w 368"/>
              <a:gd name="T7" fmla="*/ 104 h 104"/>
            </a:gdLst>
            <a:ahLst/>
            <a:cxnLst>
              <a:cxn ang="0">
                <a:pos x="T0" y="T1"/>
              </a:cxn>
              <a:cxn ang="0">
                <a:pos x="T2" y="T3"/>
              </a:cxn>
              <a:cxn ang="0">
                <a:pos x="T4" y="T5"/>
              </a:cxn>
              <a:cxn ang="0">
                <a:pos x="T6" y="T7"/>
              </a:cxn>
            </a:cxnLst>
            <a:rect l="0" t="0" r="r" b="b"/>
            <a:pathLst>
              <a:path w="368" h="104">
                <a:moveTo>
                  <a:pt x="368" y="104"/>
                </a:moveTo>
                <a:cubicBezTo>
                  <a:pt x="330" y="42"/>
                  <a:pt x="262" y="0"/>
                  <a:pt x="184" y="0"/>
                </a:cubicBezTo>
                <a:cubicBezTo>
                  <a:pt x="106" y="0"/>
                  <a:pt x="38" y="42"/>
                  <a:pt x="0" y="104"/>
                </a:cubicBezTo>
                <a:lnTo>
                  <a:pt x="368" y="104"/>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3" name="Freeform 38"/>
          <p:cNvSpPr>
            <a:spLocks/>
          </p:cNvSpPr>
          <p:nvPr userDrawn="1"/>
        </p:nvSpPr>
        <p:spPr bwMode="auto">
          <a:xfrm>
            <a:off x="0" y="4794250"/>
            <a:ext cx="1177925" cy="2019300"/>
          </a:xfrm>
          <a:custGeom>
            <a:avLst/>
            <a:gdLst>
              <a:gd name="T0" fmla="*/ 742 w 742"/>
              <a:gd name="T1" fmla="*/ 1272 h 1272"/>
              <a:gd name="T2" fmla="*/ 684 w 742"/>
              <a:gd name="T3" fmla="*/ 1220 h 1272"/>
              <a:gd name="T4" fmla="*/ 576 w 742"/>
              <a:gd name="T5" fmla="*/ 1110 h 1272"/>
              <a:gd name="T6" fmla="*/ 454 w 742"/>
              <a:gd name="T7" fmla="*/ 970 h 1272"/>
              <a:gd name="T8" fmla="*/ 356 w 742"/>
              <a:gd name="T9" fmla="*/ 826 h 1272"/>
              <a:gd name="T10" fmla="*/ 266 w 742"/>
              <a:gd name="T11" fmla="*/ 674 h 1272"/>
              <a:gd name="T12" fmla="*/ 186 w 742"/>
              <a:gd name="T13" fmla="*/ 512 h 1272"/>
              <a:gd name="T14" fmla="*/ 112 w 742"/>
              <a:gd name="T15" fmla="*/ 330 h 1272"/>
              <a:gd name="T16" fmla="*/ 0 w 742"/>
              <a:gd name="T1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2" h="1272">
                <a:moveTo>
                  <a:pt x="742" y="1272"/>
                </a:moveTo>
                <a:cubicBezTo>
                  <a:pt x="727" y="1259"/>
                  <a:pt x="712" y="1247"/>
                  <a:pt x="684" y="1220"/>
                </a:cubicBezTo>
                <a:cubicBezTo>
                  <a:pt x="656" y="1193"/>
                  <a:pt x="614" y="1152"/>
                  <a:pt x="576" y="1110"/>
                </a:cubicBezTo>
                <a:cubicBezTo>
                  <a:pt x="538" y="1068"/>
                  <a:pt x="491" y="1017"/>
                  <a:pt x="454" y="970"/>
                </a:cubicBezTo>
                <a:cubicBezTo>
                  <a:pt x="417" y="923"/>
                  <a:pt x="387" y="875"/>
                  <a:pt x="356" y="826"/>
                </a:cubicBezTo>
                <a:cubicBezTo>
                  <a:pt x="325" y="777"/>
                  <a:pt x="294" y="726"/>
                  <a:pt x="266" y="674"/>
                </a:cubicBezTo>
                <a:cubicBezTo>
                  <a:pt x="238" y="622"/>
                  <a:pt x="212" y="569"/>
                  <a:pt x="186" y="512"/>
                </a:cubicBezTo>
                <a:cubicBezTo>
                  <a:pt x="160" y="455"/>
                  <a:pt x="143" y="415"/>
                  <a:pt x="112" y="330"/>
                </a:cubicBezTo>
                <a:cubicBezTo>
                  <a:pt x="81" y="245"/>
                  <a:pt x="19" y="55"/>
                  <a:pt x="0" y="0"/>
                </a:cubicBezTo>
              </a:path>
            </a:pathLst>
          </a:custGeom>
          <a:noFill/>
          <a:ln w="12700" cmpd="sng">
            <a:solidFill>
              <a:srgbClr val="C00000">
                <a:alpha val="30196"/>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48" name="TextBox 47"/>
          <p:cNvSpPr txBox="1"/>
          <p:nvPr userDrawn="1"/>
        </p:nvSpPr>
        <p:spPr>
          <a:xfrm>
            <a:off x="8676175" y="6535451"/>
            <a:ext cx="335348" cy="246221"/>
          </a:xfrm>
          <a:prstGeom prst="rect">
            <a:avLst/>
          </a:prstGeom>
          <a:noFill/>
        </p:spPr>
        <p:txBody>
          <a:bodyPr wrap="none" rtlCol="0">
            <a:spAutoFit/>
          </a:bodyPr>
          <a:lstStyle/>
          <a:p>
            <a:fld id="{A768494C-3139-4E38-AECA-A4FFFD303794}" type="slidenum">
              <a:rPr lang="nl-NL" sz="1000">
                <a:solidFill>
                  <a:srgbClr val="1F497D"/>
                </a:solidFill>
              </a:rPr>
              <a:pPr/>
              <a:t>‹#›</a:t>
            </a:fld>
            <a:endParaRPr lang="nl-NL" sz="1000" dirty="0">
              <a:solidFill>
                <a:srgbClr val="1F497D"/>
              </a:solidFill>
            </a:endParaRPr>
          </a:p>
        </p:txBody>
      </p:sp>
      <p:sp>
        <p:nvSpPr>
          <p:cNvPr id="46" name="Text Placeholder 68"/>
          <p:cNvSpPr>
            <a:spLocks noGrp="1"/>
          </p:cNvSpPr>
          <p:nvPr>
            <p:ph type="body" sz="quarter" idx="12"/>
          </p:nvPr>
        </p:nvSpPr>
        <p:spPr>
          <a:xfrm>
            <a:off x="352800" y="979200"/>
            <a:ext cx="3730102" cy="5490000"/>
          </a:xfrm>
          <a:prstGeom prst="rect">
            <a:avLst/>
          </a:prstGeom>
        </p:spPr>
        <p:txBody>
          <a:bodyPr lIns="0" tIns="0" rIns="0" bIns="0"/>
          <a:lstStyle>
            <a:lvl1pPr marL="180975" indent="-180975" algn="l" defTabSz="914400" rtl="0" eaLnBrk="1" latinLnBrk="0" hangingPunct="1">
              <a:lnSpc>
                <a:spcPct val="90000"/>
              </a:lnSpc>
              <a:spcBef>
                <a:spcPts val="400"/>
              </a:spcBef>
              <a:buClr>
                <a:schemeClr val="tx1"/>
              </a:buClr>
              <a:buFont typeface="Wingdings" pitchFamily="2" charset="2"/>
              <a:buChar char="§"/>
              <a:defRPr lang="en-US" sz="1600" kern="1200" noProof="0" dirty="0" smtClean="0">
                <a:solidFill>
                  <a:schemeClr val="tx1"/>
                </a:solidFill>
                <a:latin typeface="+mn-lt"/>
                <a:ea typeface="+mn-ea"/>
                <a:cs typeface="+mn-cs"/>
              </a:defRPr>
            </a:lvl1pPr>
            <a:lvl2pPr marL="542925" indent="-277813" algn="l" defTabSz="914400" rtl="0" eaLnBrk="1" latinLnBrk="0" hangingPunct="1">
              <a:lnSpc>
                <a:spcPct val="90000"/>
              </a:lnSpc>
              <a:spcBef>
                <a:spcPts val="400"/>
              </a:spcBef>
              <a:buClr>
                <a:schemeClr val="tx1"/>
              </a:buClr>
              <a:buFont typeface="Wingdings" pitchFamily="2" charset="2"/>
              <a:buChar char="ð"/>
              <a:defRPr lang="en-US" sz="1600" kern="1200" noProof="0" dirty="0" smtClean="0">
                <a:solidFill>
                  <a:schemeClr val="tx1"/>
                </a:solidFill>
                <a:latin typeface="+mn-lt"/>
                <a:ea typeface="+mn-ea"/>
                <a:cs typeface="+mn-cs"/>
              </a:defRPr>
            </a:lvl2pPr>
            <a:lvl3pPr marL="808038" indent="-180975" algn="l" defTabSz="914400" rtl="0" eaLnBrk="1" latinLnBrk="0" hangingPunct="1">
              <a:lnSpc>
                <a:spcPct val="90000"/>
              </a:lnSpc>
              <a:spcBef>
                <a:spcPts val="400"/>
              </a:spcBef>
              <a:buClr>
                <a:schemeClr val="tx1"/>
              </a:buClr>
              <a:buFont typeface="Arial" pitchFamily="34" charset="0"/>
              <a:buChar char="–"/>
              <a:defRPr lang="en-US" sz="1400" kern="1200" noProof="0" dirty="0" smtClean="0">
                <a:solidFill>
                  <a:schemeClr val="tx1"/>
                </a:solidFill>
                <a:latin typeface="+mn-lt"/>
                <a:ea typeface="+mn-ea"/>
                <a:cs typeface="+mn-cs"/>
              </a:defRPr>
            </a:lvl3pPr>
            <a:lvl4pPr>
              <a:buNone/>
              <a:defRPr/>
            </a:lvl4pPr>
          </a:lstStyle>
          <a:p>
            <a:pPr lvl="0"/>
            <a:r>
              <a:rPr lang="en-US" noProof="0" dirty="0" smtClean="0"/>
              <a:t>Click to edit Master text styles</a:t>
            </a:r>
          </a:p>
          <a:p>
            <a:pPr lvl="1"/>
            <a:r>
              <a:rPr lang="en-US" noProof="0" dirty="0" smtClean="0"/>
              <a:t>Second level</a:t>
            </a:r>
          </a:p>
          <a:p>
            <a:pPr lvl="2"/>
            <a:r>
              <a:rPr lang="en-US" noProof="0" dirty="0" smtClean="0"/>
              <a:t>Third level</a:t>
            </a:r>
          </a:p>
        </p:txBody>
      </p:sp>
      <p:pic>
        <p:nvPicPr>
          <p:cNvPr id="44" name="Picture 2" descr="G:\Studien 2012\01 INTERN\IPSOS GLOBAL\Ipsos UU Template\Vorlagen\IpsosUU-WT-col.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072629" y="6528578"/>
            <a:ext cx="929032" cy="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03213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loured slide">
    <p:bg>
      <p:bgPr>
        <a:solidFill>
          <a:srgbClr val="C00000"/>
        </a:solidFill>
        <a:effectLst/>
      </p:bgPr>
    </p:bg>
    <p:spTree>
      <p:nvGrpSpPr>
        <p:cNvPr id="1" name=""/>
        <p:cNvGrpSpPr/>
        <p:nvPr/>
      </p:nvGrpSpPr>
      <p:grpSpPr>
        <a:xfrm>
          <a:off x="0" y="0"/>
          <a:ext cx="0" cy="0"/>
          <a:chOff x="0" y="0"/>
          <a:chExt cx="0" cy="0"/>
        </a:xfrm>
      </p:grpSpPr>
      <p:grpSp>
        <p:nvGrpSpPr>
          <p:cNvPr id="2" name="Group 18"/>
          <p:cNvGrpSpPr>
            <a:grpSpLocks noChangeAspect="1"/>
          </p:cNvGrpSpPr>
          <p:nvPr userDrawn="1"/>
        </p:nvGrpSpPr>
        <p:grpSpPr bwMode="auto">
          <a:xfrm>
            <a:off x="151200" y="151200"/>
            <a:ext cx="522287" cy="468312"/>
            <a:chOff x="1352" y="681"/>
            <a:chExt cx="3519" cy="3153"/>
          </a:xfrm>
        </p:grpSpPr>
        <p:sp>
          <p:nvSpPr>
            <p:cNvPr id="24" name="Freeform 19"/>
            <p:cNvSpPr>
              <a:spLocks noChangeAspect="1"/>
            </p:cNvSpPr>
            <p:nvPr/>
          </p:nvSpPr>
          <p:spPr bwMode="auto">
            <a:xfrm>
              <a:off x="1352" y="681"/>
              <a:ext cx="3519" cy="3153"/>
            </a:xfrm>
            <a:custGeom>
              <a:avLst/>
              <a:gdLst>
                <a:gd name="T0" fmla="*/ 0 w 3862"/>
                <a:gd name="T1" fmla="*/ 3449 h 3449"/>
                <a:gd name="T2" fmla="*/ 0 w 3862"/>
                <a:gd name="T3" fmla="*/ 3449 h 3449"/>
                <a:gd name="T4" fmla="*/ 0 w 3862"/>
                <a:gd name="T5" fmla="*/ 0 h 3449"/>
                <a:gd name="T6" fmla="*/ 3696 w 3862"/>
                <a:gd name="T7" fmla="*/ 0 h 3449"/>
                <a:gd name="T8" fmla="*/ 3327 w 3862"/>
                <a:gd name="T9" fmla="*/ 3449 h 3449"/>
                <a:gd name="T10" fmla="*/ 0 w 3862"/>
                <a:gd name="T11" fmla="*/ 3449 h 3449"/>
              </a:gdLst>
              <a:ahLst/>
              <a:cxnLst>
                <a:cxn ang="0">
                  <a:pos x="T0" y="T1"/>
                </a:cxn>
                <a:cxn ang="0">
                  <a:pos x="T2" y="T3"/>
                </a:cxn>
                <a:cxn ang="0">
                  <a:pos x="T4" y="T5"/>
                </a:cxn>
                <a:cxn ang="0">
                  <a:pos x="T6" y="T7"/>
                </a:cxn>
                <a:cxn ang="0">
                  <a:pos x="T8" y="T9"/>
                </a:cxn>
                <a:cxn ang="0">
                  <a:pos x="T10" y="T11"/>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5" name="Freeform 20"/>
            <p:cNvSpPr>
              <a:spLocks noChangeAspect="1"/>
            </p:cNvSpPr>
            <p:nvPr/>
          </p:nvSpPr>
          <p:spPr bwMode="auto">
            <a:xfrm>
              <a:off x="2708" y="1843"/>
              <a:ext cx="75" cy="54"/>
            </a:xfrm>
            <a:custGeom>
              <a:avLst/>
              <a:gdLst>
                <a:gd name="T0" fmla="*/ 16 w 81"/>
                <a:gd name="T1" fmla="*/ 40 h 66"/>
                <a:gd name="T2" fmla="*/ 16 w 81"/>
                <a:gd name="T3" fmla="*/ 40 h 66"/>
                <a:gd name="T4" fmla="*/ 0 w 81"/>
                <a:gd name="T5" fmla="*/ 54 h 66"/>
                <a:gd name="T6" fmla="*/ 79 w 81"/>
                <a:gd name="T7" fmla="*/ 22 h 66"/>
                <a:gd name="T8" fmla="*/ 81 w 81"/>
                <a:gd name="T9" fmla="*/ 0 h 66"/>
                <a:gd name="T10" fmla="*/ 16 w 81"/>
                <a:gd name="T11" fmla="*/ 40 h 66"/>
              </a:gdLst>
              <a:ahLst/>
              <a:cxnLst>
                <a:cxn ang="0">
                  <a:pos x="T0" y="T1"/>
                </a:cxn>
                <a:cxn ang="0">
                  <a:pos x="T2" y="T3"/>
                </a:cxn>
                <a:cxn ang="0">
                  <a:pos x="T4" y="T5"/>
                </a:cxn>
                <a:cxn ang="0">
                  <a:pos x="T6" y="T7"/>
                </a:cxn>
                <a:cxn ang="0">
                  <a:pos x="T8" y="T9"/>
                </a:cxn>
                <a:cxn ang="0">
                  <a:pos x="T10" y="T11"/>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6" name="Freeform 21"/>
            <p:cNvSpPr>
              <a:spLocks noChangeAspect="1"/>
            </p:cNvSpPr>
            <p:nvPr/>
          </p:nvSpPr>
          <p:spPr bwMode="auto">
            <a:xfrm>
              <a:off x="2869" y="1972"/>
              <a:ext cx="65" cy="54"/>
            </a:xfrm>
            <a:custGeom>
              <a:avLst/>
              <a:gdLst>
                <a:gd name="T0" fmla="*/ 27 w 81"/>
                <a:gd name="T1" fmla="*/ 1 h 63"/>
                <a:gd name="T2" fmla="*/ 27 w 81"/>
                <a:gd name="T3" fmla="*/ 1 h 63"/>
                <a:gd name="T4" fmla="*/ 0 w 81"/>
                <a:gd name="T5" fmla="*/ 0 h 63"/>
                <a:gd name="T6" fmla="*/ 33 w 81"/>
                <a:gd name="T7" fmla="*/ 58 h 63"/>
                <a:gd name="T8" fmla="*/ 53 w 81"/>
                <a:gd name="T9" fmla="*/ 63 h 63"/>
                <a:gd name="T10" fmla="*/ 27 w 81"/>
                <a:gd name="T11" fmla="*/ 1 h 63"/>
              </a:gdLst>
              <a:ahLst/>
              <a:cxnLst>
                <a:cxn ang="0">
                  <a:pos x="T0" y="T1"/>
                </a:cxn>
                <a:cxn ang="0">
                  <a:pos x="T2" y="T3"/>
                </a:cxn>
                <a:cxn ang="0">
                  <a:pos x="T4" y="T5"/>
                </a:cxn>
                <a:cxn ang="0">
                  <a:pos x="T6" y="T7"/>
                </a:cxn>
                <a:cxn ang="0">
                  <a:pos x="T8" y="T9"/>
                </a:cxn>
                <a:cxn ang="0">
                  <a:pos x="T10" y="T1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7" name="Freeform 22"/>
            <p:cNvSpPr>
              <a:spLocks noChangeAspect="1"/>
            </p:cNvSpPr>
            <p:nvPr/>
          </p:nvSpPr>
          <p:spPr bwMode="auto">
            <a:xfrm>
              <a:off x="2622" y="1413"/>
              <a:ext cx="86" cy="75"/>
            </a:xfrm>
            <a:custGeom>
              <a:avLst/>
              <a:gdLst>
                <a:gd name="T0" fmla="*/ 20 w 96"/>
                <a:gd name="T1" fmla="*/ 50 h 79"/>
                <a:gd name="T2" fmla="*/ 20 w 96"/>
                <a:gd name="T3" fmla="*/ 50 h 79"/>
                <a:gd name="T4" fmla="*/ 0 w 96"/>
                <a:gd name="T5" fmla="*/ 64 h 79"/>
                <a:gd name="T6" fmla="*/ 89 w 96"/>
                <a:gd name="T7" fmla="*/ 27 h 79"/>
                <a:gd name="T8" fmla="*/ 96 w 96"/>
                <a:gd name="T9" fmla="*/ 0 h 79"/>
                <a:gd name="T10" fmla="*/ 20 w 96"/>
                <a:gd name="T11" fmla="*/ 50 h 79"/>
              </a:gdLst>
              <a:ahLst/>
              <a:cxnLst>
                <a:cxn ang="0">
                  <a:pos x="T0" y="T1"/>
                </a:cxn>
                <a:cxn ang="0">
                  <a:pos x="T2" y="T3"/>
                </a:cxn>
                <a:cxn ang="0">
                  <a:pos x="T4" y="T5"/>
                </a:cxn>
                <a:cxn ang="0">
                  <a:pos x="T6" y="T7"/>
                </a:cxn>
                <a:cxn ang="0">
                  <a:pos x="T8" y="T9"/>
                </a:cxn>
                <a:cxn ang="0">
                  <a:pos x="T10" y="T11"/>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8" name="Freeform 23"/>
            <p:cNvSpPr>
              <a:spLocks noChangeAspect="1"/>
            </p:cNvSpPr>
            <p:nvPr/>
          </p:nvSpPr>
          <p:spPr bwMode="auto">
            <a:xfrm>
              <a:off x="2568" y="1563"/>
              <a:ext cx="75" cy="76"/>
            </a:xfrm>
            <a:custGeom>
              <a:avLst/>
              <a:gdLst>
                <a:gd name="T0" fmla="*/ 77 w 77"/>
                <a:gd name="T1" fmla="*/ 22 h 77"/>
                <a:gd name="T2" fmla="*/ 77 w 77"/>
                <a:gd name="T3" fmla="*/ 22 h 77"/>
                <a:gd name="T4" fmla="*/ 71 w 77"/>
                <a:gd name="T5" fmla="*/ 0 h 77"/>
                <a:gd name="T6" fmla="*/ 0 w 77"/>
                <a:gd name="T7" fmla="*/ 44 h 77"/>
                <a:gd name="T8" fmla="*/ 0 w 77"/>
                <a:gd name="T9" fmla="*/ 62 h 77"/>
                <a:gd name="T10" fmla="*/ 77 w 77"/>
                <a:gd name="T11" fmla="*/ 22 h 77"/>
              </a:gdLst>
              <a:ahLst/>
              <a:cxnLst>
                <a:cxn ang="0">
                  <a:pos x="T0" y="T1"/>
                </a:cxn>
                <a:cxn ang="0">
                  <a:pos x="T2" y="T3"/>
                </a:cxn>
                <a:cxn ang="0">
                  <a:pos x="T4" y="T5"/>
                </a:cxn>
                <a:cxn ang="0">
                  <a:pos x="T6" y="T7"/>
                </a:cxn>
                <a:cxn ang="0">
                  <a:pos x="T8" y="T9"/>
                </a:cxn>
                <a:cxn ang="0">
                  <a:pos x="T10" y="T11"/>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29" name="Freeform 24"/>
            <p:cNvSpPr>
              <a:spLocks noChangeAspect="1"/>
            </p:cNvSpPr>
            <p:nvPr/>
          </p:nvSpPr>
          <p:spPr bwMode="auto">
            <a:xfrm>
              <a:off x="2547" y="1725"/>
              <a:ext cx="86" cy="64"/>
            </a:xfrm>
            <a:custGeom>
              <a:avLst/>
              <a:gdLst>
                <a:gd name="T0" fmla="*/ 0 w 90"/>
                <a:gd name="T1" fmla="*/ 52 h 74"/>
                <a:gd name="T2" fmla="*/ 0 w 90"/>
                <a:gd name="T3" fmla="*/ 52 h 74"/>
                <a:gd name="T4" fmla="*/ 14 w 90"/>
                <a:gd name="T5" fmla="*/ 60 h 74"/>
                <a:gd name="T6" fmla="*/ 73 w 90"/>
                <a:gd name="T7" fmla="*/ 23 h 74"/>
                <a:gd name="T8" fmla="*/ 90 w 90"/>
                <a:gd name="T9" fmla="*/ 8 h 74"/>
                <a:gd name="T10" fmla="*/ 0 w 90"/>
                <a:gd name="T11" fmla="*/ 52 h 74"/>
              </a:gdLst>
              <a:ahLst/>
              <a:cxnLst>
                <a:cxn ang="0">
                  <a:pos x="T0" y="T1"/>
                </a:cxn>
                <a:cxn ang="0">
                  <a:pos x="T2" y="T3"/>
                </a:cxn>
                <a:cxn ang="0">
                  <a:pos x="T4" y="T5"/>
                </a:cxn>
                <a:cxn ang="0">
                  <a:pos x="T6" y="T7"/>
                </a:cxn>
                <a:cxn ang="0">
                  <a:pos x="T8" y="T9"/>
                </a:cxn>
                <a:cxn ang="0">
                  <a:pos x="T10" y="T11"/>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0" name="Freeform 25"/>
            <p:cNvSpPr>
              <a:spLocks noChangeAspect="1"/>
            </p:cNvSpPr>
            <p:nvPr/>
          </p:nvSpPr>
          <p:spPr bwMode="auto">
            <a:xfrm>
              <a:off x="2773" y="1176"/>
              <a:ext cx="86" cy="75"/>
            </a:xfrm>
            <a:custGeom>
              <a:avLst/>
              <a:gdLst>
                <a:gd name="T0" fmla="*/ 16 w 88"/>
                <a:gd name="T1" fmla="*/ 4 h 72"/>
                <a:gd name="T2" fmla="*/ 16 w 88"/>
                <a:gd name="T3" fmla="*/ 4 h 72"/>
                <a:gd name="T4" fmla="*/ 0 w 88"/>
                <a:gd name="T5" fmla="*/ 12 h 72"/>
                <a:gd name="T6" fmla="*/ 86 w 88"/>
                <a:gd name="T7" fmla="*/ 49 h 72"/>
                <a:gd name="T8" fmla="*/ 88 w 88"/>
                <a:gd name="T9" fmla="*/ 22 h 72"/>
                <a:gd name="T10" fmla="*/ 16 w 88"/>
                <a:gd name="T11" fmla="*/ 4 h 72"/>
              </a:gdLst>
              <a:ahLst/>
              <a:cxnLst>
                <a:cxn ang="0">
                  <a:pos x="T0" y="T1"/>
                </a:cxn>
                <a:cxn ang="0">
                  <a:pos x="T2" y="T3"/>
                </a:cxn>
                <a:cxn ang="0">
                  <a:pos x="T4" y="T5"/>
                </a:cxn>
                <a:cxn ang="0">
                  <a:pos x="T6" y="T7"/>
                </a:cxn>
                <a:cxn ang="0">
                  <a:pos x="T8" y="T9"/>
                </a:cxn>
                <a:cxn ang="0">
                  <a:pos x="T10" y="T11"/>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1" name="Freeform 26"/>
            <p:cNvSpPr>
              <a:spLocks noChangeAspect="1"/>
            </p:cNvSpPr>
            <p:nvPr/>
          </p:nvSpPr>
          <p:spPr bwMode="auto">
            <a:xfrm>
              <a:off x="2955" y="1111"/>
              <a:ext cx="76" cy="87"/>
            </a:xfrm>
            <a:custGeom>
              <a:avLst/>
              <a:gdLst>
                <a:gd name="T0" fmla="*/ 46 w 86"/>
                <a:gd name="T1" fmla="*/ 7 h 92"/>
                <a:gd name="T2" fmla="*/ 46 w 86"/>
                <a:gd name="T3" fmla="*/ 7 h 92"/>
                <a:gd name="T4" fmla="*/ 21 w 86"/>
                <a:gd name="T5" fmla="*/ 0 h 92"/>
                <a:gd name="T6" fmla="*/ 14 w 86"/>
                <a:gd name="T7" fmla="*/ 66 h 92"/>
                <a:gd name="T8" fmla="*/ 27 w 86"/>
                <a:gd name="T9" fmla="*/ 92 h 92"/>
                <a:gd name="T10" fmla="*/ 46 w 86"/>
                <a:gd name="T11" fmla="*/ 7 h 92"/>
              </a:gdLst>
              <a:ahLst/>
              <a:cxnLst>
                <a:cxn ang="0">
                  <a:pos x="T0" y="T1"/>
                </a:cxn>
                <a:cxn ang="0">
                  <a:pos x="T2" y="T3"/>
                </a:cxn>
                <a:cxn ang="0">
                  <a:pos x="T4" y="T5"/>
                </a:cxn>
                <a:cxn ang="0">
                  <a:pos x="T6" y="T7"/>
                </a:cxn>
                <a:cxn ang="0">
                  <a:pos x="T8" y="T9"/>
                </a:cxn>
                <a:cxn ang="0">
                  <a:pos x="T10" y="T11"/>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2" name="Freeform 27"/>
            <p:cNvSpPr>
              <a:spLocks noChangeAspect="1" noEditPoints="1"/>
            </p:cNvSpPr>
            <p:nvPr/>
          </p:nvSpPr>
          <p:spPr bwMode="auto">
            <a:xfrm>
              <a:off x="3149" y="929"/>
              <a:ext cx="667" cy="1678"/>
            </a:xfrm>
            <a:custGeom>
              <a:avLst/>
              <a:gdLst>
                <a:gd name="T0" fmla="*/ 451 w 724"/>
                <a:gd name="T1" fmla="*/ 808 h 1845"/>
                <a:gd name="T2" fmla="*/ 451 w 724"/>
                <a:gd name="T3" fmla="*/ 808 h 1845"/>
                <a:gd name="T4" fmla="*/ 326 w 724"/>
                <a:gd name="T5" fmla="*/ 776 h 1845"/>
                <a:gd name="T6" fmla="*/ 477 w 724"/>
                <a:gd name="T7" fmla="*/ 746 h 1845"/>
                <a:gd name="T8" fmla="*/ 493 w 724"/>
                <a:gd name="T9" fmla="*/ 773 h 1845"/>
                <a:gd name="T10" fmla="*/ 451 w 724"/>
                <a:gd name="T11" fmla="*/ 808 h 1845"/>
                <a:gd name="T12" fmla="*/ 451 w 724"/>
                <a:gd name="T13" fmla="*/ 808 h 1845"/>
                <a:gd name="T14" fmla="*/ 639 w 724"/>
                <a:gd name="T15" fmla="*/ 841 h 1845"/>
                <a:gd name="T16" fmla="*/ 639 w 724"/>
                <a:gd name="T17" fmla="*/ 841 h 1845"/>
                <a:gd name="T18" fmla="*/ 601 w 724"/>
                <a:gd name="T19" fmla="*/ 701 h 1845"/>
                <a:gd name="T20" fmla="*/ 634 w 724"/>
                <a:gd name="T21" fmla="*/ 646 h 1845"/>
                <a:gd name="T22" fmla="*/ 627 w 724"/>
                <a:gd name="T23" fmla="*/ 477 h 1845"/>
                <a:gd name="T24" fmla="*/ 641 w 724"/>
                <a:gd name="T25" fmla="*/ 463 h 1845"/>
                <a:gd name="T26" fmla="*/ 627 w 724"/>
                <a:gd name="T27" fmla="*/ 414 h 1845"/>
                <a:gd name="T28" fmla="*/ 615 w 724"/>
                <a:gd name="T29" fmla="*/ 342 h 1845"/>
                <a:gd name="T30" fmla="*/ 590 w 724"/>
                <a:gd name="T31" fmla="*/ 286 h 1845"/>
                <a:gd name="T32" fmla="*/ 602 w 724"/>
                <a:gd name="T33" fmla="*/ 260 h 1845"/>
                <a:gd name="T34" fmla="*/ 560 w 724"/>
                <a:gd name="T35" fmla="*/ 236 h 1845"/>
                <a:gd name="T36" fmla="*/ 523 w 724"/>
                <a:gd name="T37" fmla="*/ 213 h 1845"/>
                <a:gd name="T38" fmla="*/ 514 w 724"/>
                <a:gd name="T39" fmla="*/ 180 h 1845"/>
                <a:gd name="T40" fmla="*/ 483 w 724"/>
                <a:gd name="T41" fmla="*/ 195 h 1845"/>
                <a:gd name="T42" fmla="*/ 476 w 724"/>
                <a:gd name="T43" fmla="*/ 154 h 1845"/>
                <a:gd name="T44" fmla="*/ 434 w 724"/>
                <a:gd name="T45" fmla="*/ 171 h 1845"/>
                <a:gd name="T46" fmla="*/ 411 w 724"/>
                <a:gd name="T47" fmla="*/ 119 h 1845"/>
                <a:gd name="T48" fmla="*/ 389 w 724"/>
                <a:gd name="T49" fmla="*/ 124 h 1845"/>
                <a:gd name="T50" fmla="*/ 356 w 724"/>
                <a:gd name="T51" fmla="*/ 150 h 1845"/>
                <a:gd name="T52" fmla="*/ 356 w 724"/>
                <a:gd name="T53" fmla="*/ 101 h 1845"/>
                <a:gd name="T54" fmla="*/ 341 w 724"/>
                <a:gd name="T55" fmla="*/ 93 h 1845"/>
                <a:gd name="T56" fmla="*/ 314 w 724"/>
                <a:gd name="T57" fmla="*/ 81 h 1845"/>
                <a:gd name="T58" fmla="*/ 276 w 724"/>
                <a:gd name="T59" fmla="*/ 97 h 1845"/>
                <a:gd name="T60" fmla="*/ 292 w 724"/>
                <a:gd name="T61" fmla="*/ 51 h 1845"/>
                <a:gd name="T62" fmla="*/ 244 w 724"/>
                <a:gd name="T63" fmla="*/ 106 h 1845"/>
                <a:gd name="T64" fmla="*/ 216 w 724"/>
                <a:gd name="T65" fmla="*/ 112 h 1845"/>
                <a:gd name="T66" fmla="*/ 266 w 724"/>
                <a:gd name="T67" fmla="*/ 43 h 1845"/>
                <a:gd name="T68" fmla="*/ 214 w 724"/>
                <a:gd name="T69" fmla="*/ 91 h 1845"/>
                <a:gd name="T70" fmla="*/ 173 w 724"/>
                <a:gd name="T71" fmla="*/ 98 h 1845"/>
                <a:gd name="T72" fmla="*/ 186 w 724"/>
                <a:gd name="T73" fmla="*/ 38 h 1845"/>
                <a:gd name="T74" fmla="*/ 173 w 724"/>
                <a:gd name="T75" fmla="*/ 69 h 1845"/>
                <a:gd name="T76" fmla="*/ 166 w 724"/>
                <a:gd name="T77" fmla="*/ 36 h 1845"/>
                <a:gd name="T78" fmla="*/ 142 w 724"/>
                <a:gd name="T79" fmla="*/ 114 h 1845"/>
                <a:gd name="T80" fmla="*/ 126 w 724"/>
                <a:gd name="T81" fmla="*/ 39 h 1845"/>
                <a:gd name="T82" fmla="*/ 80 w 724"/>
                <a:gd name="T83" fmla="*/ 112 h 1845"/>
                <a:gd name="T84" fmla="*/ 56 w 724"/>
                <a:gd name="T85" fmla="*/ 117 h 1845"/>
                <a:gd name="T86" fmla="*/ 37 w 724"/>
                <a:gd name="T87" fmla="*/ 43 h 1845"/>
                <a:gd name="T88" fmla="*/ 5 w 724"/>
                <a:gd name="T89" fmla="*/ 1808 h 1845"/>
                <a:gd name="T90" fmla="*/ 0 w 724"/>
                <a:gd name="T91" fmla="*/ 1840 h 1845"/>
                <a:gd name="T92" fmla="*/ 162 w 724"/>
                <a:gd name="T93" fmla="*/ 1823 h 1845"/>
                <a:gd name="T94" fmla="*/ 529 w 724"/>
                <a:gd name="T95" fmla="*/ 1842 h 1845"/>
                <a:gd name="T96" fmla="*/ 614 w 724"/>
                <a:gd name="T97" fmla="*/ 1829 h 1845"/>
                <a:gd name="T98" fmla="*/ 421 w 724"/>
                <a:gd name="T99" fmla="*/ 1778 h 1845"/>
                <a:gd name="T100" fmla="*/ 272 w 724"/>
                <a:gd name="T101" fmla="*/ 1664 h 1845"/>
                <a:gd name="T102" fmla="*/ 237 w 724"/>
                <a:gd name="T103" fmla="*/ 1566 h 1845"/>
                <a:gd name="T104" fmla="*/ 239 w 724"/>
                <a:gd name="T105" fmla="*/ 1432 h 1845"/>
                <a:gd name="T106" fmla="*/ 315 w 724"/>
                <a:gd name="T107" fmla="*/ 1404 h 1845"/>
                <a:gd name="T108" fmla="*/ 586 w 724"/>
                <a:gd name="T109" fmla="*/ 1387 h 1845"/>
                <a:gd name="T110" fmla="*/ 605 w 724"/>
                <a:gd name="T111" fmla="*/ 1286 h 1845"/>
                <a:gd name="T112" fmla="*/ 609 w 724"/>
                <a:gd name="T113" fmla="*/ 1223 h 1845"/>
                <a:gd name="T114" fmla="*/ 630 w 724"/>
                <a:gd name="T115" fmla="*/ 1174 h 1845"/>
                <a:gd name="T116" fmla="*/ 590 w 724"/>
                <a:gd name="T117" fmla="*/ 1133 h 1845"/>
                <a:gd name="T118" fmla="*/ 650 w 724"/>
                <a:gd name="T119" fmla="*/ 1082 h 1845"/>
                <a:gd name="T120" fmla="*/ 621 w 724"/>
                <a:gd name="T121" fmla="*/ 1018 h 1845"/>
                <a:gd name="T122" fmla="*/ 704 w 724"/>
                <a:gd name="T123" fmla="*/ 959 h 1845"/>
                <a:gd name="T124" fmla="*/ 639 w 724"/>
                <a:gd name="T125" fmla="*/ 841 h 1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3" name="Freeform 28"/>
            <p:cNvSpPr>
              <a:spLocks noChangeAspect="1"/>
            </p:cNvSpPr>
            <p:nvPr/>
          </p:nvSpPr>
          <p:spPr bwMode="auto">
            <a:xfrm>
              <a:off x="1352" y="681"/>
              <a:ext cx="1829" cy="3153"/>
            </a:xfrm>
            <a:custGeom>
              <a:avLst/>
              <a:gdLst>
                <a:gd name="T0" fmla="*/ 1974 w 2011"/>
                <a:gd name="T1" fmla="*/ 2106 h 3449"/>
                <a:gd name="T2" fmla="*/ 0 w 2011"/>
                <a:gd name="T3" fmla="*/ 3449 h 3449"/>
                <a:gd name="T4" fmla="*/ 1972 w 2011"/>
                <a:gd name="T5" fmla="*/ 0 h 3449"/>
                <a:gd name="T6" fmla="*/ 1980 w 2011"/>
                <a:gd name="T7" fmla="*/ 347 h 3449"/>
                <a:gd name="T8" fmla="*/ 1982 w 2011"/>
                <a:gd name="T9" fmla="*/ 392 h 3449"/>
                <a:gd name="T10" fmla="*/ 1923 w 2011"/>
                <a:gd name="T11" fmla="*/ 324 h 3449"/>
                <a:gd name="T12" fmla="*/ 1878 w 2011"/>
                <a:gd name="T13" fmla="*/ 384 h 3449"/>
                <a:gd name="T14" fmla="*/ 1858 w 2011"/>
                <a:gd name="T15" fmla="*/ 411 h 3449"/>
                <a:gd name="T16" fmla="*/ 1823 w 2011"/>
                <a:gd name="T17" fmla="*/ 348 h 3449"/>
                <a:gd name="T18" fmla="*/ 1766 w 2011"/>
                <a:gd name="T19" fmla="*/ 359 h 3449"/>
                <a:gd name="T20" fmla="*/ 1702 w 2011"/>
                <a:gd name="T21" fmla="*/ 494 h 3449"/>
                <a:gd name="T22" fmla="*/ 1680 w 2011"/>
                <a:gd name="T23" fmla="*/ 420 h 3449"/>
                <a:gd name="T24" fmla="*/ 1605 w 2011"/>
                <a:gd name="T25" fmla="*/ 427 h 3449"/>
                <a:gd name="T26" fmla="*/ 1609 w 2011"/>
                <a:gd name="T27" fmla="*/ 499 h 3449"/>
                <a:gd name="T28" fmla="*/ 1520 w 2011"/>
                <a:gd name="T29" fmla="*/ 498 h 3449"/>
                <a:gd name="T30" fmla="*/ 1513 w 2011"/>
                <a:gd name="T31" fmla="*/ 560 h 3449"/>
                <a:gd name="T32" fmla="*/ 1407 w 2011"/>
                <a:gd name="T33" fmla="*/ 521 h 3449"/>
                <a:gd name="T34" fmla="*/ 1521 w 2011"/>
                <a:gd name="T35" fmla="*/ 578 h 3449"/>
                <a:gd name="T36" fmla="*/ 1453 w 2011"/>
                <a:gd name="T37" fmla="*/ 612 h 3449"/>
                <a:gd name="T38" fmla="*/ 1441 w 2011"/>
                <a:gd name="T39" fmla="*/ 603 h 3449"/>
                <a:gd name="T40" fmla="*/ 1404 w 2011"/>
                <a:gd name="T41" fmla="*/ 640 h 3449"/>
                <a:gd name="T42" fmla="*/ 1448 w 2011"/>
                <a:gd name="T43" fmla="*/ 632 h 3449"/>
                <a:gd name="T44" fmla="*/ 1433 w 2011"/>
                <a:gd name="T45" fmla="*/ 703 h 3449"/>
                <a:gd name="T46" fmla="*/ 1392 w 2011"/>
                <a:gd name="T47" fmla="*/ 719 h 3449"/>
                <a:gd name="T48" fmla="*/ 1410 w 2011"/>
                <a:gd name="T49" fmla="*/ 785 h 3449"/>
                <a:gd name="T50" fmla="*/ 1321 w 2011"/>
                <a:gd name="T51" fmla="*/ 761 h 3449"/>
                <a:gd name="T52" fmla="*/ 1255 w 2011"/>
                <a:gd name="T53" fmla="*/ 760 h 3449"/>
                <a:gd name="T54" fmla="*/ 1205 w 2011"/>
                <a:gd name="T55" fmla="*/ 829 h 3449"/>
                <a:gd name="T56" fmla="*/ 1350 w 2011"/>
                <a:gd name="T57" fmla="*/ 845 h 3449"/>
                <a:gd name="T58" fmla="*/ 1308 w 2011"/>
                <a:gd name="T59" fmla="*/ 881 h 3449"/>
                <a:gd name="T60" fmla="*/ 1308 w 2011"/>
                <a:gd name="T61" fmla="*/ 953 h 3449"/>
                <a:gd name="T62" fmla="*/ 1358 w 2011"/>
                <a:gd name="T63" fmla="*/ 951 h 3449"/>
                <a:gd name="T64" fmla="*/ 1319 w 2011"/>
                <a:gd name="T65" fmla="*/ 1061 h 3449"/>
                <a:gd name="T66" fmla="*/ 1324 w 2011"/>
                <a:gd name="T67" fmla="*/ 1115 h 3449"/>
                <a:gd name="T68" fmla="*/ 1283 w 2011"/>
                <a:gd name="T69" fmla="*/ 1185 h 3449"/>
                <a:gd name="T70" fmla="*/ 1257 w 2011"/>
                <a:gd name="T71" fmla="*/ 1226 h 3449"/>
                <a:gd name="T72" fmla="*/ 1285 w 2011"/>
                <a:gd name="T73" fmla="*/ 1267 h 3449"/>
                <a:gd name="T74" fmla="*/ 1314 w 2011"/>
                <a:gd name="T75" fmla="*/ 1311 h 3449"/>
                <a:gd name="T76" fmla="*/ 1363 w 2011"/>
                <a:gd name="T77" fmla="*/ 1376 h 3449"/>
                <a:gd name="T78" fmla="*/ 1438 w 2011"/>
                <a:gd name="T79" fmla="*/ 1413 h 3449"/>
                <a:gd name="T80" fmla="*/ 1494 w 2011"/>
                <a:gd name="T81" fmla="*/ 1379 h 3449"/>
                <a:gd name="T82" fmla="*/ 1513 w 2011"/>
                <a:gd name="T83" fmla="*/ 1471 h 3449"/>
                <a:gd name="T84" fmla="*/ 1605 w 2011"/>
                <a:gd name="T85" fmla="*/ 1474 h 3449"/>
                <a:gd name="T86" fmla="*/ 1584 w 2011"/>
                <a:gd name="T87" fmla="*/ 1525 h 3449"/>
                <a:gd name="T88" fmla="*/ 1618 w 2011"/>
                <a:gd name="T89" fmla="*/ 1559 h 3449"/>
                <a:gd name="T90" fmla="*/ 1644 w 2011"/>
                <a:gd name="T91" fmla="*/ 1602 h 3449"/>
                <a:gd name="T92" fmla="*/ 1700 w 2011"/>
                <a:gd name="T93" fmla="*/ 1594 h 3449"/>
                <a:gd name="T94" fmla="*/ 1729 w 2011"/>
                <a:gd name="T95" fmla="*/ 1535 h 3449"/>
                <a:gd name="T96" fmla="*/ 1794 w 2011"/>
                <a:gd name="T97" fmla="*/ 1574 h 3449"/>
                <a:gd name="T98" fmla="*/ 1808 w 2011"/>
                <a:gd name="T99" fmla="*/ 1711 h 3449"/>
                <a:gd name="T100" fmla="*/ 1870 w 2011"/>
                <a:gd name="T101" fmla="*/ 1688 h 3449"/>
                <a:gd name="T102" fmla="*/ 1839 w 2011"/>
                <a:gd name="T103" fmla="*/ 1844 h 3449"/>
                <a:gd name="T104" fmla="*/ 1446 w 2011"/>
                <a:gd name="T105" fmla="*/ 2092 h 3449"/>
                <a:gd name="T106" fmla="*/ 1654 w 2011"/>
                <a:gd name="T107" fmla="*/ 2103 h 3449"/>
                <a:gd name="T108" fmla="*/ 1974 w 2011"/>
                <a:gd name="T109" fmla="*/ 2105 h 3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4" name="Freeform 29"/>
            <p:cNvSpPr>
              <a:spLocks noChangeAspect="1" noEditPoints="1"/>
            </p:cNvSpPr>
            <p:nvPr/>
          </p:nvSpPr>
          <p:spPr bwMode="auto">
            <a:xfrm>
              <a:off x="3235" y="2758"/>
              <a:ext cx="581" cy="570"/>
            </a:xfrm>
            <a:custGeom>
              <a:avLst/>
              <a:gdLst>
                <a:gd name="T0" fmla="*/ 321 w 639"/>
                <a:gd name="T1" fmla="*/ 621 h 621"/>
                <a:gd name="T2" fmla="*/ 321 w 639"/>
                <a:gd name="T3" fmla="*/ 621 h 621"/>
                <a:gd name="T4" fmla="*/ 639 w 639"/>
                <a:gd name="T5" fmla="*/ 307 h 621"/>
                <a:gd name="T6" fmla="*/ 321 w 639"/>
                <a:gd name="T7" fmla="*/ 0 h 621"/>
                <a:gd name="T8" fmla="*/ 0 w 639"/>
                <a:gd name="T9" fmla="*/ 307 h 621"/>
                <a:gd name="T10" fmla="*/ 321 w 639"/>
                <a:gd name="T11" fmla="*/ 621 h 621"/>
                <a:gd name="T12" fmla="*/ 321 w 639"/>
                <a:gd name="T13" fmla="*/ 621 h 621"/>
                <a:gd name="T14" fmla="*/ 162 w 639"/>
                <a:gd name="T15" fmla="*/ 307 h 621"/>
                <a:gd name="T16" fmla="*/ 162 w 639"/>
                <a:gd name="T17" fmla="*/ 307 h 621"/>
                <a:gd name="T18" fmla="*/ 321 w 639"/>
                <a:gd name="T19" fmla="*/ 125 h 621"/>
                <a:gd name="T20" fmla="*/ 477 w 639"/>
                <a:gd name="T21" fmla="*/ 307 h 621"/>
                <a:gd name="T22" fmla="*/ 321 w 639"/>
                <a:gd name="T23" fmla="*/ 495 h 621"/>
                <a:gd name="T24" fmla="*/ 162 w 639"/>
                <a:gd name="T25" fmla="*/ 30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5" name="Freeform 30"/>
            <p:cNvSpPr>
              <a:spLocks noChangeAspect="1"/>
            </p:cNvSpPr>
            <p:nvPr/>
          </p:nvSpPr>
          <p:spPr bwMode="auto">
            <a:xfrm>
              <a:off x="3892" y="2758"/>
              <a:ext cx="409" cy="570"/>
            </a:xfrm>
            <a:custGeom>
              <a:avLst/>
              <a:gdLst>
                <a:gd name="T0" fmla="*/ 377 w 441"/>
                <a:gd name="T1" fmla="*/ 128 h 621"/>
                <a:gd name="T2" fmla="*/ 377 w 441"/>
                <a:gd name="T3" fmla="*/ 128 h 621"/>
                <a:gd name="T4" fmla="*/ 270 w 441"/>
                <a:gd name="T5" fmla="*/ 114 h 621"/>
                <a:gd name="T6" fmla="*/ 163 w 441"/>
                <a:gd name="T7" fmla="*/ 160 h 621"/>
                <a:gd name="T8" fmla="*/ 290 w 441"/>
                <a:gd name="T9" fmla="*/ 260 h 621"/>
                <a:gd name="T10" fmla="*/ 441 w 441"/>
                <a:gd name="T11" fmla="*/ 443 h 621"/>
                <a:gd name="T12" fmla="*/ 187 w 441"/>
                <a:gd name="T13" fmla="*/ 621 h 621"/>
                <a:gd name="T14" fmla="*/ 11 w 441"/>
                <a:gd name="T15" fmla="*/ 594 h 621"/>
                <a:gd name="T16" fmla="*/ 11 w 441"/>
                <a:gd name="T17" fmla="*/ 469 h 621"/>
                <a:gd name="T18" fmla="*/ 193 w 441"/>
                <a:gd name="T19" fmla="*/ 506 h 621"/>
                <a:gd name="T20" fmla="*/ 279 w 441"/>
                <a:gd name="T21" fmla="*/ 448 h 621"/>
                <a:gd name="T22" fmla="*/ 153 w 441"/>
                <a:gd name="T23" fmla="*/ 349 h 621"/>
                <a:gd name="T24" fmla="*/ 0 w 441"/>
                <a:gd name="T25" fmla="*/ 160 h 621"/>
                <a:gd name="T26" fmla="*/ 243 w 441"/>
                <a:gd name="T27" fmla="*/ 0 h 621"/>
                <a:gd name="T28" fmla="*/ 377 w 441"/>
                <a:gd name="T29" fmla="*/ 10 h 621"/>
                <a:gd name="T30" fmla="*/ 377 w 441"/>
                <a:gd name="T31" fmla="*/ 128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6" name="Freeform 31"/>
            <p:cNvSpPr>
              <a:spLocks noChangeAspect="1"/>
            </p:cNvSpPr>
            <p:nvPr/>
          </p:nvSpPr>
          <p:spPr bwMode="auto">
            <a:xfrm>
              <a:off x="1772" y="2564"/>
              <a:ext cx="215" cy="743"/>
            </a:xfrm>
            <a:custGeom>
              <a:avLst/>
              <a:gdLst>
                <a:gd name="T0" fmla="*/ 18 w 229"/>
                <a:gd name="T1" fmla="*/ 817 h 817"/>
                <a:gd name="T2" fmla="*/ 18 w 229"/>
                <a:gd name="T3" fmla="*/ 817 h 817"/>
                <a:gd name="T4" fmla="*/ 24 w 229"/>
                <a:gd name="T5" fmla="*/ 606 h 817"/>
                <a:gd name="T6" fmla="*/ 24 w 229"/>
                <a:gd name="T7" fmla="*/ 287 h 817"/>
                <a:gd name="T8" fmla="*/ 0 w 229"/>
                <a:gd name="T9" fmla="*/ 0 h 817"/>
                <a:gd name="T10" fmla="*/ 211 w 229"/>
                <a:gd name="T11" fmla="*/ 0 h 817"/>
                <a:gd name="T12" fmla="*/ 205 w 229"/>
                <a:gd name="T13" fmla="*/ 232 h 817"/>
                <a:gd name="T14" fmla="*/ 205 w 229"/>
                <a:gd name="T15" fmla="*/ 530 h 817"/>
                <a:gd name="T16" fmla="*/ 229 w 229"/>
                <a:gd name="T17" fmla="*/ 817 h 817"/>
                <a:gd name="T18" fmla="*/ 18 w 229"/>
                <a:gd name="T19"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7" name="Freeform 32"/>
            <p:cNvSpPr>
              <a:spLocks noChangeAspect="1" noEditPoints="1"/>
            </p:cNvSpPr>
            <p:nvPr/>
          </p:nvSpPr>
          <p:spPr bwMode="auto">
            <a:xfrm>
              <a:off x="2095" y="2758"/>
              <a:ext cx="602" cy="785"/>
            </a:xfrm>
            <a:custGeom>
              <a:avLst/>
              <a:gdLst>
                <a:gd name="T0" fmla="*/ 210 w 662"/>
                <a:gd name="T1" fmla="*/ 851 h 863"/>
                <a:gd name="T2" fmla="*/ 210 w 662"/>
                <a:gd name="T3" fmla="*/ 851 h 863"/>
                <a:gd name="T4" fmla="*/ 198 w 662"/>
                <a:gd name="T5" fmla="*/ 632 h 863"/>
                <a:gd name="T6" fmla="*/ 198 w 662"/>
                <a:gd name="T7" fmla="*/ 564 h 863"/>
                <a:gd name="T8" fmla="*/ 385 w 662"/>
                <a:gd name="T9" fmla="*/ 621 h 863"/>
                <a:gd name="T10" fmla="*/ 662 w 662"/>
                <a:gd name="T11" fmla="*/ 322 h 863"/>
                <a:gd name="T12" fmla="*/ 378 w 662"/>
                <a:gd name="T13" fmla="*/ 0 h 863"/>
                <a:gd name="T14" fmla="*/ 174 w 662"/>
                <a:gd name="T15" fmla="*/ 98 h 863"/>
                <a:gd name="T16" fmla="*/ 153 w 662"/>
                <a:gd name="T17" fmla="*/ 15 h 863"/>
                <a:gd name="T18" fmla="*/ 0 w 662"/>
                <a:gd name="T19" fmla="*/ 26 h 863"/>
                <a:gd name="T20" fmla="*/ 36 w 662"/>
                <a:gd name="T21" fmla="*/ 323 h 863"/>
                <a:gd name="T22" fmla="*/ 36 w 662"/>
                <a:gd name="T23" fmla="*/ 564 h 863"/>
                <a:gd name="T24" fmla="*/ 12 w 662"/>
                <a:gd name="T25" fmla="*/ 863 h 863"/>
                <a:gd name="T26" fmla="*/ 210 w 662"/>
                <a:gd name="T27" fmla="*/ 851 h 863"/>
                <a:gd name="T28" fmla="*/ 210 w 662"/>
                <a:gd name="T29" fmla="*/ 851 h 863"/>
                <a:gd name="T30" fmla="*/ 186 w 662"/>
                <a:gd name="T31" fmla="*/ 323 h 863"/>
                <a:gd name="T32" fmla="*/ 186 w 662"/>
                <a:gd name="T33" fmla="*/ 323 h 863"/>
                <a:gd name="T34" fmla="*/ 338 w 662"/>
                <a:gd name="T35" fmla="*/ 125 h 863"/>
                <a:gd name="T36" fmla="*/ 500 w 662"/>
                <a:gd name="T37" fmla="*/ 323 h 863"/>
                <a:gd name="T38" fmla="*/ 345 w 662"/>
                <a:gd name="T39" fmla="*/ 495 h 863"/>
                <a:gd name="T40" fmla="*/ 186 w 662"/>
                <a:gd name="T41" fmla="*/ 323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sp>
          <p:nvSpPr>
            <p:cNvPr id="38" name="Freeform 33"/>
            <p:cNvSpPr>
              <a:spLocks noChangeAspect="1"/>
            </p:cNvSpPr>
            <p:nvPr/>
          </p:nvSpPr>
          <p:spPr bwMode="auto">
            <a:xfrm>
              <a:off x="2773" y="2758"/>
              <a:ext cx="398" cy="570"/>
            </a:xfrm>
            <a:custGeom>
              <a:avLst/>
              <a:gdLst>
                <a:gd name="T0" fmla="*/ 364 w 440"/>
                <a:gd name="T1" fmla="*/ 126 h 621"/>
                <a:gd name="T2" fmla="*/ 364 w 440"/>
                <a:gd name="T3" fmla="*/ 126 h 621"/>
                <a:gd name="T4" fmla="*/ 270 w 440"/>
                <a:gd name="T5" fmla="*/ 114 h 621"/>
                <a:gd name="T6" fmla="*/ 162 w 440"/>
                <a:gd name="T7" fmla="*/ 160 h 621"/>
                <a:gd name="T8" fmla="*/ 289 w 440"/>
                <a:gd name="T9" fmla="*/ 260 h 621"/>
                <a:gd name="T10" fmla="*/ 440 w 440"/>
                <a:gd name="T11" fmla="*/ 443 h 621"/>
                <a:gd name="T12" fmla="*/ 186 w 440"/>
                <a:gd name="T13" fmla="*/ 621 h 621"/>
                <a:gd name="T14" fmla="*/ 11 w 440"/>
                <a:gd name="T15" fmla="*/ 594 h 621"/>
                <a:gd name="T16" fmla="*/ 11 w 440"/>
                <a:gd name="T17" fmla="*/ 469 h 621"/>
                <a:gd name="T18" fmla="*/ 192 w 440"/>
                <a:gd name="T19" fmla="*/ 506 h 621"/>
                <a:gd name="T20" fmla="*/ 278 w 440"/>
                <a:gd name="T21" fmla="*/ 448 h 621"/>
                <a:gd name="T22" fmla="*/ 152 w 440"/>
                <a:gd name="T23" fmla="*/ 349 h 621"/>
                <a:gd name="T24" fmla="*/ 0 w 440"/>
                <a:gd name="T25" fmla="*/ 160 h 621"/>
                <a:gd name="T26" fmla="*/ 242 w 440"/>
                <a:gd name="T27" fmla="*/ 0 h 621"/>
                <a:gd name="T28" fmla="*/ 387 w 440"/>
                <a:gd name="T29" fmla="*/ 12 h 621"/>
                <a:gd name="T30" fmla="*/ 364 w 440"/>
                <a:gd name="T31" fmla="*/ 12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F497D"/>
                </a:solidFill>
              </a:endParaRPr>
            </a:p>
          </p:txBody>
        </p:sp>
      </p:grpSp>
      <p:sp>
        <p:nvSpPr>
          <p:cNvPr id="20" name="Titel 1"/>
          <p:cNvSpPr>
            <a:spLocks noGrp="1"/>
          </p:cNvSpPr>
          <p:nvPr>
            <p:ph type="title"/>
          </p:nvPr>
        </p:nvSpPr>
        <p:spPr>
          <a:xfrm>
            <a:off x="838800" y="229600"/>
            <a:ext cx="8162325" cy="332399"/>
          </a:xfrm>
          <a:prstGeom prst="rect">
            <a:avLst/>
          </a:prstGeom>
        </p:spPr>
        <p:txBody>
          <a:bodyPr wrap="square" lIns="0" tIns="0" rIns="0" bIns="0" anchor="ctr" anchorCtr="0">
            <a:spAutoFit/>
          </a:bodyPr>
          <a:lstStyle>
            <a:lvl1pPr algn="l">
              <a:lnSpc>
                <a:spcPct val="90000"/>
              </a:lnSpc>
              <a:buClr>
                <a:schemeClr val="bg1"/>
              </a:buClr>
              <a:defRPr sz="2400" b="1">
                <a:solidFill>
                  <a:schemeClr val="bg1"/>
                </a:solidFill>
              </a:defRPr>
            </a:lvl1pPr>
          </a:lstStyle>
          <a:p>
            <a:r>
              <a:rPr lang="en-US" noProof="0" dirty="0" smtClean="0"/>
              <a:t>Click to edit Master title style</a:t>
            </a:r>
            <a:endParaRPr lang="en-US" noProof="0" dirty="0"/>
          </a:p>
        </p:txBody>
      </p:sp>
      <p:sp>
        <p:nvSpPr>
          <p:cNvPr id="22" name="Text Placeholder 68"/>
          <p:cNvSpPr>
            <a:spLocks noGrp="1"/>
          </p:cNvSpPr>
          <p:nvPr>
            <p:ph type="body" sz="quarter" idx="10"/>
          </p:nvPr>
        </p:nvSpPr>
        <p:spPr>
          <a:xfrm>
            <a:off x="352800" y="979200"/>
            <a:ext cx="7739999" cy="5490000"/>
          </a:xfrm>
          <a:prstGeom prst="rect">
            <a:avLst/>
          </a:prstGeom>
        </p:spPr>
        <p:txBody>
          <a:bodyPr lIns="0" tIns="0" rIns="0" bIns="0"/>
          <a:lstStyle>
            <a:lvl1pPr marL="180975" indent="-180975" algn="l" defTabSz="914400" rtl="0" eaLnBrk="1" latinLnBrk="0" hangingPunct="1">
              <a:lnSpc>
                <a:spcPct val="90000"/>
              </a:lnSpc>
              <a:spcBef>
                <a:spcPts val="400"/>
              </a:spcBef>
              <a:buClr>
                <a:schemeClr val="bg1"/>
              </a:buClr>
              <a:buFont typeface="Wingdings" pitchFamily="2" charset="2"/>
              <a:buChar char="§"/>
              <a:defRPr lang="en-US" sz="1600" kern="1200" noProof="0" dirty="0" smtClean="0">
                <a:solidFill>
                  <a:schemeClr val="bg1"/>
                </a:solidFill>
                <a:latin typeface="+mn-lt"/>
                <a:ea typeface="+mn-ea"/>
                <a:cs typeface="+mn-cs"/>
              </a:defRPr>
            </a:lvl1pPr>
            <a:lvl2pPr marL="542925" indent="-277813" algn="l" defTabSz="914400" rtl="0" eaLnBrk="1" latinLnBrk="0" hangingPunct="1">
              <a:lnSpc>
                <a:spcPct val="90000"/>
              </a:lnSpc>
              <a:spcBef>
                <a:spcPts val="400"/>
              </a:spcBef>
              <a:buClr>
                <a:schemeClr val="bg1"/>
              </a:buClr>
              <a:buFont typeface="Wingdings" pitchFamily="2" charset="2"/>
              <a:buChar char="ð"/>
              <a:defRPr lang="en-US" sz="1600" kern="1200" noProof="0" dirty="0" smtClean="0">
                <a:solidFill>
                  <a:schemeClr val="bg1"/>
                </a:solidFill>
                <a:latin typeface="+mn-lt"/>
                <a:ea typeface="+mn-ea"/>
                <a:cs typeface="+mn-cs"/>
              </a:defRPr>
            </a:lvl2pPr>
            <a:lvl3pPr marL="808038" indent="-180975" algn="l" defTabSz="914400" rtl="0" eaLnBrk="1" latinLnBrk="0" hangingPunct="1">
              <a:lnSpc>
                <a:spcPct val="90000"/>
              </a:lnSpc>
              <a:spcBef>
                <a:spcPts val="400"/>
              </a:spcBef>
              <a:buClr>
                <a:schemeClr val="bg1"/>
              </a:buClr>
              <a:buFont typeface="Arial" pitchFamily="34" charset="0"/>
              <a:buChar char="–"/>
              <a:defRPr lang="en-US" sz="1400" kern="1200" noProof="0" dirty="0" smtClean="0">
                <a:solidFill>
                  <a:schemeClr val="bg1"/>
                </a:solidFill>
                <a:latin typeface="+mn-lt"/>
                <a:ea typeface="+mn-ea"/>
                <a:cs typeface="+mn-cs"/>
              </a:defRPr>
            </a:lvl3pPr>
            <a:lvl4pPr>
              <a:buNone/>
              <a:defRPr/>
            </a:lvl4pPr>
          </a:lstStyle>
          <a:p>
            <a:pPr lvl="0"/>
            <a:r>
              <a:rPr lang="en-US" noProof="0" dirty="0" smtClean="0"/>
              <a:t>Click to edit Master text styles</a:t>
            </a:r>
          </a:p>
          <a:p>
            <a:pPr lvl="1"/>
            <a:r>
              <a:rPr lang="en-US" noProof="0" dirty="0" smtClean="0"/>
              <a:t>Second level</a:t>
            </a:r>
          </a:p>
          <a:p>
            <a:pPr lvl="2"/>
            <a:r>
              <a:rPr lang="en-US" noProof="0" dirty="0" smtClean="0"/>
              <a:t>Third level</a:t>
            </a:r>
          </a:p>
        </p:txBody>
      </p:sp>
      <p:pic>
        <p:nvPicPr>
          <p:cNvPr id="41" name="Picture 2" descr="G:\Studien 2012\01 INTERN\IPSOS GLOBAL\Ipsos UU Template\Vorlagen\IpsosUU-WT-WHITE.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073860" y="6524500"/>
            <a:ext cx="929032" cy="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12868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93C250E-166C-4AB0-9A3F-304160275083}" type="datetimeFigureOut">
              <a:rPr lang="en-US">
                <a:solidFill>
                  <a:srgbClr val="1F497D"/>
                </a:solidFill>
              </a:rPr>
              <a:pPr/>
              <a:t>9/25/2014</a:t>
            </a:fld>
            <a:endParaRPr lang="en-US">
              <a:solidFill>
                <a:srgbClr val="1F497D"/>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srgbClr val="1F497D"/>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ACE3F122-FB3E-421D-A4CE-9166DE22C938}" type="slidenum">
              <a:rPr lang="en-US">
                <a:solidFill>
                  <a:srgbClr val="1F497D"/>
                </a:solidFill>
              </a:rPr>
              <a:pPr/>
              <a:t>‹#›</a:t>
            </a:fld>
            <a:endParaRPr lang="en-US">
              <a:solidFill>
                <a:srgbClr val="1F497D"/>
              </a:solidFill>
            </a:endParaRPr>
          </a:p>
        </p:txBody>
      </p:sp>
    </p:spTree>
    <p:extLst>
      <p:ext uri="{BB962C8B-B14F-4D97-AF65-F5344CB8AC3E}">
        <p14:creationId xmlns:p14="http://schemas.microsoft.com/office/powerpoint/2010/main" val="41191745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page_1">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
        <p:nvSpPr>
          <p:cNvPr id="88" name="Rectangle 87"/>
          <p:cNvSpPr/>
          <p:nvPr userDrawn="1"/>
        </p:nvSpPr>
        <p:spPr>
          <a:xfrm>
            <a:off x="0" y="1609725"/>
            <a:ext cx="9144000" cy="2228850"/>
          </a:xfrm>
          <a:prstGeom prst="rect">
            <a:avLst/>
          </a:prstGeom>
          <a:gradFill>
            <a:gsLst>
              <a:gs pos="12000">
                <a:schemeClr val="tx1">
                  <a:lumMod val="90000"/>
                  <a:lumOff val="10000"/>
                </a:schemeClr>
              </a:gs>
              <a:gs pos="41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grpSp>
        <p:nvGrpSpPr>
          <p:cNvPr id="70" name="Group 4"/>
          <p:cNvGrpSpPr>
            <a:grpSpLocks noChangeAspect="1"/>
          </p:cNvGrpSpPr>
          <p:nvPr userDrawn="1"/>
        </p:nvGrpSpPr>
        <p:grpSpPr bwMode="gray">
          <a:xfrm>
            <a:off x="8124828" y="619125"/>
            <a:ext cx="520284" cy="466726"/>
            <a:chOff x="1352" y="681"/>
            <a:chExt cx="3519" cy="3153"/>
          </a:xfrm>
        </p:grpSpPr>
        <p:sp>
          <p:nvSpPr>
            <p:cNvPr id="71"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003B50"/>
                </a:solidFill>
              </a:endParaRPr>
            </a:p>
          </p:txBody>
        </p:sp>
        <p:sp>
          <p:nvSpPr>
            <p:cNvPr id="72"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3"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4"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5"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6"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7"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8"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9"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0"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1"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2"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3"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4"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5"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003B50"/>
                </a:solidFill>
              </a:endParaRPr>
            </a:p>
          </p:txBody>
        </p:sp>
      </p:grpSp>
      <p:sp>
        <p:nvSpPr>
          <p:cNvPr id="28" name="Titel 1"/>
          <p:cNvSpPr>
            <a:spLocks noGrp="1"/>
          </p:cNvSpPr>
          <p:nvPr>
            <p:ph type="ctrTitle"/>
          </p:nvPr>
        </p:nvSpPr>
        <p:spPr>
          <a:xfrm>
            <a:off x="386264" y="2192141"/>
            <a:ext cx="8176725" cy="498598"/>
          </a:xfrm>
          <a:prstGeom prst="rect">
            <a:avLst/>
          </a:prstGeom>
        </p:spPr>
        <p:txBody>
          <a:bodyPr wrap="square" lIns="0" tIns="0" rIns="0" bIns="0" anchor="b" anchorCtr="0">
            <a:spAutoFit/>
          </a:bodyPr>
          <a:lstStyle>
            <a:lvl1pPr algn="l">
              <a:lnSpc>
                <a:spcPct val="90000"/>
              </a:lnSpc>
              <a:tabLst>
                <a:tab pos="2241550" algn="l"/>
              </a:tabLst>
              <a:defRPr sz="3600" b="1">
                <a:solidFill>
                  <a:schemeClr val="bg1"/>
                </a:solidFill>
              </a:defRPr>
            </a:lvl1pPr>
          </a:lstStyle>
          <a:p>
            <a:r>
              <a:rPr lang="en-US" noProof="0" smtClean="0"/>
              <a:t>Click to edit Master title style</a:t>
            </a:r>
            <a:endParaRPr lang="en-US" noProof="0" dirty="0"/>
          </a:p>
        </p:txBody>
      </p:sp>
      <p:sp>
        <p:nvSpPr>
          <p:cNvPr id="29" name="Untertitel 2"/>
          <p:cNvSpPr>
            <a:spLocks noGrp="1"/>
          </p:cNvSpPr>
          <p:nvPr>
            <p:ph type="subTitle" idx="1"/>
          </p:nvPr>
        </p:nvSpPr>
        <p:spPr>
          <a:xfrm>
            <a:off x="386264" y="2737650"/>
            <a:ext cx="8176725" cy="387798"/>
          </a:xfrm>
          <a:prstGeom prst="rect">
            <a:avLst/>
          </a:prstGeom>
          <a:noFill/>
        </p:spPr>
        <p:txBody>
          <a:bodyPr wrap="square" lIns="0" tIns="0" rIns="0" bIns="0">
            <a:spAutoFit/>
          </a:bodyPr>
          <a:lstStyle>
            <a:lvl1pPr marL="0" indent="0" algn="l">
              <a:lnSpc>
                <a:spcPct val="90000"/>
              </a:lnSpc>
              <a:spcBef>
                <a:spcPts val="1000"/>
              </a:spcBef>
              <a:buNone/>
              <a:defRPr sz="2800" b="0">
                <a:solidFill>
                  <a:srgbClr val="72849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smtClean="0"/>
          </a:p>
        </p:txBody>
      </p:sp>
      <p:sp>
        <p:nvSpPr>
          <p:cNvPr id="37" name="Text Box 22"/>
          <p:cNvSpPr txBox="1">
            <a:spLocks noChangeArrowheads="1"/>
          </p:cNvSpPr>
          <p:nvPr userDrawn="1"/>
        </p:nvSpPr>
        <p:spPr bwMode="gray">
          <a:xfrm>
            <a:off x="2413002" y="6553228"/>
            <a:ext cx="43164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algn="ctr" fontAlgn="base">
              <a:spcBef>
                <a:spcPct val="0"/>
              </a:spcBef>
              <a:spcAft>
                <a:spcPct val="0"/>
              </a:spcAft>
            </a:pPr>
            <a:r>
              <a:rPr lang="en-GB" sz="800" dirty="0" smtClean="0">
                <a:solidFill>
                  <a:srgbClr val="003B50"/>
                </a:solidFill>
                <a:cs typeface="Arial" pitchFamily="34" charset="0"/>
              </a:rPr>
              <a:t>© 2012 Ipsos.  All rights reserved. Contains Ipsos' Confidential and Proprietary information and </a:t>
            </a:r>
            <a:br>
              <a:rPr lang="en-GB" sz="800" dirty="0" smtClean="0">
                <a:solidFill>
                  <a:srgbClr val="003B50"/>
                </a:solidFill>
                <a:cs typeface="Arial" pitchFamily="34" charset="0"/>
              </a:rPr>
            </a:br>
            <a:r>
              <a:rPr lang="en-GB" sz="800" dirty="0" smtClean="0">
                <a:solidFill>
                  <a:srgbClr val="003B50"/>
                </a:solidFill>
                <a:cs typeface="Arial" pitchFamily="34" charset="0"/>
              </a:rPr>
              <a:t>may not be disclosed or reproduced without the prior written consent of Ipsos.</a:t>
            </a:r>
            <a:endParaRPr lang="de-DE" dirty="0" smtClean="0">
              <a:solidFill>
                <a:srgbClr val="003B50"/>
              </a:solidFill>
              <a:latin typeface="Arial" pitchFamily="34" charset="0"/>
              <a:cs typeface="Arial" pitchFamily="34" charset="0"/>
            </a:endParaRPr>
          </a:p>
        </p:txBody>
      </p:sp>
      <p:pic>
        <p:nvPicPr>
          <p:cNvPr id="53" name="Picture 52" descr="IM_conncts_logo_white.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18611" y="382745"/>
            <a:ext cx="2067878" cy="742925"/>
          </a:xfrm>
          <a:prstGeom prst="rect">
            <a:avLst/>
          </a:prstGeom>
        </p:spPr>
      </p:pic>
    </p:spTree>
    <p:extLst>
      <p:ext uri="{BB962C8B-B14F-4D97-AF65-F5344CB8AC3E}">
        <p14:creationId xmlns:p14="http://schemas.microsoft.com/office/powerpoint/2010/main" val="170588866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opic &amp; Result_1">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43501" y="97200"/>
            <a:ext cx="7105050" cy="612000"/>
          </a:xfrm>
          <a:prstGeom prst="rect">
            <a:avLst/>
          </a:prstGeom>
        </p:spPr>
        <p:txBody>
          <a:bodyPr wrap="square" lIns="0" tIns="0" rIns="0" bIns="0" anchor="ctr" anchorCtr="0">
            <a:no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sp>
        <p:nvSpPr>
          <p:cNvPr id="3" name="Inhaltsplatzhalter 2"/>
          <p:cNvSpPr>
            <a:spLocks noGrp="1"/>
          </p:cNvSpPr>
          <p:nvPr>
            <p:ph idx="1" hasCustomPrompt="1"/>
          </p:nvPr>
        </p:nvSpPr>
        <p:spPr>
          <a:xfrm>
            <a:off x="352800" y="979200"/>
            <a:ext cx="7740000" cy="5400000"/>
          </a:xfrm>
          <a:prstGeom prst="rect">
            <a:avLst/>
          </a:prstGeom>
        </p:spPr>
        <p:txBody>
          <a:bodyPr lIns="0" tIns="0" rIns="0" bIns="0"/>
          <a:lstStyle>
            <a:lvl1pPr marL="182563" indent="-182563">
              <a:lnSpc>
                <a:spcPct val="100000"/>
              </a:lnSpc>
              <a:spcBef>
                <a:spcPts val="800"/>
              </a:spcBef>
              <a:buFont typeface="Arial" pitchFamily="34" charset="0"/>
              <a:buChar char="•"/>
              <a:defRPr sz="1800"/>
            </a:lvl1pPr>
            <a:lvl2pPr marL="358775" indent="-176213">
              <a:lnSpc>
                <a:spcPct val="100000"/>
              </a:lnSpc>
              <a:spcBef>
                <a:spcPts val="800"/>
              </a:spcBef>
              <a:buClr>
                <a:schemeClr val="tx1"/>
              </a:buClr>
              <a:buFont typeface="Calibri" pitchFamily="34" charset="0"/>
              <a:buChar char="─"/>
              <a:defRPr sz="1600"/>
            </a:lvl2pPr>
            <a:lvl3pPr marL="538163" indent="-179388">
              <a:lnSpc>
                <a:spcPct val="100000"/>
              </a:lnSpc>
              <a:spcBef>
                <a:spcPts val="800"/>
              </a:spcBef>
              <a:buClr>
                <a:schemeClr val="tx1"/>
              </a:buClr>
              <a:buFont typeface="Wingdings" pitchFamily="2" charset="2"/>
              <a:buChar char="§"/>
              <a:defRPr sz="1400"/>
            </a:lvl3pPr>
            <a:lvl4pPr marL="717550" indent="-179388">
              <a:lnSpc>
                <a:spcPct val="100000"/>
              </a:lnSpc>
              <a:spcBef>
                <a:spcPts val="800"/>
              </a:spcBef>
              <a:defRPr sz="1200"/>
            </a:lvl4pPr>
            <a:lvl5pPr marL="896938" indent="-179388">
              <a:lnSpc>
                <a:spcPct val="100000"/>
              </a:lnSpc>
              <a:spcBef>
                <a:spcPts val="800"/>
              </a:spcBef>
              <a:buFont typeface="Calibri" pitchFamily="34" charset="0"/>
              <a:buChar char="─"/>
              <a:defRPr sz="1000" baseline="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sz="1200" noProof="0" dirty="0" smtClean="0"/>
              <a:t>Fourth level</a:t>
            </a:r>
          </a:p>
          <a:p>
            <a:pPr lvl="4"/>
            <a:r>
              <a:rPr lang="en-US" sz="1000" noProof="0" dirty="0" smtClean="0"/>
              <a:t>Fifth level</a:t>
            </a:r>
            <a:endParaRPr lang="en-US" noProof="0" dirty="0" smtClean="0"/>
          </a:p>
          <a:p>
            <a:pPr lvl="3"/>
            <a:endParaRPr lang="en-US" noProof="0" dirty="0" smtClean="0"/>
          </a:p>
        </p:txBody>
      </p:sp>
      <p:sp>
        <p:nvSpPr>
          <p:cNvPr id="5" name="Fußzeilenplatzhalter 4"/>
          <p:cNvSpPr>
            <a:spLocks noGrp="1"/>
          </p:cNvSpPr>
          <p:nvPr>
            <p:ph type="ftr" sz="quarter" idx="11"/>
          </p:nvPr>
        </p:nvSpPr>
        <p:spPr>
          <a:xfrm>
            <a:off x="7663213" y="6591300"/>
            <a:ext cx="814051" cy="178816"/>
          </a:xfrm>
          <a:prstGeom prst="rect">
            <a:avLst/>
          </a:prstGeom>
        </p:spPr>
        <p:txBody>
          <a:bodyPr wrap="square" lIns="0" tIns="0" rIns="0" bIns="0" anchor="b" anchorCtr="0">
            <a:noAutofit/>
          </a:bodyPr>
          <a:lstStyle>
            <a:lvl1pPr>
              <a:defRPr sz="900" i="1">
                <a:solidFill>
                  <a:srgbClr val="1F497D"/>
                </a:solidFill>
              </a:defRPr>
            </a:lvl1pPr>
          </a:lstStyle>
          <a:p>
            <a:r>
              <a:rPr lang="de-DE" dirty="0" smtClean="0"/>
              <a:t>Powered by</a:t>
            </a:r>
            <a:endParaRPr lang="de-DE" dirty="0"/>
          </a:p>
        </p:txBody>
      </p:sp>
      <p:sp>
        <p:nvSpPr>
          <p:cNvPr id="39" name="Freeform 34"/>
          <p:cNvSpPr>
            <a:spLocks/>
          </p:cNvSpPr>
          <p:nvPr/>
        </p:nvSpPr>
        <p:spPr bwMode="auto">
          <a:xfrm>
            <a:off x="8193088" y="1311275"/>
            <a:ext cx="950912" cy="1949450"/>
          </a:xfrm>
          <a:custGeom>
            <a:avLst/>
            <a:gdLst>
              <a:gd name="T0" fmla="*/ 304 w 304"/>
              <a:gd name="T1" fmla="*/ 1 h 588"/>
              <a:gd name="T2" fmla="*/ 294 w 304"/>
              <a:gd name="T3" fmla="*/ 0 h 588"/>
              <a:gd name="T4" fmla="*/ 0 w 304"/>
              <a:gd name="T5" fmla="*/ 294 h 588"/>
              <a:gd name="T6" fmla="*/ 294 w 304"/>
              <a:gd name="T7" fmla="*/ 588 h 588"/>
              <a:gd name="T8" fmla="*/ 304 w 304"/>
              <a:gd name="T9" fmla="*/ 588 h 588"/>
              <a:gd name="T10" fmla="*/ 304 w 304"/>
              <a:gd name="T11" fmla="*/ 1 h 588"/>
            </a:gdLst>
            <a:ahLst/>
            <a:cxnLst>
              <a:cxn ang="0">
                <a:pos x="T0" y="T1"/>
              </a:cxn>
              <a:cxn ang="0">
                <a:pos x="T2" y="T3"/>
              </a:cxn>
              <a:cxn ang="0">
                <a:pos x="T4" y="T5"/>
              </a:cxn>
              <a:cxn ang="0">
                <a:pos x="T6" y="T7"/>
              </a:cxn>
              <a:cxn ang="0">
                <a:pos x="T8" y="T9"/>
              </a:cxn>
              <a:cxn ang="0">
                <a:pos x="T10" y="T11"/>
              </a:cxn>
            </a:cxnLst>
            <a:rect l="0" t="0" r="r" b="b"/>
            <a:pathLst>
              <a:path w="304" h="588">
                <a:moveTo>
                  <a:pt x="304" y="1"/>
                </a:moveTo>
                <a:cubicBezTo>
                  <a:pt x="301" y="1"/>
                  <a:pt x="298" y="0"/>
                  <a:pt x="294" y="0"/>
                </a:cubicBezTo>
                <a:cubicBezTo>
                  <a:pt x="132" y="0"/>
                  <a:pt x="0" y="132"/>
                  <a:pt x="0" y="294"/>
                </a:cubicBezTo>
                <a:cubicBezTo>
                  <a:pt x="0" y="457"/>
                  <a:pt x="132" y="588"/>
                  <a:pt x="294" y="588"/>
                </a:cubicBezTo>
                <a:cubicBezTo>
                  <a:pt x="298" y="588"/>
                  <a:pt x="301" y="588"/>
                  <a:pt x="304" y="588"/>
                </a:cubicBezTo>
                <a:lnTo>
                  <a:pt x="304" y="1"/>
                </a:lnTo>
                <a:close/>
              </a:path>
            </a:pathLst>
          </a:custGeom>
          <a:solidFill>
            <a:srgbClr val="2860A4">
              <a:alpha val="18000"/>
            </a:srgbClr>
          </a:solidFill>
          <a:ln>
            <a:noFill/>
          </a:ln>
        </p:spPr>
        <p:txBody>
          <a:bodyPr vert="horz" wrap="square" lIns="91440" tIns="45720" rIns="91440" bIns="45720" numCol="1" anchor="t" anchorCtr="0" compatLnSpc="1">
            <a:prstTxWarp prst="textNoShape">
              <a:avLst/>
            </a:prstTxWarp>
          </a:bodyPr>
          <a:lstStyle/>
          <a:p>
            <a:endParaRPr lang="en-US" dirty="0">
              <a:solidFill>
                <a:srgbClr val="003B50"/>
              </a:solidFill>
            </a:endParaRPr>
          </a:p>
        </p:txBody>
      </p:sp>
      <p:sp>
        <p:nvSpPr>
          <p:cNvPr id="42" name="Freeform 37"/>
          <p:cNvSpPr>
            <a:spLocks/>
          </p:cNvSpPr>
          <p:nvPr userDrawn="1"/>
        </p:nvSpPr>
        <p:spPr bwMode="auto">
          <a:xfrm>
            <a:off x="1152539" y="6553200"/>
            <a:ext cx="1198563" cy="304800"/>
          </a:xfrm>
          <a:custGeom>
            <a:avLst/>
            <a:gdLst>
              <a:gd name="T0" fmla="*/ 368 w 368"/>
              <a:gd name="T1" fmla="*/ 104 h 104"/>
              <a:gd name="T2" fmla="*/ 184 w 368"/>
              <a:gd name="T3" fmla="*/ 0 h 104"/>
              <a:gd name="T4" fmla="*/ 0 w 368"/>
              <a:gd name="T5" fmla="*/ 104 h 104"/>
              <a:gd name="T6" fmla="*/ 368 w 368"/>
              <a:gd name="T7" fmla="*/ 104 h 104"/>
            </a:gdLst>
            <a:ahLst/>
            <a:cxnLst>
              <a:cxn ang="0">
                <a:pos x="T0" y="T1"/>
              </a:cxn>
              <a:cxn ang="0">
                <a:pos x="T2" y="T3"/>
              </a:cxn>
              <a:cxn ang="0">
                <a:pos x="T4" y="T5"/>
              </a:cxn>
              <a:cxn ang="0">
                <a:pos x="T6" y="T7"/>
              </a:cxn>
            </a:cxnLst>
            <a:rect l="0" t="0" r="r" b="b"/>
            <a:pathLst>
              <a:path w="368" h="104">
                <a:moveTo>
                  <a:pt x="368" y="104"/>
                </a:moveTo>
                <a:cubicBezTo>
                  <a:pt x="330" y="42"/>
                  <a:pt x="262" y="0"/>
                  <a:pt x="184" y="0"/>
                </a:cubicBezTo>
                <a:cubicBezTo>
                  <a:pt x="106" y="0"/>
                  <a:pt x="38" y="42"/>
                  <a:pt x="0" y="104"/>
                </a:cubicBezTo>
                <a:lnTo>
                  <a:pt x="368" y="104"/>
                </a:lnTo>
                <a:close/>
              </a:path>
            </a:pathLst>
          </a:custGeom>
          <a:solidFill>
            <a:srgbClr val="ED6737">
              <a:alpha val="25000"/>
            </a:srgbClr>
          </a:solidFill>
          <a:ln>
            <a:noFill/>
          </a:ln>
        </p:spPr>
        <p:txBody>
          <a:bodyPr vert="horz" wrap="square" lIns="91440" tIns="45720" rIns="91440" bIns="45720" numCol="1" anchor="t" anchorCtr="0" compatLnSpc="1">
            <a:prstTxWarp prst="textNoShape">
              <a:avLst/>
            </a:prstTxWarp>
          </a:bodyPr>
          <a:lstStyle/>
          <a:p>
            <a:endParaRPr lang="en-US">
              <a:solidFill>
                <a:srgbClr val="003B50"/>
              </a:solidFill>
            </a:endParaRPr>
          </a:p>
        </p:txBody>
      </p:sp>
      <p:sp>
        <p:nvSpPr>
          <p:cNvPr id="44" name="Foliennummernplatzhalter 5"/>
          <p:cNvSpPr>
            <a:spLocks noGrp="1"/>
          </p:cNvSpPr>
          <p:nvPr>
            <p:ph type="sldNum" sz="quarter" idx="12"/>
          </p:nvPr>
        </p:nvSpPr>
        <p:spPr>
          <a:xfrm>
            <a:off x="8811496" y="6566400"/>
            <a:ext cx="182742" cy="184666"/>
          </a:xfrm>
          <a:prstGeom prst="rect">
            <a:avLst/>
          </a:prstGeom>
        </p:spPr>
        <p:txBody>
          <a:bodyPr wrap="none" lIns="0" tIns="0" rIns="0" bIns="0" anchor="b" anchorCtr="0">
            <a:spAutoFit/>
          </a:bodyPr>
          <a:lstStyle>
            <a:lvl1pPr algn="r">
              <a:defRPr sz="1200" b="1"/>
            </a:lvl1pPr>
          </a:lstStyle>
          <a:p>
            <a:fld id="{99DB18A3-D21F-4BB0-9E84-DFB029941648}" type="slidenum">
              <a:rPr lang="de-DE" smtClean="0">
                <a:solidFill>
                  <a:srgbClr val="003B50"/>
                </a:solidFill>
              </a:rPr>
              <a:pPr/>
              <a:t>‹#›</a:t>
            </a:fld>
            <a:endParaRPr lang="de-DE" dirty="0">
              <a:solidFill>
                <a:srgbClr val="003B50"/>
              </a:solidFill>
            </a:endParaRPr>
          </a:p>
        </p:txBody>
      </p:sp>
      <p:grpSp>
        <p:nvGrpSpPr>
          <p:cNvPr id="66" name="Group 4"/>
          <p:cNvGrpSpPr>
            <a:grpSpLocks noChangeAspect="1"/>
          </p:cNvGrpSpPr>
          <p:nvPr userDrawn="1"/>
        </p:nvGrpSpPr>
        <p:grpSpPr bwMode="gray">
          <a:xfrm>
            <a:off x="8295958" y="6457977"/>
            <a:ext cx="339861" cy="304875"/>
            <a:chOff x="1352" y="681"/>
            <a:chExt cx="3519" cy="3153"/>
          </a:xfrm>
        </p:grpSpPr>
        <p:sp>
          <p:nvSpPr>
            <p:cNvPr id="67"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003B50"/>
                </a:solidFill>
              </a:endParaRPr>
            </a:p>
          </p:txBody>
        </p:sp>
        <p:sp>
          <p:nvSpPr>
            <p:cNvPr id="68"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9"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0"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1"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2"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3"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4"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5"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6"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7"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78"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79"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0"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1"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003B50"/>
                </a:solidFill>
              </a:endParaRPr>
            </a:p>
          </p:txBody>
        </p:sp>
      </p:grpSp>
      <p:pic>
        <p:nvPicPr>
          <p:cNvPr id="60" name="Picture 59" descr="IM_conncts_logo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48577" y="149878"/>
            <a:ext cx="1323975" cy="475663"/>
          </a:xfrm>
          <a:prstGeom prst="rect">
            <a:avLst/>
          </a:prstGeom>
        </p:spPr>
      </p:pic>
      <p:sp>
        <p:nvSpPr>
          <p:cNvPr id="61" name="Freeform 34"/>
          <p:cNvSpPr>
            <a:spLocks/>
          </p:cNvSpPr>
          <p:nvPr userDrawn="1"/>
        </p:nvSpPr>
        <p:spPr bwMode="auto">
          <a:xfrm>
            <a:off x="8658224" y="787400"/>
            <a:ext cx="485775" cy="995880"/>
          </a:xfrm>
          <a:custGeom>
            <a:avLst/>
            <a:gdLst>
              <a:gd name="T0" fmla="*/ 304 w 304"/>
              <a:gd name="T1" fmla="*/ 1 h 588"/>
              <a:gd name="T2" fmla="*/ 294 w 304"/>
              <a:gd name="T3" fmla="*/ 0 h 588"/>
              <a:gd name="T4" fmla="*/ 0 w 304"/>
              <a:gd name="T5" fmla="*/ 294 h 588"/>
              <a:gd name="T6" fmla="*/ 294 w 304"/>
              <a:gd name="T7" fmla="*/ 588 h 588"/>
              <a:gd name="T8" fmla="*/ 304 w 304"/>
              <a:gd name="T9" fmla="*/ 588 h 588"/>
              <a:gd name="T10" fmla="*/ 304 w 304"/>
              <a:gd name="T11" fmla="*/ 1 h 588"/>
            </a:gdLst>
            <a:ahLst/>
            <a:cxnLst>
              <a:cxn ang="0">
                <a:pos x="T0" y="T1"/>
              </a:cxn>
              <a:cxn ang="0">
                <a:pos x="T2" y="T3"/>
              </a:cxn>
              <a:cxn ang="0">
                <a:pos x="T4" y="T5"/>
              </a:cxn>
              <a:cxn ang="0">
                <a:pos x="T6" y="T7"/>
              </a:cxn>
              <a:cxn ang="0">
                <a:pos x="T8" y="T9"/>
              </a:cxn>
              <a:cxn ang="0">
                <a:pos x="T10" y="T11"/>
              </a:cxn>
            </a:cxnLst>
            <a:rect l="0" t="0" r="r" b="b"/>
            <a:pathLst>
              <a:path w="304" h="588">
                <a:moveTo>
                  <a:pt x="304" y="1"/>
                </a:moveTo>
                <a:cubicBezTo>
                  <a:pt x="301" y="1"/>
                  <a:pt x="298" y="0"/>
                  <a:pt x="294" y="0"/>
                </a:cubicBezTo>
                <a:cubicBezTo>
                  <a:pt x="132" y="0"/>
                  <a:pt x="0" y="132"/>
                  <a:pt x="0" y="294"/>
                </a:cubicBezTo>
                <a:cubicBezTo>
                  <a:pt x="0" y="457"/>
                  <a:pt x="132" y="588"/>
                  <a:pt x="294" y="588"/>
                </a:cubicBezTo>
                <a:cubicBezTo>
                  <a:pt x="298" y="588"/>
                  <a:pt x="301" y="588"/>
                  <a:pt x="304" y="588"/>
                </a:cubicBezTo>
                <a:lnTo>
                  <a:pt x="304" y="1"/>
                </a:lnTo>
                <a:close/>
              </a:path>
            </a:pathLst>
          </a:custGeom>
          <a:solidFill>
            <a:srgbClr val="728498">
              <a:alpha val="18000"/>
            </a:srgbClr>
          </a:solidFill>
          <a:ln>
            <a:noFill/>
          </a:ln>
        </p:spPr>
        <p:txBody>
          <a:bodyPr vert="horz" wrap="square" lIns="91440" tIns="45720" rIns="91440" bIns="45720" numCol="1" anchor="t" anchorCtr="0" compatLnSpc="1">
            <a:prstTxWarp prst="textNoShape">
              <a:avLst/>
            </a:prstTxWarp>
          </a:bodyPr>
          <a:lstStyle/>
          <a:p>
            <a:endParaRPr lang="en-US" dirty="0">
              <a:solidFill>
                <a:srgbClr val="003B50"/>
              </a:solidFill>
            </a:endParaRPr>
          </a:p>
        </p:txBody>
      </p:sp>
      <p:cxnSp>
        <p:nvCxnSpPr>
          <p:cNvPr id="63" name="Straight Connector 62"/>
          <p:cNvCxnSpPr/>
          <p:nvPr userDrawn="1"/>
        </p:nvCxnSpPr>
        <p:spPr>
          <a:xfrm>
            <a:off x="342905" y="733425"/>
            <a:ext cx="8639175" cy="0"/>
          </a:xfrm>
          <a:prstGeom prst="line">
            <a:avLst/>
          </a:prstGeom>
          <a:ln w="15875">
            <a:solidFill>
              <a:srgbClr val="A1C46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35427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Chapter">
    <p:bg>
      <p:bgPr>
        <a:gradFill>
          <a:gsLst>
            <a:gs pos="12000">
              <a:schemeClr val="tx2">
                <a:alpha val="46000"/>
              </a:schemeClr>
            </a:gs>
            <a:gs pos="41000">
              <a:schemeClr val="tx2"/>
            </a:gs>
          </a:gsLst>
          <a:lin ang="16200000" scaled="0"/>
        </a:gradFill>
        <a:effectLst/>
      </p:bgPr>
    </p:bg>
    <p:spTree>
      <p:nvGrpSpPr>
        <p:cNvPr id="1" name=""/>
        <p:cNvGrpSpPr/>
        <p:nvPr/>
      </p:nvGrpSpPr>
      <p:grpSpPr>
        <a:xfrm>
          <a:off x="0" y="0"/>
          <a:ext cx="0" cy="0"/>
          <a:chOff x="0" y="0"/>
          <a:chExt cx="0" cy="0"/>
        </a:xfrm>
      </p:grpSpPr>
      <p:sp>
        <p:nvSpPr>
          <p:cNvPr id="7" name="Freeform 2"/>
          <p:cNvSpPr>
            <a:spLocks/>
          </p:cNvSpPr>
          <p:nvPr/>
        </p:nvSpPr>
        <p:spPr bwMode="auto">
          <a:xfrm>
            <a:off x="0" y="950913"/>
            <a:ext cx="4760913" cy="5003800"/>
          </a:xfrm>
          <a:custGeom>
            <a:avLst/>
            <a:gdLst>
              <a:gd name="T0" fmla="*/ 692 w 1492"/>
              <a:gd name="T1" fmla="*/ 0 h 1600"/>
              <a:gd name="T2" fmla="*/ 0 w 1492"/>
              <a:gd name="T3" fmla="*/ 399 h 1600"/>
              <a:gd name="T4" fmla="*/ 0 w 1492"/>
              <a:gd name="T5" fmla="*/ 1202 h 1600"/>
              <a:gd name="T6" fmla="*/ 692 w 1492"/>
              <a:gd name="T7" fmla="*/ 1600 h 1600"/>
              <a:gd name="T8" fmla="*/ 1492 w 1492"/>
              <a:gd name="T9" fmla="*/ 800 h 1600"/>
              <a:gd name="T10" fmla="*/ 692 w 1492"/>
              <a:gd name="T11" fmla="*/ 0 h 1600"/>
            </a:gdLst>
            <a:ahLst/>
            <a:cxnLst>
              <a:cxn ang="0">
                <a:pos x="T0" y="T1"/>
              </a:cxn>
              <a:cxn ang="0">
                <a:pos x="T2" y="T3"/>
              </a:cxn>
              <a:cxn ang="0">
                <a:pos x="T4" y="T5"/>
              </a:cxn>
              <a:cxn ang="0">
                <a:pos x="T6" y="T7"/>
              </a:cxn>
              <a:cxn ang="0">
                <a:pos x="T8" y="T9"/>
              </a:cxn>
              <a:cxn ang="0">
                <a:pos x="T10" y="T11"/>
              </a:cxn>
            </a:cxnLst>
            <a:rect l="0" t="0" r="r" b="b"/>
            <a:pathLst>
              <a:path w="1492" h="1600">
                <a:moveTo>
                  <a:pt x="692" y="0"/>
                </a:moveTo>
                <a:cubicBezTo>
                  <a:pt x="397" y="0"/>
                  <a:pt x="139" y="161"/>
                  <a:pt x="0" y="399"/>
                </a:cubicBezTo>
                <a:cubicBezTo>
                  <a:pt x="0" y="1202"/>
                  <a:pt x="0" y="1202"/>
                  <a:pt x="0" y="1202"/>
                </a:cubicBezTo>
                <a:cubicBezTo>
                  <a:pt x="139" y="1440"/>
                  <a:pt x="397" y="1600"/>
                  <a:pt x="692" y="1600"/>
                </a:cubicBezTo>
                <a:cubicBezTo>
                  <a:pt x="1134" y="1600"/>
                  <a:pt x="1492" y="1242"/>
                  <a:pt x="1492" y="800"/>
                </a:cubicBezTo>
                <a:cubicBezTo>
                  <a:pt x="1492" y="359"/>
                  <a:pt x="1134" y="0"/>
                  <a:pt x="6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3B50"/>
              </a:solidFill>
            </a:endParaRPr>
          </a:p>
        </p:txBody>
      </p:sp>
      <p:sp>
        <p:nvSpPr>
          <p:cNvPr id="11" name="Freeform 6"/>
          <p:cNvSpPr>
            <a:spLocks/>
          </p:cNvSpPr>
          <p:nvPr/>
        </p:nvSpPr>
        <p:spPr bwMode="auto">
          <a:xfrm>
            <a:off x="-3175" y="6272241"/>
            <a:ext cx="641350" cy="592137"/>
          </a:xfrm>
          <a:custGeom>
            <a:avLst/>
            <a:gdLst>
              <a:gd name="T0" fmla="*/ 189 w 191"/>
              <a:gd name="T1" fmla="*/ 183 h 183"/>
              <a:gd name="T2" fmla="*/ 191 w 191"/>
              <a:gd name="T3" fmla="*/ 160 h 183"/>
              <a:gd name="T4" fmla="*/ 31 w 191"/>
              <a:gd name="T5" fmla="*/ 0 h 183"/>
              <a:gd name="T6" fmla="*/ 0 w 191"/>
              <a:gd name="T7" fmla="*/ 3 h 183"/>
              <a:gd name="T8" fmla="*/ 0 w 191"/>
              <a:gd name="T9" fmla="*/ 183 h 183"/>
              <a:gd name="T10" fmla="*/ 189 w 191"/>
              <a:gd name="T11" fmla="*/ 183 h 183"/>
            </a:gdLst>
            <a:ahLst/>
            <a:cxnLst>
              <a:cxn ang="0">
                <a:pos x="T0" y="T1"/>
              </a:cxn>
              <a:cxn ang="0">
                <a:pos x="T2" y="T3"/>
              </a:cxn>
              <a:cxn ang="0">
                <a:pos x="T4" y="T5"/>
              </a:cxn>
              <a:cxn ang="0">
                <a:pos x="T6" y="T7"/>
              </a:cxn>
              <a:cxn ang="0">
                <a:pos x="T8" y="T9"/>
              </a:cxn>
              <a:cxn ang="0">
                <a:pos x="T10" y="T11"/>
              </a:cxn>
            </a:cxnLst>
            <a:rect l="0" t="0" r="r" b="b"/>
            <a:pathLst>
              <a:path w="191" h="183">
                <a:moveTo>
                  <a:pt x="189" y="183"/>
                </a:moveTo>
                <a:cubicBezTo>
                  <a:pt x="190" y="175"/>
                  <a:pt x="191" y="168"/>
                  <a:pt x="191" y="160"/>
                </a:cubicBezTo>
                <a:cubicBezTo>
                  <a:pt x="191" y="72"/>
                  <a:pt x="119" y="0"/>
                  <a:pt x="31" y="0"/>
                </a:cubicBezTo>
                <a:cubicBezTo>
                  <a:pt x="21" y="0"/>
                  <a:pt x="10" y="1"/>
                  <a:pt x="0" y="3"/>
                </a:cubicBezTo>
                <a:cubicBezTo>
                  <a:pt x="0" y="183"/>
                  <a:pt x="0" y="183"/>
                  <a:pt x="0" y="183"/>
                </a:cubicBezTo>
                <a:lnTo>
                  <a:pt x="189" y="183"/>
                </a:lnTo>
                <a:close/>
              </a:path>
            </a:pathLst>
          </a:custGeom>
          <a:solidFill>
            <a:srgbClr val="ED6737">
              <a:alpha val="2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3B50"/>
              </a:solidFill>
            </a:endParaRPr>
          </a:p>
        </p:txBody>
      </p:sp>
      <p:sp>
        <p:nvSpPr>
          <p:cNvPr id="3" name="Untertitel 2"/>
          <p:cNvSpPr>
            <a:spLocks noGrp="1"/>
          </p:cNvSpPr>
          <p:nvPr>
            <p:ph type="subTitle" idx="1"/>
          </p:nvPr>
        </p:nvSpPr>
        <p:spPr>
          <a:xfrm>
            <a:off x="4579205" y="4679999"/>
            <a:ext cx="2993175" cy="861774"/>
          </a:xfrm>
          <a:prstGeom prst="rect">
            <a:avLst/>
          </a:prstGeom>
        </p:spPr>
        <p:txBody>
          <a:bodyPr wrap="square" lIns="0" tIns="0" rIns="0" bIns="0">
            <a:spAutoFit/>
          </a:bodyPr>
          <a:lstStyle>
            <a:lvl1pPr marL="0" indent="0" algn="l">
              <a:lnSpc>
                <a:spcPct val="100000"/>
              </a:lnSpc>
              <a:spcBef>
                <a:spcPts val="800"/>
              </a:spcBef>
              <a:buNone/>
              <a:defRPr sz="2800" b="0">
                <a:solidFill>
                  <a:srgbClr val="72849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dirty="0" smtClean="0"/>
          </a:p>
        </p:txBody>
      </p:sp>
      <p:sp>
        <p:nvSpPr>
          <p:cNvPr id="6" name="Foliennummernplatzhalter 5"/>
          <p:cNvSpPr>
            <a:spLocks noGrp="1"/>
          </p:cNvSpPr>
          <p:nvPr>
            <p:ph type="sldNum" sz="quarter" idx="12"/>
          </p:nvPr>
        </p:nvSpPr>
        <p:spPr>
          <a:xfrm>
            <a:off x="8797096" y="6566400"/>
            <a:ext cx="182742" cy="184666"/>
          </a:xfrm>
          <a:prstGeom prst="rect">
            <a:avLst/>
          </a:prstGeom>
        </p:spPr>
        <p:txBody>
          <a:bodyPr wrap="none" lIns="0" tIns="0" rIns="0" bIns="0" anchor="b" anchorCtr="0">
            <a:spAutoFit/>
          </a:bodyPr>
          <a:lstStyle>
            <a:lvl1pPr algn="r">
              <a:defRPr sz="1200" b="1">
                <a:solidFill>
                  <a:schemeClr val="bg1"/>
                </a:solidFill>
              </a:defRPr>
            </a:lvl1pPr>
          </a:lstStyle>
          <a:p>
            <a:fld id="{99DB18A3-D21F-4BB0-9E84-DFB029941648}" type="slidenum">
              <a:rPr lang="de-DE" smtClean="0">
                <a:solidFill>
                  <a:srgbClr val="FFFFFF"/>
                </a:solidFill>
              </a:rPr>
              <a:pPr/>
              <a:t>‹#›</a:t>
            </a:fld>
            <a:endParaRPr lang="de-DE" dirty="0">
              <a:solidFill>
                <a:srgbClr val="FFFFFF"/>
              </a:solidFill>
            </a:endParaRPr>
          </a:p>
        </p:txBody>
      </p:sp>
      <p:sp>
        <p:nvSpPr>
          <p:cNvPr id="2" name="Titel 1"/>
          <p:cNvSpPr>
            <a:spLocks noGrp="1"/>
          </p:cNvSpPr>
          <p:nvPr>
            <p:ph type="ctrTitle"/>
          </p:nvPr>
        </p:nvSpPr>
        <p:spPr>
          <a:xfrm>
            <a:off x="141292" y="2935198"/>
            <a:ext cx="4419137" cy="997196"/>
          </a:xfrm>
          <a:prstGeom prst="rect">
            <a:avLst/>
          </a:prstGeom>
        </p:spPr>
        <p:txBody>
          <a:bodyPr wrap="square" lIns="0" tIns="0" rIns="0" bIns="0" anchor="ctr" anchorCtr="0">
            <a:spAutoFit/>
          </a:bodyPr>
          <a:lstStyle>
            <a:lvl1pPr>
              <a:lnSpc>
                <a:spcPct val="90000"/>
              </a:lnSpc>
              <a:defRPr sz="3600" b="1"/>
            </a:lvl1pPr>
          </a:lstStyle>
          <a:p>
            <a:r>
              <a:rPr lang="en-US" noProof="0" smtClean="0"/>
              <a:t>Click to edit Master title style</a:t>
            </a:r>
            <a:endParaRPr lang="en-US" noProof="0" dirty="0"/>
          </a:p>
        </p:txBody>
      </p:sp>
      <p:sp>
        <p:nvSpPr>
          <p:cNvPr id="73" name="Fußzeilenplatzhalter 4"/>
          <p:cNvSpPr>
            <a:spLocks noGrp="1"/>
          </p:cNvSpPr>
          <p:nvPr>
            <p:ph type="ftr" sz="quarter" idx="11"/>
          </p:nvPr>
        </p:nvSpPr>
        <p:spPr>
          <a:xfrm>
            <a:off x="7663213" y="6591300"/>
            <a:ext cx="814051" cy="178816"/>
          </a:xfrm>
          <a:prstGeom prst="rect">
            <a:avLst/>
          </a:prstGeom>
        </p:spPr>
        <p:txBody>
          <a:bodyPr wrap="square" lIns="0" tIns="0" rIns="0" bIns="0" anchor="b" anchorCtr="0">
            <a:noAutofit/>
          </a:bodyPr>
          <a:lstStyle>
            <a:lvl1pPr>
              <a:defRPr sz="900" i="1">
                <a:solidFill>
                  <a:srgbClr val="1F497D"/>
                </a:solidFill>
              </a:defRPr>
            </a:lvl1pPr>
          </a:lstStyle>
          <a:p>
            <a:r>
              <a:rPr lang="de-DE" dirty="0" smtClean="0"/>
              <a:t>Powered by</a:t>
            </a:r>
            <a:endParaRPr lang="de-DE" dirty="0"/>
          </a:p>
        </p:txBody>
      </p:sp>
      <p:grpSp>
        <p:nvGrpSpPr>
          <p:cNvPr id="74" name="Group 4"/>
          <p:cNvGrpSpPr>
            <a:grpSpLocks noChangeAspect="1"/>
          </p:cNvGrpSpPr>
          <p:nvPr userDrawn="1"/>
        </p:nvGrpSpPr>
        <p:grpSpPr bwMode="gray">
          <a:xfrm>
            <a:off x="8295958" y="6457977"/>
            <a:ext cx="339861" cy="304875"/>
            <a:chOff x="1352" y="681"/>
            <a:chExt cx="3519" cy="3153"/>
          </a:xfrm>
        </p:grpSpPr>
        <p:sp>
          <p:nvSpPr>
            <p:cNvPr id="75"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003B50"/>
                </a:solidFill>
              </a:endParaRPr>
            </a:p>
          </p:txBody>
        </p:sp>
        <p:sp>
          <p:nvSpPr>
            <p:cNvPr id="76"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7"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8"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9"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0"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1"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2"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3"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4"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5"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6"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7"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8"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9"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003B50"/>
                </a:solidFill>
              </a:endParaRPr>
            </a:p>
          </p:txBody>
        </p:sp>
      </p:grpSp>
      <p:grpSp>
        <p:nvGrpSpPr>
          <p:cNvPr id="138" name="Group 137"/>
          <p:cNvGrpSpPr/>
          <p:nvPr userDrawn="1"/>
        </p:nvGrpSpPr>
        <p:grpSpPr>
          <a:xfrm rot="10800000">
            <a:off x="3819525" y="1727941"/>
            <a:ext cx="5590414" cy="3307846"/>
            <a:chOff x="-242725" y="4326579"/>
            <a:chExt cx="3518565" cy="2081934"/>
          </a:xfrm>
        </p:grpSpPr>
        <p:sp>
          <p:nvSpPr>
            <p:cNvPr id="114" name="Oval 3"/>
            <p:cNvSpPr>
              <a:spLocks noChangeArrowheads="1"/>
            </p:cNvSpPr>
            <p:nvPr userDrawn="1"/>
          </p:nvSpPr>
          <p:spPr bwMode="grayWhite">
            <a:xfrm>
              <a:off x="2084081" y="4724400"/>
              <a:ext cx="233492" cy="233492"/>
            </a:xfrm>
            <a:prstGeom prst="ellipse">
              <a:avLst/>
            </a:prstGeom>
            <a:solidFill>
              <a:srgbClr val="728498">
                <a:alpha val="53000"/>
              </a:srgb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15" name="Oval 3"/>
            <p:cNvSpPr>
              <a:spLocks noChangeArrowheads="1"/>
            </p:cNvSpPr>
            <p:nvPr userDrawn="1"/>
          </p:nvSpPr>
          <p:spPr bwMode="grayWhite">
            <a:xfrm>
              <a:off x="-59226" y="4407933"/>
              <a:ext cx="347918" cy="347918"/>
            </a:xfrm>
            <a:prstGeom prst="ellipse">
              <a:avLst/>
            </a:prstGeom>
            <a:noFill/>
            <a:ln w="47625">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116" name="Oval 3"/>
            <p:cNvSpPr>
              <a:spLocks noChangeArrowheads="1"/>
            </p:cNvSpPr>
            <p:nvPr userDrawn="1"/>
          </p:nvSpPr>
          <p:spPr bwMode="grayWhite">
            <a:xfrm>
              <a:off x="0" y="6060595"/>
              <a:ext cx="347918" cy="347918"/>
            </a:xfrm>
            <a:prstGeom prst="ellipse">
              <a:avLst/>
            </a:prstGeom>
            <a:noFill/>
            <a:ln w="47625">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117" name="Oval 3"/>
            <p:cNvSpPr>
              <a:spLocks noChangeArrowheads="1"/>
            </p:cNvSpPr>
            <p:nvPr userDrawn="1"/>
          </p:nvSpPr>
          <p:spPr bwMode="grayWhite">
            <a:xfrm>
              <a:off x="226524" y="4698143"/>
              <a:ext cx="347918" cy="347918"/>
            </a:xfrm>
            <a:prstGeom prst="ellipse">
              <a:avLst/>
            </a:prstGeom>
            <a:noFill/>
            <a:ln w="47625">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118" name="Oval 3"/>
            <p:cNvSpPr>
              <a:spLocks noChangeArrowheads="1"/>
            </p:cNvSpPr>
            <p:nvPr userDrawn="1"/>
          </p:nvSpPr>
          <p:spPr bwMode="grayWhite">
            <a:xfrm>
              <a:off x="987426" y="5086350"/>
              <a:ext cx="971550" cy="971550"/>
            </a:xfrm>
            <a:prstGeom prst="ellipse">
              <a:avLst/>
            </a:prstGeom>
            <a:noFill/>
            <a:ln w="127000">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ln w="76200">
                  <a:solidFill>
                    <a:srgbClr val="003B50"/>
                  </a:solidFill>
                </a:ln>
                <a:solidFill>
                  <a:srgbClr val="003B50"/>
                </a:solidFill>
              </a:endParaRPr>
            </a:p>
          </p:txBody>
        </p:sp>
        <p:sp>
          <p:nvSpPr>
            <p:cNvPr id="119" name="Oval 3"/>
            <p:cNvSpPr>
              <a:spLocks noChangeArrowheads="1"/>
            </p:cNvSpPr>
            <p:nvPr userDrawn="1"/>
          </p:nvSpPr>
          <p:spPr bwMode="grayWhite">
            <a:xfrm>
              <a:off x="290129" y="5444211"/>
              <a:ext cx="606150" cy="606150"/>
            </a:xfrm>
            <a:prstGeom prst="ellipse">
              <a:avLst/>
            </a:prstGeom>
            <a:noFill/>
            <a:ln w="76200">
              <a:solidFill>
                <a:srgbClr val="728498"/>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120" name="Oval 3"/>
            <p:cNvSpPr>
              <a:spLocks noChangeArrowheads="1"/>
            </p:cNvSpPr>
            <p:nvPr userDrawn="1"/>
          </p:nvSpPr>
          <p:spPr bwMode="grayWhite">
            <a:xfrm>
              <a:off x="502746" y="4326579"/>
              <a:ext cx="233492" cy="233492"/>
            </a:xfrm>
            <a:prstGeom prst="ellipse">
              <a:avLst/>
            </a:prstGeom>
            <a:solidFill>
              <a:srgbClr val="728498">
                <a:alpha val="53000"/>
              </a:srgb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21" name="Oval 3"/>
            <p:cNvSpPr>
              <a:spLocks noChangeArrowheads="1"/>
            </p:cNvSpPr>
            <p:nvPr userDrawn="1"/>
          </p:nvSpPr>
          <p:spPr bwMode="grayWhite">
            <a:xfrm>
              <a:off x="1429131" y="4684359"/>
              <a:ext cx="180000" cy="180000"/>
            </a:xfrm>
            <a:prstGeom prst="ellipse">
              <a:avLst/>
            </a:prstGeom>
            <a:solidFill>
              <a:schemeClr val="tx1"/>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22" name="Oval 3"/>
            <p:cNvSpPr>
              <a:spLocks noChangeArrowheads="1"/>
            </p:cNvSpPr>
            <p:nvPr userDrawn="1"/>
          </p:nvSpPr>
          <p:spPr bwMode="grayWhite">
            <a:xfrm>
              <a:off x="1580279" y="4940362"/>
              <a:ext cx="606150" cy="606150"/>
            </a:xfrm>
            <a:prstGeom prst="ellipse">
              <a:avLst/>
            </a:prstGeom>
            <a:noFill/>
            <a:ln w="95250">
              <a:solidFill>
                <a:srgbClr val="728498"/>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123" name="Oval 3"/>
            <p:cNvSpPr>
              <a:spLocks noChangeArrowheads="1"/>
            </p:cNvSpPr>
            <p:nvPr userDrawn="1"/>
          </p:nvSpPr>
          <p:spPr bwMode="grayWhite">
            <a:xfrm>
              <a:off x="2281587" y="5355063"/>
              <a:ext cx="216086" cy="216086"/>
            </a:xfrm>
            <a:prstGeom prst="ellipse">
              <a:avLst/>
            </a:prstGeom>
            <a:noFill/>
            <a:ln w="3175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ln w="57150">
                  <a:solidFill>
                    <a:srgbClr val="003B50"/>
                  </a:solidFill>
                </a:ln>
                <a:solidFill>
                  <a:srgbClr val="003B50"/>
                </a:solidFill>
              </a:endParaRPr>
            </a:p>
          </p:txBody>
        </p:sp>
        <p:sp>
          <p:nvSpPr>
            <p:cNvPr id="124" name="Oval 3"/>
            <p:cNvSpPr>
              <a:spLocks noChangeArrowheads="1"/>
            </p:cNvSpPr>
            <p:nvPr userDrawn="1"/>
          </p:nvSpPr>
          <p:spPr bwMode="grayWhite">
            <a:xfrm>
              <a:off x="2395576" y="5270541"/>
              <a:ext cx="216086" cy="216086"/>
            </a:xfrm>
            <a:prstGeom prst="ellipse">
              <a:avLst/>
            </a:prstGeom>
            <a:noFill/>
            <a:ln w="31750">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ln w="57150">
                  <a:solidFill>
                    <a:srgbClr val="003B50"/>
                  </a:solidFill>
                </a:ln>
                <a:solidFill>
                  <a:srgbClr val="003B50"/>
                </a:solidFill>
              </a:endParaRPr>
            </a:p>
          </p:txBody>
        </p:sp>
        <p:sp>
          <p:nvSpPr>
            <p:cNvPr id="125" name="Oval 3"/>
            <p:cNvSpPr>
              <a:spLocks noChangeArrowheads="1"/>
            </p:cNvSpPr>
            <p:nvPr userDrawn="1"/>
          </p:nvSpPr>
          <p:spPr bwMode="grayWhite">
            <a:xfrm>
              <a:off x="914254" y="4751267"/>
              <a:ext cx="144000" cy="144000"/>
            </a:xfrm>
            <a:prstGeom prst="ellipse">
              <a:avLst/>
            </a:prstGeom>
            <a:solidFill>
              <a:schemeClr val="tx1"/>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126" name="Oval 3"/>
            <p:cNvSpPr>
              <a:spLocks noChangeArrowheads="1"/>
            </p:cNvSpPr>
            <p:nvPr userDrawn="1"/>
          </p:nvSpPr>
          <p:spPr bwMode="grayWhite">
            <a:xfrm>
              <a:off x="827584" y="4797152"/>
              <a:ext cx="144000" cy="144000"/>
            </a:xfrm>
            <a:prstGeom prst="ellipse">
              <a:avLst/>
            </a:prstGeom>
            <a:solidFill>
              <a:schemeClr val="accent4">
                <a:alpha val="79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27" name="Oval 3"/>
            <p:cNvSpPr>
              <a:spLocks noChangeArrowheads="1"/>
            </p:cNvSpPr>
            <p:nvPr userDrawn="1"/>
          </p:nvSpPr>
          <p:spPr bwMode="grayWhite">
            <a:xfrm>
              <a:off x="1046148" y="4944348"/>
              <a:ext cx="144000" cy="144000"/>
            </a:xfrm>
            <a:prstGeom prst="ellipse">
              <a:avLst/>
            </a:prstGeom>
            <a:solidFill>
              <a:schemeClr val="accent6">
                <a:lumMod val="75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128" name="Oval 3"/>
            <p:cNvSpPr>
              <a:spLocks noChangeArrowheads="1"/>
            </p:cNvSpPr>
            <p:nvPr userDrawn="1"/>
          </p:nvSpPr>
          <p:spPr bwMode="grayWhite">
            <a:xfrm>
              <a:off x="361300" y="5209851"/>
              <a:ext cx="347918" cy="347918"/>
            </a:xfrm>
            <a:prstGeom prst="ellipse">
              <a:avLst/>
            </a:prstGeom>
            <a:noFill/>
            <a:ln w="47625">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129" name="Oval 3"/>
            <p:cNvSpPr>
              <a:spLocks noChangeArrowheads="1"/>
            </p:cNvSpPr>
            <p:nvPr userDrawn="1"/>
          </p:nvSpPr>
          <p:spPr bwMode="grayWhite">
            <a:xfrm>
              <a:off x="3131840" y="5085184"/>
              <a:ext cx="144000" cy="144000"/>
            </a:xfrm>
            <a:prstGeom prst="ellipse">
              <a:avLst/>
            </a:prstGeom>
            <a:solidFill>
              <a:srgbClr val="ED6737">
                <a:alpha val="17000"/>
              </a:srgb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30" name="Oval 3"/>
            <p:cNvSpPr>
              <a:spLocks noChangeArrowheads="1"/>
            </p:cNvSpPr>
            <p:nvPr userDrawn="1"/>
          </p:nvSpPr>
          <p:spPr bwMode="grayWhite">
            <a:xfrm>
              <a:off x="2324111" y="4726518"/>
              <a:ext cx="518784" cy="518784"/>
            </a:xfrm>
            <a:prstGeom prst="ellipse">
              <a:avLst/>
            </a:prstGeom>
            <a:solidFill>
              <a:srgbClr val="ED6737">
                <a:alpha val="17000"/>
              </a:srgb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31" name="Oval 3"/>
            <p:cNvSpPr>
              <a:spLocks noChangeArrowheads="1"/>
            </p:cNvSpPr>
            <p:nvPr userDrawn="1"/>
          </p:nvSpPr>
          <p:spPr bwMode="grayWhite">
            <a:xfrm>
              <a:off x="2671657" y="5105075"/>
              <a:ext cx="233261" cy="233261"/>
            </a:xfrm>
            <a:prstGeom prst="ellipse">
              <a:avLst/>
            </a:prstGeom>
            <a:solidFill>
              <a:schemeClr val="accent6">
                <a:lumMod val="75000"/>
                <a:alpha val="17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32" name="Oval 3"/>
            <p:cNvSpPr>
              <a:spLocks noChangeArrowheads="1"/>
            </p:cNvSpPr>
            <p:nvPr userDrawn="1"/>
          </p:nvSpPr>
          <p:spPr bwMode="grayWhite">
            <a:xfrm>
              <a:off x="1952821" y="4843764"/>
              <a:ext cx="233261" cy="233261"/>
            </a:xfrm>
            <a:prstGeom prst="ellipse">
              <a:avLst/>
            </a:prstGeom>
            <a:solidFill>
              <a:schemeClr val="accent6">
                <a:lumMod val="75000"/>
                <a:alpha val="17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33" name="Oval 3"/>
            <p:cNvSpPr>
              <a:spLocks noChangeArrowheads="1"/>
            </p:cNvSpPr>
            <p:nvPr userDrawn="1"/>
          </p:nvSpPr>
          <p:spPr bwMode="grayWhite">
            <a:xfrm>
              <a:off x="566986" y="4560937"/>
              <a:ext cx="485450" cy="485450"/>
            </a:xfrm>
            <a:prstGeom prst="ellipse">
              <a:avLst/>
            </a:prstGeom>
            <a:solidFill>
              <a:schemeClr val="accent6">
                <a:lumMod val="75000"/>
                <a:alpha val="17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34" name="Oval 3"/>
            <p:cNvSpPr>
              <a:spLocks noChangeArrowheads="1"/>
            </p:cNvSpPr>
            <p:nvPr userDrawn="1"/>
          </p:nvSpPr>
          <p:spPr bwMode="grayWhite">
            <a:xfrm>
              <a:off x="2293644" y="5600783"/>
              <a:ext cx="144000" cy="144000"/>
            </a:xfrm>
            <a:prstGeom prst="ellipse">
              <a:avLst/>
            </a:prstGeom>
            <a:solidFill>
              <a:schemeClr val="tx1">
                <a:alpha val="80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35" name="Oval 3"/>
            <p:cNvSpPr>
              <a:spLocks noChangeArrowheads="1"/>
            </p:cNvSpPr>
            <p:nvPr userDrawn="1"/>
          </p:nvSpPr>
          <p:spPr bwMode="grayWhite">
            <a:xfrm>
              <a:off x="2318874" y="5681815"/>
              <a:ext cx="144000" cy="144000"/>
            </a:xfrm>
            <a:prstGeom prst="ellipse">
              <a:avLst/>
            </a:prstGeom>
            <a:solidFill>
              <a:schemeClr val="tx2">
                <a:alpha val="80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36" name="Oval 3"/>
            <p:cNvSpPr>
              <a:spLocks noChangeArrowheads="1"/>
            </p:cNvSpPr>
            <p:nvPr userDrawn="1"/>
          </p:nvSpPr>
          <p:spPr bwMode="grayWhite">
            <a:xfrm>
              <a:off x="118393" y="5058647"/>
              <a:ext cx="144000" cy="144000"/>
            </a:xfrm>
            <a:prstGeom prst="ellipse">
              <a:avLst/>
            </a:prstGeom>
            <a:solidFill>
              <a:schemeClr val="tx1">
                <a:alpha val="80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37" name="Oval 3"/>
            <p:cNvSpPr>
              <a:spLocks noChangeArrowheads="1"/>
            </p:cNvSpPr>
            <p:nvPr userDrawn="1"/>
          </p:nvSpPr>
          <p:spPr bwMode="grayWhite">
            <a:xfrm>
              <a:off x="-242725" y="5458564"/>
              <a:ext cx="485450" cy="485450"/>
            </a:xfrm>
            <a:prstGeom prst="ellipse">
              <a:avLst/>
            </a:prstGeom>
            <a:solidFill>
              <a:schemeClr val="accent6">
                <a:lumMod val="75000"/>
                <a:alpha val="17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grpSp>
      <p:sp>
        <p:nvSpPr>
          <p:cNvPr id="8" name="Freeform 3"/>
          <p:cNvSpPr>
            <a:spLocks/>
          </p:cNvSpPr>
          <p:nvPr/>
        </p:nvSpPr>
        <p:spPr bwMode="auto">
          <a:xfrm>
            <a:off x="7435864" y="512763"/>
            <a:ext cx="1711325" cy="2360612"/>
          </a:xfrm>
          <a:custGeom>
            <a:avLst/>
            <a:gdLst>
              <a:gd name="T0" fmla="*/ 520 w 520"/>
              <a:gd name="T1" fmla="*/ 32 h 740"/>
              <a:gd name="T2" fmla="*/ 370 w 520"/>
              <a:gd name="T3" fmla="*/ 0 h 740"/>
              <a:gd name="T4" fmla="*/ 0 w 520"/>
              <a:gd name="T5" fmla="*/ 370 h 740"/>
              <a:gd name="T6" fmla="*/ 370 w 520"/>
              <a:gd name="T7" fmla="*/ 740 h 740"/>
              <a:gd name="T8" fmla="*/ 520 w 520"/>
              <a:gd name="T9" fmla="*/ 709 h 740"/>
              <a:gd name="T10" fmla="*/ 520 w 520"/>
              <a:gd name="T11" fmla="*/ 32 h 740"/>
            </a:gdLst>
            <a:ahLst/>
            <a:cxnLst>
              <a:cxn ang="0">
                <a:pos x="T0" y="T1"/>
              </a:cxn>
              <a:cxn ang="0">
                <a:pos x="T2" y="T3"/>
              </a:cxn>
              <a:cxn ang="0">
                <a:pos x="T4" y="T5"/>
              </a:cxn>
              <a:cxn ang="0">
                <a:pos x="T6" y="T7"/>
              </a:cxn>
              <a:cxn ang="0">
                <a:pos x="T8" y="T9"/>
              </a:cxn>
              <a:cxn ang="0">
                <a:pos x="T10" y="T11"/>
              </a:cxn>
            </a:cxnLst>
            <a:rect l="0" t="0" r="r" b="b"/>
            <a:pathLst>
              <a:path w="520" h="740">
                <a:moveTo>
                  <a:pt x="520" y="32"/>
                </a:moveTo>
                <a:cubicBezTo>
                  <a:pt x="474" y="12"/>
                  <a:pt x="423" y="0"/>
                  <a:pt x="370" y="0"/>
                </a:cubicBezTo>
                <a:cubicBezTo>
                  <a:pt x="166" y="0"/>
                  <a:pt x="0" y="166"/>
                  <a:pt x="0" y="370"/>
                </a:cubicBezTo>
                <a:cubicBezTo>
                  <a:pt x="0" y="575"/>
                  <a:pt x="166" y="740"/>
                  <a:pt x="370" y="740"/>
                </a:cubicBezTo>
                <a:cubicBezTo>
                  <a:pt x="423" y="740"/>
                  <a:pt x="474" y="729"/>
                  <a:pt x="520" y="709"/>
                </a:cubicBezTo>
                <a:lnTo>
                  <a:pt x="520" y="32"/>
                </a:lnTo>
                <a:close/>
              </a:path>
            </a:pathLst>
          </a:custGeom>
          <a:solidFill>
            <a:srgbClr val="1F497D">
              <a:alpha val="33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3B50"/>
              </a:solidFill>
            </a:endParaRPr>
          </a:p>
        </p:txBody>
      </p:sp>
    </p:spTree>
    <p:extLst>
      <p:ext uri="{BB962C8B-B14F-4D97-AF65-F5344CB8AC3E}">
        <p14:creationId xmlns:p14="http://schemas.microsoft.com/office/powerpoint/2010/main" val="315796268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opic &amp; Result_2">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1051200" y="982800"/>
            <a:ext cx="7959600" cy="5184000"/>
          </a:xfrm>
          <a:prstGeom prst="rect">
            <a:avLst/>
          </a:prstGeom>
        </p:spPr>
        <p:txBody>
          <a:bodyPr lIns="0" tIns="0" rIns="0" bIns="0"/>
          <a:lstStyle>
            <a:lvl1pPr marL="182563" indent="-182563">
              <a:lnSpc>
                <a:spcPct val="100000"/>
              </a:lnSpc>
              <a:spcBef>
                <a:spcPts val="800"/>
              </a:spcBef>
              <a:buFont typeface="Arial" pitchFamily="34" charset="0"/>
              <a:buChar char="•"/>
              <a:defRPr sz="1800"/>
            </a:lvl1pPr>
            <a:lvl2pPr marL="358775" indent="-176213">
              <a:lnSpc>
                <a:spcPct val="100000"/>
              </a:lnSpc>
              <a:spcBef>
                <a:spcPts val="800"/>
              </a:spcBef>
              <a:buClr>
                <a:schemeClr val="tx1"/>
              </a:buClr>
              <a:buFont typeface="Calibri" pitchFamily="34" charset="0"/>
              <a:buChar char="─"/>
              <a:defRPr sz="1600"/>
            </a:lvl2pPr>
            <a:lvl3pPr marL="538163" indent="-179388">
              <a:lnSpc>
                <a:spcPct val="100000"/>
              </a:lnSpc>
              <a:spcBef>
                <a:spcPts val="800"/>
              </a:spcBef>
              <a:buClr>
                <a:schemeClr val="tx1"/>
              </a:buClr>
              <a:buFont typeface="Wingdings" pitchFamily="2" charset="2"/>
              <a:buChar char="§"/>
              <a:defRPr sz="1400"/>
            </a:lvl3pPr>
            <a:lvl4pPr marL="717550" indent="-179388">
              <a:lnSpc>
                <a:spcPct val="100000"/>
              </a:lnSpc>
              <a:spcBef>
                <a:spcPts val="800"/>
              </a:spcBef>
              <a:defRPr sz="1200"/>
            </a:lvl4pPr>
            <a:lvl5pPr marL="896938" indent="-179388">
              <a:lnSpc>
                <a:spcPct val="100000"/>
              </a:lnSpc>
              <a:spcBef>
                <a:spcPts val="800"/>
              </a:spcBef>
              <a:buFont typeface="Calibri" pitchFamily="34" charset="0"/>
              <a:buChar char="─"/>
              <a:defRPr sz="1000" baseline="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sz="1200" noProof="0" dirty="0" smtClean="0"/>
              <a:t>Fourth level</a:t>
            </a:r>
          </a:p>
          <a:p>
            <a:pPr lvl="4"/>
            <a:r>
              <a:rPr lang="en-US" sz="1000" noProof="0" dirty="0" smtClean="0"/>
              <a:t>Fifth level</a:t>
            </a:r>
            <a:endParaRPr lang="en-US" noProof="0" dirty="0" smtClean="0"/>
          </a:p>
          <a:p>
            <a:pPr lvl="3"/>
            <a:endParaRPr lang="en-US" noProof="0" dirty="0" smtClean="0"/>
          </a:p>
        </p:txBody>
      </p:sp>
      <p:sp>
        <p:nvSpPr>
          <p:cNvPr id="5" name="Fußzeilenplatzhalter 4"/>
          <p:cNvSpPr>
            <a:spLocks noGrp="1"/>
          </p:cNvSpPr>
          <p:nvPr>
            <p:ph type="ftr" sz="quarter" idx="11"/>
          </p:nvPr>
        </p:nvSpPr>
        <p:spPr>
          <a:xfrm>
            <a:off x="838799" y="6566400"/>
            <a:ext cx="3600000" cy="184666"/>
          </a:xfrm>
          <a:prstGeom prst="rect">
            <a:avLst/>
          </a:prstGeom>
        </p:spPr>
        <p:txBody>
          <a:bodyPr wrap="square" lIns="0" tIns="0" rIns="0" bIns="0" anchor="b" anchorCtr="0">
            <a:noAutofit/>
          </a:bodyPr>
          <a:lstStyle>
            <a:lvl1pPr>
              <a:defRPr sz="1200">
                <a:solidFill>
                  <a:schemeClr val="tx1"/>
                </a:solidFill>
              </a:defRPr>
            </a:lvl1pPr>
          </a:lstStyle>
          <a:p>
            <a:endParaRPr lang="de-DE" dirty="0">
              <a:solidFill>
                <a:srgbClr val="003B50"/>
              </a:solidFill>
            </a:endParaRPr>
          </a:p>
        </p:txBody>
      </p:sp>
      <p:sp>
        <p:nvSpPr>
          <p:cNvPr id="44" name="Foliennummernplatzhalter 5"/>
          <p:cNvSpPr>
            <a:spLocks noGrp="1"/>
          </p:cNvSpPr>
          <p:nvPr>
            <p:ph type="sldNum" sz="quarter" idx="12"/>
          </p:nvPr>
        </p:nvSpPr>
        <p:spPr>
          <a:xfrm>
            <a:off x="8811496" y="6566400"/>
            <a:ext cx="182742" cy="184666"/>
          </a:xfrm>
          <a:prstGeom prst="rect">
            <a:avLst/>
          </a:prstGeom>
        </p:spPr>
        <p:txBody>
          <a:bodyPr wrap="none" lIns="0" tIns="0" rIns="0" bIns="0" anchor="b" anchorCtr="0">
            <a:spAutoFit/>
          </a:bodyPr>
          <a:lstStyle>
            <a:lvl1pPr algn="r">
              <a:defRPr sz="1200" b="1"/>
            </a:lvl1pPr>
          </a:lstStyle>
          <a:p>
            <a:fld id="{99DB18A3-D21F-4BB0-9E84-DFB029941648}" type="slidenum">
              <a:rPr lang="de-DE" smtClean="0">
                <a:solidFill>
                  <a:srgbClr val="003B50"/>
                </a:solidFill>
              </a:rPr>
              <a:pPr/>
              <a:t>‹#›</a:t>
            </a:fld>
            <a:endParaRPr lang="de-DE" dirty="0">
              <a:solidFill>
                <a:srgbClr val="003B50"/>
              </a:solidFill>
            </a:endParaRPr>
          </a:p>
        </p:txBody>
      </p:sp>
      <p:sp>
        <p:nvSpPr>
          <p:cNvPr id="49" name="Freeform 10"/>
          <p:cNvSpPr>
            <a:spLocks/>
          </p:cNvSpPr>
          <p:nvPr userDrawn="1"/>
        </p:nvSpPr>
        <p:spPr bwMode="auto">
          <a:xfrm>
            <a:off x="4572000" y="6296053"/>
            <a:ext cx="1169988" cy="561975"/>
          </a:xfrm>
          <a:custGeom>
            <a:avLst/>
            <a:gdLst>
              <a:gd name="T0" fmla="*/ 0 w 366"/>
              <a:gd name="T1" fmla="*/ 175 h 175"/>
              <a:gd name="T2" fmla="*/ 366 w 366"/>
              <a:gd name="T3" fmla="*/ 175 h 175"/>
              <a:gd name="T4" fmla="*/ 183 w 366"/>
              <a:gd name="T5" fmla="*/ 0 h 175"/>
              <a:gd name="T6" fmla="*/ 0 w 366"/>
              <a:gd name="T7" fmla="*/ 175 h 175"/>
            </a:gdLst>
            <a:ahLst/>
            <a:cxnLst>
              <a:cxn ang="0">
                <a:pos x="T0" y="T1"/>
              </a:cxn>
              <a:cxn ang="0">
                <a:pos x="T2" y="T3"/>
              </a:cxn>
              <a:cxn ang="0">
                <a:pos x="T4" y="T5"/>
              </a:cxn>
              <a:cxn ang="0">
                <a:pos x="T6" y="T7"/>
              </a:cxn>
            </a:cxnLst>
            <a:rect l="0" t="0" r="r" b="b"/>
            <a:pathLst>
              <a:path w="366" h="175">
                <a:moveTo>
                  <a:pt x="0" y="175"/>
                </a:moveTo>
                <a:cubicBezTo>
                  <a:pt x="366" y="175"/>
                  <a:pt x="366" y="175"/>
                  <a:pt x="366" y="175"/>
                </a:cubicBezTo>
                <a:cubicBezTo>
                  <a:pt x="362" y="78"/>
                  <a:pt x="282" y="0"/>
                  <a:pt x="183" y="0"/>
                </a:cubicBezTo>
                <a:cubicBezTo>
                  <a:pt x="84" y="0"/>
                  <a:pt x="4" y="78"/>
                  <a:pt x="0" y="175"/>
                </a:cubicBezTo>
                <a:close/>
              </a:path>
            </a:pathLst>
          </a:custGeom>
          <a:solidFill>
            <a:srgbClr val="728498">
              <a:alpha val="25000"/>
            </a:srgbClr>
          </a:solidFill>
          <a:ln>
            <a:noFill/>
          </a:ln>
        </p:spPr>
        <p:txBody>
          <a:bodyPr/>
          <a:lstStyle/>
          <a:p>
            <a:endParaRPr lang="en-US">
              <a:solidFill>
                <a:srgbClr val="003B50"/>
              </a:solidFill>
            </a:endParaRPr>
          </a:p>
        </p:txBody>
      </p:sp>
      <p:sp>
        <p:nvSpPr>
          <p:cNvPr id="50" name="Freeform 14"/>
          <p:cNvSpPr>
            <a:spLocks/>
          </p:cNvSpPr>
          <p:nvPr userDrawn="1"/>
        </p:nvSpPr>
        <p:spPr bwMode="auto">
          <a:xfrm>
            <a:off x="6" y="3725823"/>
            <a:ext cx="811213" cy="3132181"/>
          </a:xfrm>
          <a:custGeom>
            <a:avLst/>
            <a:gdLst>
              <a:gd name="T0" fmla="*/ 0 w 322"/>
              <a:gd name="T1" fmla="*/ 0 h 1016"/>
              <a:gd name="T2" fmla="*/ 0 w 322"/>
              <a:gd name="T3" fmla="*/ 1016 h 1016"/>
              <a:gd name="T4" fmla="*/ 140 w 322"/>
              <a:gd name="T5" fmla="*/ 1016 h 1016"/>
              <a:gd name="T6" fmla="*/ 322 w 322"/>
              <a:gd name="T7" fmla="*/ 564 h 1016"/>
              <a:gd name="T8" fmla="*/ 0 w 322"/>
              <a:gd name="T9" fmla="*/ 0 h 1016"/>
            </a:gdLst>
            <a:ahLst/>
            <a:cxnLst>
              <a:cxn ang="0">
                <a:pos x="T0" y="T1"/>
              </a:cxn>
              <a:cxn ang="0">
                <a:pos x="T2" y="T3"/>
              </a:cxn>
              <a:cxn ang="0">
                <a:pos x="T4" y="T5"/>
              </a:cxn>
              <a:cxn ang="0">
                <a:pos x="T6" y="T7"/>
              </a:cxn>
              <a:cxn ang="0">
                <a:pos x="T8" y="T9"/>
              </a:cxn>
            </a:cxnLst>
            <a:rect l="0" t="0" r="r" b="b"/>
            <a:pathLst>
              <a:path w="322" h="1016">
                <a:moveTo>
                  <a:pt x="0" y="0"/>
                </a:moveTo>
                <a:cubicBezTo>
                  <a:pt x="0" y="1016"/>
                  <a:pt x="0" y="1016"/>
                  <a:pt x="0" y="1016"/>
                </a:cubicBezTo>
                <a:cubicBezTo>
                  <a:pt x="140" y="1016"/>
                  <a:pt x="140" y="1016"/>
                  <a:pt x="140" y="1016"/>
                </a:cubicBezTo>
                <a:cubicBezTo>
                  <a:pt x="253" y="899"/>
                  <a:pt x="322" y="739"/>
                  <a:pt x="322" y="564"/>
                </a:cubicBezTo>
                <a:cubicBezTo>
                  <a:pt x="322" y="324"/>
                  <a:pt x="193" y="114"/>
                  <a:pt x="0" y="0"/>
                </a:cubicBezTo>
                <a:close/>
              </a:path>
            </a:pathLst>
          </a:custGeom>
          <a:solidFill>
            <a:srgbClr val="ED6737">
              <a:alpha val="25000"/>
            </a:srgbClr>
          </a:solidFill>
          <a:ln>
            <a:noFill/>
          </a:ln>
        </p:spPr>
        <p:txBody>
          <a:bodyPr/>
          <a:lstStyle/>
          <a:p>
            <a:endParaRPr lang="en-US">
              <a:solidFill>
                <a:srgbClr val="003B50"/>
              </a:solidFill>
            </a:endParaRPr>
          </a:p>
        </p:txBody>
      </p:sp>
      <p:grpSp>
        <p:nvGrpSpPr>
          <p:cNvPr id="61" name="Group 4"/>
          <p:cNvGrpSpPr>
            <a:grpSpLocks noChangeAspect="1"/>
          </p:cNvGrpSpPr>
          <p:nvPr userDrawn="1"/>
        </p:nvGrpSpPr>
        <p:grpSpPr bwMode="gray">
          <a:xfrm>
            <a:off x="8295958" y="6457977"/>
            <a:ext cx="339861" cy="304875"/>
            <a:chOff x="1352" y="681"/>
            <a:chExt cx="3519" cy="3153"/>
          </a:xfrm>
        </p:grpSpPr>
        <p:sp>
          <p:nvSpPr>
            <p:cNvPr id="62"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003B50"/>
                </a:solidFill>
              </a:endParaRPr>
            </a:p>
          </p:txBody>
        </p:sp>
        <p:sp>
          <p:nvSpPr>
            <p:cNvPr id="63"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4"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5"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2"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3"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4"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5"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6"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7"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8"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9"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90"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91"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92"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003B50"/>
                </a:solidFill>
              </a:endParaRPr>
            </a:p>
          </p:txBody>
        </p:sp>
      </p:grpSp>
      <p:sp>
        <p:nvSpPr>
          <p:cNvPr id="93" name="Titel 1"/>
          <p:cNvSpPr>
            <a:spLocks noGrp="1"/>
          </p:cNvSpPr>
          <p:nvPr>
            <p:ph type="title" hasCustomPrompt="1"/>
          </p:nvPr>
        </p:nvSpPr>
        <p:spPr>
          <a:xfrm>
            <a:off x="343501" y="97200"/>
            <a:ext cx="7047900" cy="612000"/>
          </a:xfrm>
          <a:prstGeom prst="rect">
            <a:avLst/>
          </a:prstGeom>
        </p:spPr>
        <p:txBody>
          <a:bodyPr wrap="square" lIns="0" tIns="0" rIns="0" bIns="0" anchor="ctr" anchorCtr="0">
            <a:no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cxnSp>
        <p:nvCxnSpPr>
          <p:cNvPr id="95" name="Straight Connector 94"/>
          <p:cNvCxnSpPr/>
          <p:nvPr userDrawn="1"/>
        </p:nvCxnSpPr>
        <p:spPr>
          <a:xfrm>
            <a:off x="342905" y="733425"/>
            <a:ext cx="8639175" cy="0"/>
          </a:xfrm>
          <a:prstGeom prst="line">
            <a:avLst/>
          </a:prstGeom>
          <a:ln w="15875">
            <a:solidFill>
              <a:srgbClr val="A1C46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170170"/>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hite plain">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52800" y="982800"/>
            <a:ext cx="8657850" cy="5400000"/>
          </a:xfrm>
          <a:prstGeom prst="rect">
            <a:avLst/>
          </a:prstGeom>
        </p:spPr>
        <p:txBody>
          <a:bodyPr lIns="0" tIns="0" rIns="0" bIns="0"/>
          <a:lstStyle>
            <a:lvl1pPr marL="182563" indent="-182563">
              <a:lnSpc>
                <a:spcPct val="100000"/>
              </a:lnSpc>
              <a:spcBef>
                <a:spcPts val="800"/>
              </a:spcBef>
              <a:buFont typeface="Arial" pitchFamily="34" charset="0"/>
              <a:buChar char="•"/>
              <a:defRPr sz="1800"/>
            </a:lvl1pPr>
            <a:lvl2pPr marL="358775" indent="-176213">
              <a:lnSpc>
                <a:spcPct val="100000"/>
              </a:lnSpc>
              <a:spcBef>
                <a:spcPts val="800"/>
              </a:spcBef>
              <a:buClr>
                <a:schemeClr val="tx1"/>
              </a:buClr>
              <a:buFont typeface="Calibri" pitchFamily="34" charset="0"/>
              <a:buChar char="─"/>
              <a:defRPr sz="1600"/>
            </a:lvl2pPr>
            <a:lvl3pPr marL="538163" indent="-179388">
              <a:lnSpc>
                <a:spcPct val="100000"/>
              </a:lnSpc>
              <a:spcBef>
                <a:spcPts val="800"/>
              </a:spcBef>
              <a:buClr>
                <a:schemeClr val="tx1"/>
              </a:buClr>
              <a:buFont typeface="Wingdings" pitchFamily="2" charset="2"/>
              <a:buChar char="§"/>
              <a:defRPr sz="1400"/>
            </a:lvl3pPr>
            <a:lvl4pPr marL="717550" indent="-179388">
              <a:lnSpc>
                <a:spcPct val="100000"/>
              </a:lnSpc>
              <a:spcBef>
                <a:spcPts val="800"/>
              </a:spcBef>
              <a:defRPr sz="1200"/>
            </a:lvl4pPr>
            <a:lvl5pPr marL="896938" indent="-179388">
              <a:lnSpc>
                <a:spcPct val="100000"/>
              </a:lnSpc>
              <a:spcBef>
                <a:spcPts val="800"/>
              </a:spcBef>
              <a:buFont typeface="Calibri" pitchFamily="34" charset="0"/>
              <a:buChar char="─"/>
              <a:defRPr sz="1000" baseline="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sz="1200" noProof="0" dirty="0" smtClean="0"/>
              <a:t>Fourth level</a:t>
            </a:r>
          </a:p>
          <a:p>
            <a:pPr lvl="4"/>
            <a:r>
              <a:rPr lang="en-US" sz="1000" noProof="0" dirty="0" smtClean="0"/>
              <a:t>Fifth level</a:t>
            </a:r>
            <a:endParaRPr lang="en-US" noProof="0" dirty="0" smtClean="0"/>
          </a:p>
          <a:p>
            <a:pPr lvl="3"/>
            <a:endParaRPr lang="en-US" noProof="0" dirty="0" smtClean="0"/>
          </a:p>
        </p:txBody>
      </p:sp>
      <p:sp>
        <p:nvSpPr>
          <p:cNvPr id="5" name="Fußzeilenplatzhalter 4"/>
          <p:cNvSpPr>
            <a:spLocks noGrp="1"/>
          </p:cNvSpPr>
          <p:nvPr>
            <p:ph type="ftr" sz="quarter" idx="11"/>
          </p:nvPr>
        </p:nvSpPr>
        <p:spPr>
          <a:xfrm>
            <a:off x="352799" y="6566400"/>
            <a:ext cx="3600000" cy="184666"/>
          </a:xfrm>
          <a:prstGeom prst="rect">
            <a:avLst/>
          </a:prstGeom>
        </p:spPr>
        <p:txBody>
          <a:bodyPr wrap="square" lIns="0" tIns="0" rIns="0" bIns="0" anchor="b" anchorCtr="0">
            <a:noAutofit/>
          </a:bodyPr>
          <a:lstStyle>
            <a:lvl1pPr>
              <a:defRPr sz="1200">
                <a:solidFill>
                  <a:schemeClr val="tx1"/>
                </a:solidFill>
              </a:defRPr>
            </a:lvl1pPr>
          </a:lstStyle>
          <a:p>
            <a:endParaRPr lang="de-DE" dirty="0">
              <a:solidFill>
                <a:srgbClr val="003B50"/>
              </a:solidFill>
            </a:endParaRPr>
          </a:p>
        </p:txBody>
      </p:sp>
      <p:sp>
        <p:nvSpPr>
          <p:cNvPr id="44" name="Foliennummernplatzhalter 5"/>
          <p:cNvSpPr>
            <a:spLocks noGrp="1"/>
          </p:cNvSpPr>
          <p:nvPr>
            <p:ph type="sldNum" sz="quarter" idx="12"/>
          </p:nvPr>
        </p:nvSpPr>
        <p:spPr>
          <a:xfrm>
            <a:off x="8811496" y="6566400"/>
            <a:ext cx="182742" cy="184666"/>
          </a:xfrm>
          <a:prstGeom prst="rect">
            <a:avLst/>
          </a:prstGeom>
        </p:spPr>
        <p:txBody>
          <a:bodyPr wrap="none" lIns="0" tIns="0" rIns="0" bIns="0" anchor="b" anchorCtr="0">
            <a:spAutoFit/>
          </a:bodyPr>
          <a:lstStyle>
            <a:lvl1pPr algn="r">
              <a:defRPr sz="1200" b="1"/>
            </a:lvl1pPr>
          </a:lstStyle>
          <a:p>
            <a:fld id="{99DB18A3-D21F-4BB0-9E84-DFB029941648}" type="slidenum">
              <a:rPr lang="de-DE" smtClean="0">
                <a:solidFill>
                  <a:srgbClr val="003B50"/>
                </a:solidFill>
              </a:rPr>
              <a:pPr/>
              <a:t>‹#›</a:t>
            </a:fld>
            <a:endParaRPr lang="de-DE" dirty="0">
              <a:solidFill>
                <a:srgbClr val="003B50"/>
              </a:solidFill>
            </a:endParaRPr>
          </a:p>
        </p:txBody>
      </p:sp>
      <p:sp>
        <p:nvSpPr>
          <p:cNvPr id="55" name="Fußzeilenplatzhalter 4"/>
          <p:cNvSpPr txBox="1">
            <a:spLocks/>
          </p:cNvSpPr>
          <p:nvPr userDrawn="1"/>
        </p:nvSpPr>
        <p:spPr>
          <a:xfrm>
            <a:off x="7663213" y="6591300"/>
            <a:ext cx="814051" cy="178816"/>
          </a:xfrm>
          <a:prstGeom prst="rect">
            <a:avLst/>
          </a:prstGeom>
        </p:spPr>
        <p:txBody>
          <a:bodyPr wrap="square" lIns="0" tIns="0" rIns="0" bIns="0" anchor="b" anchorCtr="0">
            <a:noAutofit/>
          </a:bodyPr>
          <a:lstStyle>
            <a:lvl1pPr>
              <a:defRPr sz="900" i="1">
                <a:solidFill>
                  <a:srgbClr val="1F497D"/>
                </a:solidFill>
              </a:defRPr>
            </a:lvl1pPr>
          </a:lstStyle>
          <a:p>
            <a:pPr>
              <a:defRPr/>
            </a:pPr>
            <a:r>
              <a:rPr lang="de-DE" smtClean="0"/>
              <a:t>Powered by</a:t>
            </a:r>
            <a:endParaRPr lang="de-DE" dirty="0"/>
          </a:p>
        </p:txBody>
      </p:sp>
      <p:grpSp>
        <p:nvGrpSpPr>
          <p:cNvPr id="56" name="Group 4"/>
          <p:cNvGrpSpPr>
            <a:grpSpLocks noChangeAspect="1"/>
          </p:cNvGrpSpPr>
          <p:nvPr userDrawn="1"/>
        </p:nvGrpSpPr>
        <p:grpSpPr bwMode="gray">
          <a:xfrm>
            <a:off x="8295958" y="6457977"/>
            <a:ext cx="339861" cy="304875"/>
            <a:chOff x="1352" y="681"/>
            <a:chExt cx="3519" cy="3153"/>
          </a:xfrm>
        </p:grpSpPr>
        <p:sp>
          <p:nvSpPr>
            <p:cNvPr id="57"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003B50"/>
                </a:solidFill>
              </a:endParaRPr>
            </a:p>
          </p:txBody>
        </p:sp>
        <p:sp>
          <p:nvSpPr>
            <p:cNvPr id="58"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59"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0"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1"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2"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3"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4"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5"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2"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3"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4"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5"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6"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7"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003B50"/>
                </a:solidFill>
              </a:endParaRPr>
            </a:p>
          </p:txBody>
        </p:sp>
      </p:grpSp>
      <p:sp>
        <p:nvSpPr>
          <p:cNvPr id="88" name="Titel 1"/>
          <p:cNvSpPr>
            <a:spLocks noGrp="1"/>
          </p:cNvSpPr>
          <p:nvPr>
            <p:ph type="title" hasCustomPrompt="1"/>
          </p:nvPr>
        </p:nvSpPr>
        <p:spPr>
          <a:xfrm>
            <a:off x="343505" y="97200"/>
            <a:ext cx="7114575" cy="612000"/>
          </a:xfrm>
          <a:prstGeom prst="rect">
            <a:avLst/>
          </a:prstGeom>
        </p:spPr>
        <p:txBody>
          <a:bodyPr wrap="square" lIns="0" tIns="0" rIns="0" bIns="0" anchor="ctr" anchorCtr="0">
            <a:no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pic>
        <p:nvPicPr>
          <p:cNvPr id="89" name="Picture 88" descr="IM_conncts_logo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48577" y="149878"/>
            <a:ext cx="1323975" cy="475663"/>
          </a:xfrm>
          <a:prstGeom prst="rect">
            <a:avLst/>
          </a:prstGeom>
        </p:spPr>
      </p:pic>
      <p:cxnSp>
        <p:nvCxnSpPr>
          <p:cNvPr id="90" name="Straight Connector 89"/>
          <p:cNvCxnSpPr/>
          <p:nvPr userDrawn="1"/>
        </p:nvCxnSpPr>
        <p:spPr>
          <a:xfrm>
            <a:off x="342905" y="733425"/>
            <a:ext cx="8639175" cy="0"/>
          </a:xfrm>
          <a:prstGeom prst="line">
            <a:avLst/>
          </a:prstGeom>
          <a:ln w="15875">
            <a:solidFill>
              <a:srgbClr val="A1C46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4066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pic &amp; Result_2">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1051200" y="982800"/>
            <a:ext cx="7959600" cy="5184000"/>
          </a:xfrm>
          <a:prstGeom prst="rect">
            <a:avLst/>
          </a:prstGeom>
        </p:spPr>
        <p:txBody>
          <a:bodyPr lIns="0" tIns="0" rIns="0" bIns="0"/>
          <a:lstStyle>
            <a:lvl1pPr marL="182563" indent="-182563">
              <a:lnSpc>
                <a:spcPct val="100000"/>
              </a:lnSpc>
              <a:spcBef>
                <a:spcPts val="800"/>
              </a:spcBef>
              <a:buFont typeface="Arial" pitchFamily="34" charset="0"/>
              <a:buChar char="•"/>
              <a:defRPr sz="1800"/>
            </a:lvl1pPr>
            <a:lvl2pPr marL="358775" indent="-176213">
              <a:lnSpc>
                <a:spcPct val="100000"/>
              </a:lnSpc>
              <a:spcBef>
                <a:spcPts val="800"/>
              </a:spcBef>
              <a:buClr>
                <a:schemeClr val="tx1"/>
              </a:buClr>
              <a:buFont typeface="Calibri" pitchFamily="34" charset="0"/>
              <a:buChar char="─"/>
              <a:defRPr sz="1600"/>
            </a:lvl2pPr>
            <a:lvl3pPr marL="538163" indent="-179388">
              <a:lnSpc>
                <a:spcPct val="100000"/>
              </a:lnSpc>
              <a:spcBef>
                <a:spcPts val="800"/>
              </a:spcBef>
              <a:buClr>
                <a:schemeClr val="tx1"/>
              </a:buClr>
              <a:buFont typeface="Wingdings" pitchFamily="2" charset="2"/>
              <a:buChar char="§"/>
              <a:defRPr sz="1400"/>
            </a:lvl3pPr>
            <a:lvl4pPr marL="717550" indent="-179388">
              <a:lnSpc>
                <a:spcPct val="100000"/>
              </a:lnSpc>
              <a:spcBef>
                <a:spcPts val="800"/>
              </a:spcBef>
              <a:defRPr sz="1200"/>
            </a:lvl4pPr>
            <a:lvl5pPr marL="896938" indent="-179388">
              <a:lnSpc>
                <a:spcPct val="100000"/>
              </a:lnSpc>
              <a:spcBef>
                <a:spcPts val="800"/>
              </a:spcBef>
              <a:buFont typeface="Calibri" pitchFamily="34" charset="0"/>
              <a:buChar char="─"/>
              <a:defRPr sz="1000" baseline="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sz="1200" noProof="0" dirty="0" smtClean="0"/>
              <a:t>Fourth level</a:t>
            </a:r>
          </a:p>
          <a:p>
            <a:pPr lvl="4"/>
            <a:r>
              <a:rPr lang="en-US" sz="1000" noProof="0" dirty="0" smtClean="0"/>
              <a:t>Fifth level</a:t>
            </a:r>
            <a:endParaRPr lang="en-US" noProof="0" dirty="0" smtClean="0"/>
          </a:p>
          <a:p>
            <a:pPr lvl="3"/>
            <a:endParaRPr lang="en-US" noProof="0" dirty="0" smtClean="0"/>
          </a:p>
        </p:txBody>
      </p:sp>
      <p:sp>
        <p:nvSpPr>
          <p:cNvPr id="5" name="Fußzeilenplatzhalter 4"/>
          <p:cNvSpPr>
            <a:spLocks noGrp="1"/>
          </p:cNvSpPr>
          <p:nvPr>
            <p:ph type="ftr" sz="quarter" idx="11"/>
          </p:nvPr>
        </p:nvSpPr>
        <p:spPr>
          <a:xfrm>
            <a:off x="838799" y="6566400"/>
            <a:ext cx="3600000" cy="184666"/>
          </a:xfrm>
          <a:prstGeom prst="rect">
            <a:avLst/>
          </a:prstGeom>
        </p:spPr>
        <p:txBody>
          <a:bodyPr wrap="square" lIns="0" tIns="0" rIns="0" bIns="0" anchor="b" anchorCtr="0">
            <a:noAutofit/>
          </a:bodyPr>
          <a:lstStyle>
            <a:lvl1pPr>
              <a:defRPr sz="1200">
                <a:solidFill>
                  <a:schemeClr val="tx1"/>
                </a:solidFill>
              </a:defRPr>
            </a:lvl1pPr>
          </a:lstStyle>
          <a:p>
            <a:endParaRPr lang="de-DE" dirty="0">
              <a:solidFill>
                <a:srgbClr val="003B50"/>
              </a:solidFill>
            </a:endParaRPr>
          </a:p>
        </p:txBody>
      </p:sp>
      <p:sp>
        <p:nvSpPr>
          <p:cNvPr id="44" name="Foliennummernplatzhalter 5"/>
          <p:cNvSpPr>
            <a:spLocks noGrp="1"/>
          </p:cNvSpPr>
          <p:nvPr>
            <p:ph type="sldNum" sz="quarter" idx="12"/>
          </p:nvPr>
        </p:nvSpPr>
        <p:spPr>
          <a:xfrm>
            <a:off x="8811496" y="6566400"/>
            <a:ext cx="182742" cy="184666"/>
          </a:xfrm>
          <a:prstGeom prst="rect">
            <a:avLst/>
          </a:prstGeom>
        </p:spPr>
        <p:txBody>
          <a:bodyPr wrap="none" lIns="0" tIns="0" rIns="0" bIns="0" anchor="b" anchorCtr="0">
            <a:spAutoFit/>
          </a:bodyPr>
          <a:lstStyle>
            <a:lvl1pPr algn="r">
              <a:defRPr sz="1200" b="1"/>
            </a:lvl1pPr>
          </a:lstStyle>
          <a:p>
            <a:fld id="{99DB18A3-D21F-4BB0-9E84-DFB029941648}" type="slidenum">
              <a:rPr lang="de-DE" smtClean="0">
                <a:solidFill>
                  <a:srgbClr val="003B50"/>
                </a:solidFill>
              </a:rPr>
              <a:pPr/>
              <a:t>‹#›</a:t>
            </a:fld>
            <a:endParaRPr lang="de-DE" dirty="0">
              <a:solidFill>
                <a:srgbClr val="003B50"/>
              </a:solidFill>
            </a:endParaRPr>
          </a:p>
        </p:txBody>
      </p:sp>
      <p:sp>
        <p:nvSpPr>
          <p:cNvPr id="49" name="Freeform 10"/>
          <p:cNvSpPr>
            <a:spLocks/>
          </p:cNvSpPr>
          <p:nvPr userDrawn="1"/>
        </p:nvSpPr>
        <p:spPr bwMode="auto">
          <a:xfrm>
            <a:off x="4572000" y="6296027"/>
            <a:ext cx="1169988" cy="561975"/>
          </a:xfrm>
          <a:custGeom>
            <a:avLst/>
            <a:gdLst>
              <a:gd name="T0" fmla="*/ 0 w 366"/>
              <a:gd name="T1" fmla="*/ 175 h 175"/>
              <a:gd name="T2" fmla="*/ 366 w 366"/>
              <a:gd name="T3" fmla="*/ 175 h 175"/>
              <a:gd name="T4" fmla="*/ 183 w 366"/>
              <a:gd name="T5" fmla="*/ 0 h 175"/>
              <a:gd name="T6" fmla="*/ 0 w 366"/>
              <a:gd name="T7" fmla="*/ 175 h 175"/>
            </a:gdLst>
            <a:ahLst/>
            <a:cxnLst>
              <a:cxn ang="0">
                <a:pos x="T0" y="T1"/>
              </a:cxn>
              <a:cxn ang="0">
                <a:pos x="T2" y="T3"/>
              </a:cxn>
              <a:cxn ang="0">
                <a:pos x="T4" y="T5"/>
              </a:cxn>
              <a:cxn ang="0">
                <a:pos x="T6" y="T7"/>
              </a:cxn>
            </a:cxnLst>
            <a:rect l="0" t="0" r="r" b="b"/>
            <a:pathLst>
              <a:path w="366" h="175">
                <a:moveTo>
                  <a:pt x="0" y="175"/>
                </a:moveTo>
                <a:cubicBezTo>
                  <a:pt x="366" y="175"/>
                  <a:pt x="366" y="175"/>
                  <a:pt x="366" y="175"/>
                </a:cubicBezTo>
                <a:cubicBezTo>
                  <a:pt x="362" y="78"/>
                  <a:pt x="282" y="0"/>
                  <a:pt x="183" y="0"/>
                </a:cubicBezTo>
                <a:cubicBezTo>
                  <a:pt x="84" y="0"/>
                  <a:pt x="4" y="78"/>
                  <a:pt x="0" y="175"/>
                </a:cubicBezTo>
                <a:close/>
              </a:path>
            </a:pathLst>
          </a:custGeom>
          <a:solidFill>
            <a:srgbClr val="728498">
              <a:alpha val="25000"/>
            </a:srgbClr>
          </a:solidFill>
          <a:ln>
            <a:noFill/>
          </a:ln>
        </p:spPr>
        <p:txBody>
          <a:bodyPr/>
          <a:lstStyle/>
          <a:p>
            <a:endParaRPr lang="en-US">
              <a:solidFill>
                <a:srgbClr val="003B50"/>
              </a:solidFill>
            </a:endParaRPr>
          </a:p>
        </p:txBody>
      </p:sp>
      <p:sp>
        <p:nvSpPr>
          <p:cNvPr id="50" name="Freeform 14"/>
          <p:cNvSpPr>
            <a:spLocks/>
          </p:cNvSpPr>
          <p:nvPr userDrawn="1"/>
        </p:nvSpPr>
        <p:spPr bwMode="auto">
          <a:xfrm>
            <a:off x="1" y="3725821"/>
            <a:ext cx="811213" cy="3132181"/>
          </a:xfrm>
          <a:custGeom>
            <a:avLst/>
            <a:gdLst>
              <a:gd name="T0" fmla="*/ 0 w 322"/>
              <a:gd name="T1" fmla="*/ 0 h 1016"/>
              <a:gd name="T2" fmla="*/ 0 w 322"/>
              <a:gd name="T3" fmla="*/ 1016 h 1016"/>
              <a:gd name="T4" fmla="*/ 140 w 322"/>
              <a:gd name="T5" fmla="*/ 1016 h 1016"/>
              <a:gd name="T6" fmla="*/ 322 w 322"/>
              <a:gd name="T7" fmla="*/ 564 h 1016"/>
              <a:gd name="T8" fmla="*/ 0 w 322"/>
              <a:gd name="T9" fmla="*/ 0 h 1016"/>
            </a:gdLst>
            <a:ahLst/>
            <a:cxnLst>
              <a:cxn ang="0">
                <a:pos x="T0" y="T1"/>
              </a:cxn>
              <a:cxn ang="0">
                <a:pos x="T2" y="T3"/>
              </a:cxn>
              <a:cxn ang="0">
                <a:pos x="T4" y="T5"/>
              </a:cxn>
              <a:cxn ang="0">
                <a:pos x="T6" y="T7"/>
              </a:cxn>
              <a:cxn ang="0">
                <a:pos x="T8" y="T9"/>
              </a:cxn>
            </a:cxnLst>
            <a:rect l="0" t="0" r="r" b="b"/>
            <a:pathLst>
              <a:path w="322" h="1016">
                <a:moveTo>
                  <a:pt x="0" y="0"/>
                </a:moveTo>
                <a:cubicBezTo>
                  <a:pt x="0" y="1016"/>
                  <a:pt x="0" y="1016"/>
                  <a:pt x="0" y="1016"/>
                </a:cubicBezTo>
                <a:cubicBezTo>
                  <a:pt x="140" y="1016"/>
                  <a:pt x="140" y="1016"/>
                  <a:pt x="140" y="1016"/>
                </a:cubicBezTo>
                <a:cubicBezTo>
                  <a:pt x="253" y="899"/>
                  <a:pt x="322" y="739"/>
                  <a:pt x="322" y="564"/>
                </a:cubicBezTo>
                <a:cubicBezTo>
                  <a:pt x="322" y="324"/>
                  <a:pt x="193" y="114"/>
                  <a:pt x="0" y="0"/>
                </a:cubicBezTo>
                <a:close/>
              </a:path>
            </a:pathLst>
          </a:custGeom>
          <a:solidFill>
            <a:srgbClr val="ED6737">
              <a:alpha val="25000"/>
            </a:srgbClr>
          </a:solidFill>
          <a:ln>
            <a:noFill/>
          </a:ln>
        </p:spPr>
        <p:txBody>
          <a:bodyPr/>
          <a:lstStyle/>
          <a:p>
            <a:endParaRPr lang="en-US">
              <a:solidFill>
                <a:srgbClr val="003B50"/>
              </a:solidFill>
            </a:endParaRPr>
          </a:p>
        </p:txBody>
      </p:sp>
      <p:grpSp>
        <p:nvGrpSpPr>
          <p:cNvPr id="61" name="Group 4"/>
          <p:cNvGrpSpPr>
            <a:grpSpLocks noChangeAspect="1"/>
          </p:cNvGrpSpPr>
          <p:nvPr userDrawn="1"/>
        </p:nvGrpSpPr>
        <p:grpSpPr bwMode="gray">
          <a:xfrm>
            <a:off x="8295945" y="6457951"/>
            <a:ext cx="339861" cy="304875"/>
            <a:chOff x="1352" y="681"/>
            <a:chExt cx="3519" cy="3153"/>
          </a:xfrm>
        </p:grpSpPr>
        <p:sp>
          <p:nvSpPr>
            <p:cNvPr id="62"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003B50"/>
                </a:solidFill>
              </a:endParaRPr>
            </a:p>
          </p:txBody>
        </p:sp>
        <p:sp>
          <p:nvSpPr>
            <p:cNvPr id="63"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4"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5"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2"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3"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4"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5"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6"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7"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8"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9"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90"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91"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92"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003B50"/>
                </a:solidFill>
              </a:endParaRPr>
            </a:p>
          </p:txBody>
        </p:sp>
      </p:grpSp>
      <p:sp>
        <p:nvSpPr>
          <p:cNvPr id="93" name="Titel 1"/>
          <p:cNvSpPr>
            <a:spLocks noGrp="1"/>
          </p:cNvSpPr>
          <p:nvPr>
            <p:ph type="title" hasCustomPrompt="1"/>
          </p:nvPr>
        </p:nvSpPr>
        <p:spPr>
          <a:xfrm>
            <a:off x="343501" y="97200"/>
            <a:ext cx="7047900" cy="612000"/>
          </a:xfrm>
          <a:prstGeom prst="rect">
            <a:avLst/>
          </a:prstGeom>
        </p:spPr>
        <p:txBody>
          <a:bodyPr wrap="square" lIns="0" tIns="0" rIns="0" bIns="0" anchor="ctr" anchorCtr="0">
            <a:no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cxnSp>
        <p:nvCxnSpPr>
          <p:cNvPr id="95" name="Straight Connector 94"/>
          <p:cNvCxnSpPr/>
          <p:nvPr userDrawn="1"/>
        </p:nvCxnSpPr>
        <p:spPr>
          <a:xfrm>
            <a:off x="342901" y="733425"/>
            <a:ext cx="8639175" cy="0"/>
          </a:xfrm>
          <a:prstGeom prst="line">
            <a:avLst/>
          </a:prstGeom>
          <a:ln w="15875">
            <a:solidFill>
              <a:srgbClr val="A1C46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69602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ed plain &amp; Image">
    <p:bg>
      <p:bgPr>
        <a:gradFill>
          <a:gsLst>
            <a:gs pos="12000">
              <a:schemeClr val="tx1">
                <a:lumMod val="90000"/>
                <a:lumOff val="10000"/>
              </a:schemeClr>
            </a:gs>
            <a:gs pos="41000">
              <a:schemeClr val="tx1"/>
            </a:gs>
          </a:gsLst>
          <a:lin ang="16200000" scaled="0"/>
        </a:gradFill>
        <a:effectLst/>
      </p:bgPr>
    </p:bg>
    <p:spTree>
      <p:nvGrpSpPr>
        <p:cNvPr id="1" name=""/>
        <p:cNvGrpSpPr/>
        <p:nvPr/>
      </p:nvGrpSpPr>
      <p:grpSpPr>
        <a:xfrm>
          <a:off x="0" y="0"/>
          <a:ext cx="0" cy="0"/>
          <a:chOff x="0" y="0"/>
          <a:chExt cx="0" cy="0"/>
        </a:xfrm>
      </p:grpSpPr>
      <p:sp>
        <p:nvSpPr>
          <p:cNvPr id="83" name="Inhaltsplatzhalter 2"/>
          <p:cNvSpPr>
            <a:spLocks noGrp="1"/>
          </p:cNvSpPr>
          <p:nvPr>
            <p:ph idx="1" hasCustomPrompt="1"/>
          </p:nvPr>
        </p:nvSpPr>
        <p:spPr>
          <a:xfrm>
            <a:off x="352800" y="982800"/>
            <a:ext cx="8657850" cy="5400000"/>
          </a:xfrm>
          <a:prstGeom prst="rect">
            <a:avLst/>
          </a:prstGeom>
        </p:spPr>
        <p:txBody>
          <a:bodyPr lIns="0" tIns="0" rIns="0" bIns="0"/>
          <a:lstStyle>
            <a:lvl1pPr marL="182563" indent="-182563">
              <a:lnSpc>
                <a:spcPct val="100000"/>
              </a:lnSpc>
              <a:spcBef>
                <a:spcPts val="800"/>
              </a:spcBef>
              <a:buFont typeface="Arial" pitchFamily="34" charset="0"/>
              <a:buChar char="•"/>
              <a:defRPr sz="1800">
                <a:solidFill>
                  <a:schemeClr val="bg1"/>
                </a:solidFill>
                <a:latin typeface="+mn-lt"/>
              </a:defRPr>
            </a:lvl1pPr>
            <a:lvl2pPr marL="358775" indent="-176213">
              <a:lnSpc>
                <a:spcPct val="100000"/>
              </a:lnSpc>
              <a:spcBef>
                <a:spcPts val="800"/>
              </a:spcBef>
              <a:buClr>
                <a:schemeClr val="bg1"/>
              </a:buClr>
              <a:buFont typeface="Calibri" pitchFamily="34" charset="0"/>
              <a:buChar char="─"/>
              <a:defRPr sz="1600">
                <a:solidFill>
                  <a:schemeClr val="bg1"/>
                </a:solidFill>
                <a:latin typeface="+mn-lt"/>
              </a:defRPr>
            </a:lvl2pPr>
            <a:lvl3pPr marL="538163" indent="-179388">
              <a:lnSpc>
                <a:spcPct val="100000"/>
              </a:lnSpc>
              <a:spcBef>
                <a:spcPts val="800"/>
              </a:spcBef>
              <a:buClr>
                <a:schemeClr val="bg1"/>
              </a:buClr>
              <a:buFont typeface="Wingdings" pitchFamily="2" charset="2"/>
              <a:buChar char="§"/>
              <a:defRPr sz="1400">
                <a:solidFill>
                  <a:schemeClr val="bg1"/>
                </a:solidFill>
                <a:latin typeface="+mn-lt"/>
              </a:defRPr>
            </a:lvl3pPr>
            <a:lvl4pPr marL="717550" indent="-179388">
              <a:lnSpc>
                <a:spcPct val="100000"/>
              </a:lnSpc>
              <a:spcBef>
                <a:spcPts val="800"/>
              </a:spcBef>
              <a:defRPr sz="1200">
                <a:solidFill>
                  <a:schemeClr val="bg1"/>
                </a:solidFill>
                <a:latin typeface="+mn-lt"/>
              </a:defRPr>
            </a:lvl4pPr>
            <a:lvl5pPr marL="896938" indent="-179388">
              <a:lnSpc>
                <a:spcPct val="100000"/>
              </a:lnSpc>
              <a:spcBef>
                <a:spcPts val="800"/>
              </a:spcBef>
              <a:buFont typeface="Calibri" pitchFamily="34" charset="0"/>
              <a:buChar char="─"/>
              <a:defRPr sz="1000" baseline="0">
                <a:solidFill>
                  <a:schemeClr val="bg1"/>
                </a:solidFill>
                <a:latin typeface="+mn-l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sz="1200" noProof="0" dirty="0" smtClean="0"/>
              <a:t>Fourth level</a:t>
            </a:r>
          </a:p>
          <a:p>
            <a:pPr lvl="4"/>
            <a:r>
              <a:rPr lang="en-US" sz="1000" noProof="0" dirty="0" smtClean="0"/>
              <a:t>Fifth level</a:t>
            </a:r>
            <a:endParaRPr lang="en-US" noProof="0" dirty="0" smtClean="0"/>
          </a:p>
          <a:p>
            <a:pPr lvl="3"/>
            <a:endParaRPr lang="en-US" noProof="0" dirty="0" smtClean="0"/>
          </a:p>
        </p:txBody>
      </p:sp>
      <p:sp>
        <p:nvSpPr>
          <p:cNvPr id="84" name="Fußzeilenplatzhalter 4"/>
          <p:cNvSpPr>
            <a:spLocks noGrp="1"/>
          </p:cNvSpPr>
          <p:nvPr>
            <p:ph type="ftr" sz="quarter" idx="11"/>
          </p:nvPr>
        </p:nvSpPr>
        <p:spPr>
          <a:xfrm>
            <a:off x="352799" y="6566400"/>
            <a:ext cx="3600000" cy="184666"/>
          </a:xfrm>
          <a:prstGeom prst="rect">
            <a:avLst/>
          </a:prstGeom>
        </p:spPr>
        <p:txBody>
          <a:bodyPr wrap="square" lIns="0" tIns="0" rIns="0" bIns="0" anchor="b" anchorCtr="0">
            <a:noAutofit/>
          </a:bodyPr>
          <a:lstStyle>
            <a:lvl1pPr>
              <a:defRPr sz="1200">
                <a:solidFill>
                  <a:schemeClr val="bg1"/>
                </a:solidFill>
                <a:latin typeface="+mn-lt"/>
              </a:defRPr>
            </a:lvl1pPr>
          </a:lstStyle>
          <a:p>
            <a:endParaRPr lang="de-DE" dirty="0">
              <a:solidFill>
                <a:srgbClr val="FFFFFF"/>
              </a:solidFill>
            </a:endParaRPr>
          </a:p>
        </p:txBody>
      </p:sp>
      <p:sp>
        <p:nvSpPr>
          <p:cNvPr id="85" name="Foliennummernplatzhalter 5"/>
          <p:cNvSpPr>
            <a:spLocks noGrp="1"/>
          </p:cNvSpPr>
          <p:nvPr>
            <p:ph type="sldNum" sz="quarter" idx="12"/>
          </p:nvPr>
        </p:nvSpPr>
        <p:spPr>
          <a:xfrm>
            <a:off x="8811496" y="6566400"/>
            <a:ext cx="182742" cy="184666"/>
          </a:xfrm>
          <a:prstGeom prst="rect">
            <a:avLst/>
          </a:prstGeom>
        </p:spPr>
        <p:txBody>
          <a:bodyPr wrap="none" lIns="0" tIns="0" rIns="0" bIns="0" anchor="b" anchorCtr="0">
            <a:spAutoFit/>
          </a:bodyPr>
          <a:lstStyle>
            <a:lvl1pPr algn="r">
              <a:defRPr sz="1200" b="1">
                <a:solidFill>
                  <a:schemeClr val="bg1"/>
                </a:solidFill>
                <a:latin typeface="+mn-lt"/>
              </a:defRPr>
            </a:lvl1pPr>
          </a:lstStyle>
          <a:p>
            <a:fld id="{99DB18A3-D21F-4BB0-9E84-DFB029941648}" type="slidenum">
              <a:rPr lang="de-DE" smtClean="0">
                <a:solidFill>
                  <a:srgbClr val="FFFFFF"/>
                </a:solidFill>
              </a:rPr>
              <a:pPr/>
              <a:t>‹#›</a:t>
            </a:fld>
            <a:endParaRPr lang="de-DE" dirty="0">
              <a:solidFill>
                <a:srgbClr val="FFFFFF"/>
              </a:solidFill>
            </a:endParaRPr>
          </a:p>
        </p:txBody>
      </p:sp>
      <p:sp>
        <p:nvSpPr>
          <p:cNvPr id="55" name="Fußzeilenplatzhalter 4"/>
          <p:cNvSpPr txBox="1">
            <a:spLocks/>
          </p:cNvSpPr>
          <p:nvPr userDrawn="1"/>
        </p:nvSpPr>
        <p:spPr>
          <a:xfrm>
            <a:off x="7663213" y="6591300"/>
            <a:ext cx="814051" cy="178816"/>
          </a:xfrm>
          <a:prstGeom prst="rect">
            <a:avLst/>
          </a:prstGeom>
        </p:spPr>
        <p:txBody>
          <a:bodyPr wrap="square" lIns="0" tIns="0" rIns="0" bIns="0" anchor="b" anchorCtr="0">
            <a:noAutofit/>
          </a:bodyPr>
          <a:lstStyle>
            <a:lvl1pPr>
              <a:defRPr sz="900" i="1">
                <a:solidFill>
                  <a:srgbClr val="1F497D"/>
                </a:solidFill>
              </a:defRPr>
            </a:lvl1pPr>
          </a:lstStyle>
          <a:p>
            <a:pPr>
              <a:defRPr/>
            </a:pPr>
            <a:r>
              <a:rPr lang="de-DE" dirty="0" smtClean="0">
                <a:solidFill>
                  <a:srgbClr val="FFFFFF"/>
                </a:solidFill>
              </a:rPr>
              <a:t>Powered by</a:t>
            </a:r>
            <a:endParaRPr lang="de-DE" dirty="0">
              <a:solidFill>
                <a:srgbClr val="FFFFFF"/>
              </a:solidFill>
            </a:endParaRPr>
          </a:p>
        </p:txBody>
      </p:sp>
      <p:grpSp>
        <p:nvGrpSpPr>
          <p:cNvPr id="56" name="Group 4"/>
          <p:cNvGrpSpPr>
            <a:grpSpLocks noChangeAspect="1"/>
          </p:cNvGrpSpPr>
          <p:nvPr userDrawn="1"/>
        </p:nvGrpSpPr>
        <p:grpSpPr bwMode="gray">
          <a:xfrm>
            <a:off x="8295958" y="6457977"/>
            <a:ext cx="339861" cy="304875"/>
            <a:chOff x="1352" y="681"/>
            <a:chExt cx="3519" cy="3153"/>
          </a:xfrm>
        </p:grpSpPr>
        <p:sp>
          <p:nvSpPr>
            <p:cNvPr id="57"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003B50"/>
                </a:solidFill>
              </a:endParaRPr>
            </a:p>
          </p:txBody>
        </p:sp>
        <p:sp>
          <p:nvSpPr>
            <p:cNvPr id="58"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59"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0"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1"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2"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3"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4"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5"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6"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6"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7"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8"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9"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90"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003B50"/>
                </a:solidFill>
              </a:endParaRPr>
            </a:p>
          </p:txBody>
        </p:sp>
      </p:grpSp>
      <p:sp>
        <p:nvSpPr>
          <p:cNvPr id="91" name="Titel 1"/>
          <p:cNvSpPr>
            <a:spLocks noGrp="1"/>
          </p:cNvSpPr>
          <p:nvPr>
            <p:ph type="title" hasCustomPrompt="1"/>
          </p:nvPr>
        </p:nvSpPr>
        <p:spPr>
          <a:xfrm>
            <a:off x="343501" y="97200"/>
            <a:ext cx="7105050" cy="612000"/>
          </a:xfrm>
          <a:prstGeom prst="rect">
            <a:avLst/>
          </a:prstGeom>
        </p:spPr>
        <p:txBody>
          <a:bodyPr wrap="square" lIns="0" tIns="0" rIns="0" bIns="0" anchor="ctr" anchorCtr="0">
            <a:noAutofit/>
          </a:bodyPr>
          <a:lstStyle>
            <a:lvl1pPr algn="l">
              <a:lnSpc>
                <a:spcPct val="90000"/>
              </a:lnSpc>
              <a:defRPr sz="2000" b="1">
                <a:solidFill>
                  <a:schemeClr val="bg1"/>
                </a:solidFill>
              </a:defRPr>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pic>
        <p:nvPicPr>
          <p:cNvPr id="92" name="Picture 91" descr="IM_conncts_logo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48577" y="153007"/>
            <a:ext cx="1323975" cy="469392"/>
          </a:xfrm>
          <a:prstGeom prst="rect">
            <a:avLst/>
          </a:prstGeom>
        </p:spPr>
      </p:pic>
      <p:cxnSp>
        <p:nvCxnSpPr>
          <p:cNvPr id="93" name="Straight Connector 92"/>
          <p:cNvCxnSpPr/>
          <p:nvPr userDrawn="1"/>
        </p:nvCxnSpPr>
        <p:spPr>
          <a:xfrm>
            <a:off x="342905" y="733425"/>
            <a:ext cx="8639175" cy="0"/>
          </a:xfrm>
          <a:prstGeom prst="line">
            <a:avLst/>
          </a:prstGeom>
          <a:ln w="15875">
            <a:solidFill>
              <a:srgbClr val="A1C46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39569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amp; Contact">
    <p:bg>
      <p:bgPr>
        <a:gradFill>
          <a:gsLst>
            <a:gs pos="12000">
              <a:schemeClr val="tx2">
                <a:alpha val="46000"/>
              </a:schemeClr>
            </a:gs>
            <a:gs pos="41000">
              <a:schemeClr val="tx2"/>
            </a:gs>
          </a:gsLst>
          <a:lin ang="16200000" scaled="0"/>
        </a:gradFill>
        <a:effectLst/>
      </p:bgPr>
    </p:bg>
    <p:spTree>
      <p:nvGrpSpPr>
        <p:cNvPr id="1" name=""/>
        <p:cNvGrpSpPr/>
        <p:nvPr/>
      </p:nvGrpSpPr>
      <p:grpSpPr>
        <a:xfrm>
          <a:off x="0" y="0"/>
          <a:ext cx="0" cy="0"/>
          <a:chOff x="0" y="0"/>
          <a:chExt cx="0" cy="0"/>
        </a:xfrm>
      </p:grpSpPr>
      <p:sp>
        <p:nvSpPr>
          <p:cNvPr id="25" name="Inhaltsplatzhalter 2"/>
          <p:cNvSpPr>
            <a:spLocks noGrp="1"/>
          </p:cNvSpPr>
          <p:nvPr>
            <p:ph idx="1" hasCustomPrompt="1"/>
          </p:nvPr>
        </p:nvSpPr>
        <p:spPr>
          <a:xfrm>
            <a:off x="352802" y="982800"/>
            <a:ext cx="7733925" cy="4140000"/>
          </a:xfrm>
          <a:prstGeom prst="rect">
            <a:avLst/>
          </a:prstGeom>
        </p:spPr>
        <p:txBody>
          <a:bodyPr lIns="0" tIns="0" rIns="0" bIns="0"/>
          <a:lstStyle>
            <a:lvl1pPr marL="182563" indent="-182563">
              <a:lnSpc>
                <a:spcPct val="100000"/>
              </a:lnSpc>
              <a:spcBef>
                <a:spcPts val="800"/>
              </a:spcBef>
              <a:buFont typeface="Arial" pitchFamily="34" charset="0"/>
              <a:buChar char="•"/>
              <a:defRPr sz="1800">
                <a:solidFill>
                  <a:schemeClr val="bg1"/>
                </a:solidFill>
                <a:latin typeface="+mn-lt"/>
              </a:defRPr>
            </a:lvl1pPr>
            <a:lvl2pPr marL="358775" indent="-176213">
              <a:lnSpc>
                <a:spcPct val="100000"/>
              </a:lnSpc>
              <a:spcBef>
                <a:spcPts val="800"/>
              </a:spcBef>
              <a:buClr>
                <a:schemeClr val="bg1"/>
              </a:buClr>
              <a:buFont typeface="Calibri" pitchFamily="34" charset="0"/>
              <a:buChar char="─"/>
              <a:defRPr sz="1600">
                <a:solidFill>
                  <a:schemeClr val="bg1"/>
                </a:solidFill>
                <a:latin typeface="+mn-lt"/>
              </a:defRPr>
            </a:lvl2pPr>
            <a:lvl3pPr marL="538163" indent="-179388">
              <a:lnSpc>
                <a:spcPct val="100000"/>
              </a:lnSpc>
              <a:spcBef>
                <a:spcPts val="800"/>
              </a:spcBef>
              <a:buClr>
                <a:schemeClr val="bg1"/>
              </a:buClr>
              <a:buFont typeface="Wingdings" pitchFamily="2" charset="2"/>
              <a:buChar char="§"/>
              <a:defRPr sz="1400">
                <a:solidFill>
                  <a:schemeClr val="bg1"/>
                </a:solidFill>
                <a:latin typeface="+mn-lt"/>
              </a:defRPr>
            </a:lvl3pPr>
            <a:lvl4pPr marL="717550" indent="-179388">
              <a:lnSpc>
                <a:spcPct val="100000"/>
              </a:lnSpc>
              <a:spcBef>
                <a:spcPts val="800"/>
              </a:spcBef>
              <a:defRPr sz="1200">
                <a:solidFill>
                  <a:schemeClr val="bg1"/>
                </a:solidFill>
                <a:latin typeface="+mn-lt"/>
              </a:defRPr>
            </a:lvl4pPr>
            <a:lvl5pPr marL="896938" indent="-179388">
              <a:lnSpc>
                <a:spcPct val="100000"/>
              </a:lnSpc>
              <a:spcBef>
                <a:spcPts val="800"/>
              </a:spcBef>
              <a:buFont typeface="Calibri" pitchFamily="34" charset="0"/>
              <a:buChar char="─"/>
              <a:defRPr sz="1000" baseline="0">
                <a:solidFill>
                  <a:schemeClr val="bg1"/>
                </a:solidFill>
                <a:latin typeface="+mn-l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sz="1200" noProof="0" dirty="0" smtClean="0"/>
              <a:t>Fourth level</a:t>
            </a:r>
          </a:p>
          <a:p>
            <a:pPr lvl="4"/>
            <a:r>
              <a:rPr lang="en-US" sz="1000" noProof="0" dirty="0" smtClean="0"/>
              <a:t>Fifth level</a:t>
            </a:r>
            <a:endParaRPr lang="en-US" noProof="0" dirty="0" smtClean="0"/>
          </a:p>
          <a:p>
            <a:pPr lvl="3"/>
            <a:endParaRPr lang="en-US" noProof="0" dirty="0" smtClean="0"/>
          </a:p>
        </p:txBody>
      </p:sp>
      <p:sp>
        <p:nvSpPr>
          <p:cNvPr id="5" name="Freeform 4"/>
          <p:cNvSpPr>
            <a:spLocks/>
          </p:cNvSpPr>
          <p:nvPr/>
        </p:nvSpPr>
        <p:spPr bwMode="auto">
          <a:xfrm>
            <a:off x="14" y="5272116"/>
            <a:ext cx="4583113" cy="1589087"/>
          </a:xfrm>
          <a:custGeom>
            <a:avLst/>
            <a:gdLst>
              <a:gd name="T0" fmla="*/ 1432 w 1432"/>
              <a:gd name="T1" fmla="*/ 496 h 496"/>
              <a:gd name="T2" fmla="*/ 716 w 1432"/>
              <a:gd name="T3" fmla="*/ 0 h 496"/>
              <a:gd name="T4" fmla="*/ 0 w 1432"/>
              <a:gd name="T5" fmla="*/ 496 h 496"/>
              <a:gd name="T6" fmla="*/ 1432 w 1432"/>
              <a:gd name="T7" fmla="*/ 496 h 496"/>
            </a:gdLst>
            <a:ahLst/>
            <a:cxnLst>
              <a:cxn ang="0">
                <a:pos x="T0" y="T1"/>
              </a:cxn>
              <a:cxn ang="0">
                <a:pos x="T2" y="T3"/>
              </a:cxn>
              <a:cxn ang="0">
                <a:pos x="T4" y="T5"/>
              </a:cxn>
              <a:cxn ang="0">
                <a:pos x="T6" y="T7"/>
              </a:cxn>
            </a:cxnLst>
            <a:rect l="0" t="0" r="r" b="b"/>
            <a:pathLst>
              <a:path w="1432" h="496">
                <a:moveTo>
                  <a:pt x="1432" y="496"/>
                </a:moveTo>
                <a:cubicBezTo>
                  <a:pt x="1323" y="207"/>
                  <a:pt x="1044" y="0"/>
                  <a:pt x="716" y="0"/>
                </a:cubicBezTo>
                <a:cubicBezTo>
                  <a:pt x="388" y="0"/>
                  <a:pt x="109" y="207"/>
                  <a:pt x="0" y="496"/>
                </a:cubicBezTo>
                <a:lnTo>
                  <a:pt x="1432" y="496"/>
                </a:lnTo>
                <a:close/>
              </a:path>
            </a:pathLst>
          </a:custGeom>
          <a:solidFill>
            <a:schemeClr val="tx2">
              <a:alpha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3B50"/>
              </a:solidFill>
            </a:endParaRPr>
          </a:p>
        </p:txBody>
      </p:sp>
      <p:sp>
        <p:nvSpPr>
          <p:cNvPr id="6" name="Freeform 5"/>
          <p:cNvSpPr>
            <a:spLocks/>
          </p:cNvSpPr>
          <p:nvPr userDrawn="1"/>
        </p:nvSpPr>
        <p:spPr bwMode="auto">
          <a:xfrm>
            <a:off x="8547105" y="4954616"/>
            <a:ext cx="601663" cy="1368425"/>
          </a:xfrm>
          <a:custGeom>
            <a:avLst/>
            <a:gdLst>
              <a:gd name="T0" fmla="*/ 184 w 184"/>
              <a:gd name="T1" fmla="*/ 0 h 420"/>
              <a:gd name="T2" fmla="*/ 0 w 184"/>
              <a:gd name="T3" fmla="*/ 210 h 420"/>
              <a:gd name="T4" fmla="*/ 184 w 184"/>
              <a:gd name="T5" fmla="*/ 420 h 420"/>
              <a:gd name="T6" fmla="*/ 184 w 184"/>
              <a:gd name="T7" fmla="*/ 0 h 420"/>
            </a:gdLst>
            <a:ahLst/>
            <a:cxnLst>
              <a:cxn ang="0">
                <a:pos x="T0" y="T1"/>
              </a:cxn>
              <a:cxn ang="0">
                <a:pos x="T2" y="T3"/>
              </a:cxn>
              <a:cxn ang="0">
                <a:pos x="T4" y="T5"/>
              </a:cxn>
              <a:cxn ang="0">
                <a:pos x="T6" y="T7"/>
              </a:cxn>
            </a:cxnLst>
            <a:rect l="0" t="0" r="r" b="b"/>
            <a:pathLst>
              <a:path w="184" h="420">
                <a:moveTo>
                  <a:pt x="184" y="0"/>
                </a:moveTo>
                <a:cubicBezTo>
                  <a:pt x="80" y="14"/>
                  <a:pt x="0" y="103"/>
                  <a:pt x="0" y="210"/>
                </a:cubicBezTo>
                <a:cubicBezTo>
                  <a:pt x="0" y="318"/>
                  <a:pt x="80" y="407"/>
                  <a:pt x="184" y="420"/>
                </a:cubicBezTo>
                <a:lnTo>
                  <a:pt x="184" y="0"/>
                </a:lnTo>
                <a:close/>
              </a:path>
            </a:pathLst>
          </a:custGeom>
          <a:solidFill>
            <a:srgbClr val="ED6737">
              <a:alpha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3B50"/>
              </a:solidFill>
            </a:endParaRPr>
          </a:p>
        </p:txBody>
      </p:sp>
      <p:sp>
        <p:nvSpPr>
          <p:cNvPr id="63" name="Fußzeilenplatzhalter 4"/>
          <p:cNvSpPr>
            <a:spLocks noGrp="1"/>
          </p:cNvSpPr>
          <p:nvPr userDrawn="1">
            <p:ph type="ftr" sz="quarter" idx="11"/>
          </p:nvPr>
        </p:nvSpPr>
        <p:spPr>
          <a:xfrm>
            <a:off x="365124" y="6566400"/>
            <a:ext cx="3240000" cy="184666"/>
          </a:xfrm>
          <a:prstGeom prst="rect">
            <a:avLst/>
          </a:prstGeom>
        </p:spPr>
        <p:txBody>
          <a:bodyPr wrap="square" lIns="0" tIns="0" rIns="0" bIns="0" anchor="t" anchorCtr="0">
            <a:noAutofit/>
          </a:bodyPr>
          <a:lstStyle>
            <a:lvl1pPr>
              <a:defRPr sz="1200">
                <a:solidFill>
                  <a:schemeClr val="bg1"/>
                </a:solidFill>
                <a:latin typeface="+mn-lt"/>
              </a:defRPr>
            </a:lvl1pPr>
          </a:lstStyle>
          <a:p>
            <a:endParaRPr lang="de-DE" dirty="0">
              <a:solidFill>
                <a:srgbClr val="FFFFFF"/>
              </a:solidFill>
            </a:endParaRPr>
          </a:p>
        </p:txBody>
      </p:sp>
      <p:sp>
        <p:nvSpPr>
          <p:cNvPr id="64" name="Foliennummernplatzhalter 5"/>
          <p:cNvSpPr>
            <a:spLocks noGrp="1"/>
          </p:cNvSpPr>
          <p:nvPr userDrawn="1">
            <p:ph type="sldNum" sz="quarter" idx="12"/>
          </p:nvPr>
        </p:nvSpPr>
        <p:spPr>
          <a:xfrm>
            <a:off x="8811496" y="6566400"/>
            <a:ext cx="182742" cy="184666"/>
          </a:xfrm>
          <a:prstGeom prst="rect">
            <a:avLst/>
          </a:prstGeom>
        </p:spPr>
        <p:txBody>
          <a:bodyPr wrap="none" lIns="0" tIns="0" rIns="0" bIns="0" anchor="b" anchorCtr="0">
            <a:spAutoFit/>
          </a:bodyPr>
          <a:lstStyle>
            <a:lvl1pPr algn="r">
              <a:defRPr sz="1200" b="1">
                <a:solidFill>
                  <a:schemeClr val="bg1"/>
                </a:solidFill>
                <a:latin typeface="+mn-lt"/>
              </a:defRPr>
            </a:lvl1pPr>
          </a:lstStyle>
          <a:p>
            <a:fld id="{99DB18A3-D21F-4BB0-9E84-DFB029941648}" type="slidenum">
              <a:rPr lang="de-DE" smtClean="0">
                <a:solidFill>
                  <a:srgbClr val="FFFFFF"/>
                </a:solidFill>
              </a:rPr>
              <a:pPr/>
              <a:t>‹#›</a:t>
            </a:fld>
            <a:endParaRPr lang="de-DE" dirty="0">
              <a:solidFill>
                <a:srgbClr val="FFFFFF"/>
              </a:solidFill>
            </a:endParaRPr>
          </a:p>
        </p:txBody>
      </p:sp>
      <p:sp>
        <p:nvSpPr>
          <p:cNvPr id="27" name="Fußzeilenplatzhalter 4"/>
          <p:cNvSpPr txBox="1">
            <a:spLocks/>
          </p:cNvSpPr>
          <p:nvPr userDrawn="1"/>
        </p:nvSpPr>
        <p:spPr>
          <a:xfrm>
            <a:off x="7663213" y="6591300"/>
            <a:ext cx="814051" cy="178816"/>
          </a:xfrm>
          <a:prstGeom prst="rect">
            <a:avLst/>
          </a:prstGeom>
        </p:spPr>
        <p:txBody>
          <a:bodyPr wrap="square" lIns="0" tIns="0" rIns="0" bIns="0" anchor="b" anchorCtr="0">
            <a:noAutofit/>
          </a:bodyPr>
          <a:lstStyle>
            <a:lvl1pPr>
              <a:defRPr sz="900" i="1">
                <a:solidFill>
                  <a:srgbClr val="1F497D"/>
                </a:solidFill>
              </a:defRPr>
            </a:lvl1pPr>
          </a:lstStyle>
          <a:p>
            <a:pPr>
              <a:defRPr/>
            </a:pPr>
            <a:r>
              <a:rPr lang="de-DE" smtClean="0"/>
              <a:t>Powered by</a:t>
            </a:r>
            <a:endParaRPr lang="de-DE" dirty="0"/>
          </a:p>
        </p:txBody>
      </p:sp>
      <p:grpSp>
        <p:nvGrpSpPr>
          <p:cNvPr id="28" name="Group 4"/>
          <p:cNvGrpSpPr>
            <a:grpSpLocks noChangeAspect="1"/>
          </p:cNvGrpSpPr>
          <p:nvPr userDrawn="1"/>
        </p:nvGrpSpPr>
        <p:grpSpPr bwMode="gray">
          <a:xfrm>
            <a:off x="8295958" y="6457977"/>
            <a:ext cx="339861" cy="304875"/>
            <a:chOff x="1352" y="681"/>
            <a:chExt cx="3519" cy="3153"/>
          </a:xfrm>
        </p:grpSpPr>
        <p:sp>
          <p:nvSpPr>
            <p:cNvPr id="29"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003B50"/>
                </a:solidFill>
              </a:endParaRPr>
            </a:p>
          </p:txBody>
        </p:sp>
        <p:sp>
          <p:nvSpPr>
            <p:cNvPr id="30"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31"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32"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33"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34"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35"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36"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37"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38"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39"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40"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41"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42"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43"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003B50"/>
                </a:solidFill>
              </a:endParaRPr>
            </a:p>
          </p:txBody>
        </p:sp>
      </p:grpSp>
      <p:sp>
        <p:nvSpPr>
          <p:cNvPr id="44" name="Titel 1"/>
          <p:cNvSpPr>
            <a:spLocks noGrp="1"/>
          </p:cNvSpPr>
          <p:nvPr>
            <p:ph type="title" hasCustomPrompt="1"/>
          </p:nvPr>
        </p:nvSpPr>
        <p:spPr>
          <a:xfrm>
            <a:off x="343502" y="97200"/>
            <a:ext cx="7095525" cy="612000"/>
          </a:xfrm>
          <a:prstGeom prst="rect">
            <a:avLst/>
          </a:prstGeom>
        </p:spPr>
        <p:txBody>
          <a:bodyPr wrap="square" lIns="0" tIns="0" rIns="0" bIns="0" anchor="ctr" anchorCtr="0">
            <a:no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pic>
        <p:nvPicPr>
          <p:cNvPr id="45" name="Picture 44" descr="IM_conncts_logo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48577" y="153007"/>
            <a:ext cx="1323975" cy="469392"/>
          </a:xfrm>
          <a:prstGeom prst="rect">
            <a:avLst/>
          </a:prstGeom>
        </p:spPr>
      </p:pic>
      <p:cxnSp>
        <p:nvCxnSpPr>
          <p:cNvPr id="62" name="Straight Connector 61"/>
          <p:cNvCxnSpPr/>
          <p:nvPr userDrawn="1"/>
        </p:nvCxnSpPr>
        <p:spPr>
          <a:xfrm>
            <a:off x="342905" y="733425"/>
            <a:ext cx="863917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929407"/>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PECIAL">
    <p:bg>
      <p:bgPr>
        <a:gradFill>
          <a:gsLst>
            <a:gs pos="12000">
              <a:schemeClr val="tx2">
                <a:alpha val="46000"/>
              </a:schemeClr>
            </a:gs>
            <a:gs pos="41000">
              <a:schemeClr val="tx2"/>
            </a:gs>
          </a:gsLst>
          <a:lin ang="16200000" scaled="0"/>
        </a:gradFill>
        <a:effectLst/>
      </p:bgPr>
    </p:bg>
    <p:spTree>
      <p:nvGrpSpPr>
        <p:cNvPr id="1" name=""/>
        <p:cNvGrpSpPr/>
        <p:nvPr/>
      </p:nvGrpSpPr>
      <p:grpSpPr>
        <a:xfrm>
          <a:off x="0" y="0"/>
          <a:ext cx="0" cy="0"/>
          <a:chOff x="0" y="0"/>
          <a:chExt cx="0" cy="0"/>
        </a:xfrm>
      </p:grpSpPr>
      <p:sp>
        <p:nvSpPr>
          <p:cNvPr id="62" name="Inhaltsplatzhalter 2"/>
          <p:cNvSpPr>
            <a:spLocks noGrp="1"/>
          </p:cNvSpPr>
          <p:nvPr>
            <p:ph idx="1" hasCustomPrompt="1"/>
          </p:nvPr>
        </p:nvSpPr>
        <p:spPr>
          <a:xfrm>
            <a:off x="3250650" y="2538000"/>
            <a:ext cx="5760000" cy="3776400"/>
          </a:xfrm>
          <a:prstGeom prst="rect">
            <a:avLst/>
          </a:prstGeom>
        </p:spPr>
        <p:txBody>
          <a:bodyPr lIns="0" tIns="0" rIns="0" bIns="0"/>
          <a:lstStyle>
            <a:lvl1pPr marL="182563" indent="-182563">
              <a:lnSpc>
                <a:spcPct val="100000"/>
              </a:lnSpc>
              <a:spcBef>
                <a:spcPts val="800"/>
              </a:spcBef>
              <a:buFont typeface="Arial" pitchFamily="34" charset="0"/>
              <a:buChar char="•"/>
              <a:defRPr sz="1800">
                <a:solidFill>
                  <a:schemeClr val="bg1"/>
                </a:solidFill>
                <a:latin typeface="+mn-lt"/>
              </a:defRPr>
            </a:lvl1pPr>
            <a:lvl2pPr marL="358775" indent="-176213">
              <a:lnSpc>
                <a:spcPct val="100000"/>
              </a:lnSpc>
              <a:spcBef>
                <a:spcPts val="800"/>
              </a:spcBef>
              <a:buClr>
                <a:schemeClr val="bg1"/>
              </a:buClr>
              <a:buFont typeface="Calibri" pitchFamily="34" charset="0"/>
              <a:buChar char="─"/>
              <a:defRPr sz="1600">
                <a:solidFill>
                  <a:schemeClr val="bg1"/>
                </a:solidFill>
                <a:latin typeface="+mn-lt"/>
              </a:defRPr>
            </a:lvl2pPr>
            <a:lvl3pPr marL="538163" indent="-179388">
              <a:lnSpc>
                <a:spcPct val="100000"/>
              </a:lnSpc>
              <a:spcBef>
                <a:spcPts val="800"/>
              </a:spcBef>
              <a:buClr>
                <a:schemeClr val="bg1"/>
              </a:buClr>
              <a:buFont typeface="Wingdings" pitchFamily="2" charset="2"/>
              <a:buChar char="§"/>
              <a:defRPr sz="1400">
                <a:solidFill>
                  <a:schemeClr val="bg1"/>
                </a:solidFill>
                <a:latin typeface="+mn-lt"/>
              </a:defRPr>
            </a:lvl3pPr>
            <a:lvl4pPr marL="717550" indent="-179388">
              <a:lnSpc>
                <a:spcPct val="100000"/>
              </a:lnSpc>
              <a:spcBef>
                <a:spcPts val="800"/>
              </a:spcBef>
              <a:defRPr sz="1200">
                <a:solidFill>
                  <a:schemeClr val="bg1"/>
                </a:solidFill>
                <a:latin typeface="+mn-lt"/>
              </a:defRPr>
            </a:lvl4pPr>
            <a:lvl5pPr marL="896938" indent="-179388">
              <a:lnSpc>
                <a:spcPct val="100000"/>
              </a:lnSpc>
              <a:spcBef>
                <a:spcPts val="800"/>
              </a:spcBef>
              <a:buFont typeface="Calibri" pitchFamily="34" charset="0"/>
              <a:buChar char="─"/>
              <a:defRPr sz="1000" baseline="0">
                <a:solidFill>
                  <a:schemeClr val="bg1"/>
                </a:solidFill>
                <a:latin typeface="+mn-l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sz="1200" noProof="0" dirty="0" smtClean="0"/>
              <a:t>Fourth level</a:t>
            </a:r>
          </a:p>
          <a:p>
            <a:pPr lvl="4"/>
            <a:r>
              <a:rPr lang="en-US" sz="1000" noProof="0" dirty="0" smtClean="0"/>
              <a:t>Fifth level</a:t>
            </a:r>
            <a:endParaRPr lang="en-US" noProof="0" dirty="0" smtClean="0"/>
          </a:p>
          <a:p>
            <a:pPr lvl="3"/>
            <a:endParaRPr lang="en-US" noProof="0" dirty="0" smtClean="0"/>
          </a:p>
        </p:txBody>
      </p:sp>
      <p:sp>
        <p:nvSpPr>
          <p:cNvPr id="63" name="Fußzeilenplatzhalter 4"/>
          <p:cNvSpPr>
            <a:spLocks noGrp="1"/>
          </p:cNvSpPr>
          <p:nvPr>
            <p:ph type="ftr" sz="quarter" idx="11"/>
          </p:nvPr>
        </p:nvSpPr>
        <p:spPr>
          <a:xfrm>
            <a:off x="365124" y="6566400"/>
            <a:ext cx="3600000" cy="184666"/>
          </a:xfrm>
          <a:prstGeom prst="rect">
            <a:avLst/>
          </a:prstGeom>
        </p:spPr>
        <p:txBody>
          <a:bodyPr wrap="square" lIns="0" tIns="0" rIns="0" bIns="0" anchor="t" anchorCtr="0">
            <a:noAutofit/>
          </a:bodyPr>
          <a:lstStyle>
            <a:lvl1pPr>
              <a:defRPr sz="1200">
                <a:solidFill>
                  <a:schemeClr val="bg1"/>
                </a:solidFill>
                <a:latin typeface="+mn-lt"/>
              </a:defRPr>
            </a:lvl1pPr>
          </a:lstStyle>
          <a:p>
            <a:endParaRPr lang="de-DE" dirty="0">
              <a:solidFill>
                <a:srgbClr val="FFFFFF"/>
              </a:solidFill>
            </a:endParaRPr>
          </a:p>
        </p:txBody>
      </p:sp>
      <p:sp>
        <p:nvSpPr>
          <p:cNvPr id="64" name="Foliennummernplatzhalter 5"/>
          <p:cNvSpPr>
            <a:spLocks noGrp="1"/>
          </p:cNvSpPr>
          <p:nvPr>
            <p:ph type="sldNum" sz="quarter" idx="12"/>
          </p:nvPr>
        </p:nvSpPr>
        <p:spPr>
          <a:xfrm>
            <a:off x="8811496" y="6566400"/>
            <a:ext cx="182742" cy="184666"/>
          </a:xfrm>
          <a:prstGeom prst="rect">
            <a:avLst/>
          </a:prstGeom>
        </p:spPr>
        <p:txBody>
          <a:bodyPr wrap="none" lIns="0" tIns="0" rIns="0" bIns="0" anchor="b" anchorCtr="0">
            <a:spAutoFit/>
          </a:bodyPr>
          <a:lstStyle>
            <a:lvl1pPr algn="r">
              <a:defRPr sz="1200" b="1">
                <a:solidFill>
                  <a:schemeClr val="bg1"/>
                </a:solidFill>
                <a:latin typeface="+mn-lt"/>
              </a:defRPr>
            </a:lvl1pPr>
          </a:lstStyle>
          <a:p>
            <a:fld id="{99DB18A3-D21F-4BB0-9E84-DFB029941648}" type="slidenum">
              <a:rPr lang="de-DE" smtClean="0">
                <a:solidFill>
                  <a:srgbClr val="FFFFFF"/>
                </a:solidFill>
              </a:rPr>
              <a:pPr/>
              <a:t>‹#›</a:t>
            </a:fld>
            <a:endParaRPr lang="de-DE" dirty="0">
              <a:solidFill>
                <a:srgbClr val="FFFFFF"/>
              </a:solidFill>
            </a:endParaRPr>
          </a:p>
        </p:txBody>
      </p:sp>
      <p:sp>
        <p:nvSpPr>
          <p:cNvPr id="2" name="Freeform 2"/>
          <p:cNvSpPr>
            <a:spLocks/>
          </p:cNvSpPr>
          <p:nvPr userDrawn="1"/>
        </p:nvSpPr>
        <p:spPr bwMode="grayWhite">
          <a:xfrm>
            <a:off x="6581780" y="0"/>
            <a:ext cx="2562225" cy="1905000"/>
          </a:xfrm>
          <a:custGeom>
            <a:avLst/>
            <a:gdLst>
              <a:gd name="T0" fmla="*/ 4304 w 4304"/>
              <a:gd name="T1" fmla="*/ 0 h 3200"/>
              <a:gd name="T2" fmla="*/ 13 w 4304"/>
              <a:gd name="T3" fmla="*/ 0 h 3200"/>
              <a:gd name="T4" fmla="*/ 0 w 4304"/>
              <a:gd name="T5" fmla="*/ 252 h 3200"/>
              <a:gd name="T6" fmla="*/ 2945 w 4304"/>
              <a:gd name="T7" fmla="*/ 3200 h 3200"/>
              <a:gd name="T8" fmla="*/ 4304 w 4304"/>
              <a:gd name="T9" fmla="*/ 2867 h 3200"/>
              <a:gd name="T10" fmla="*/ 4304 w 4304"/>
              <a:gd name="T11" fmla="*/ 0 h 3200"/>
            </a:gdLst>
            <a:ahLst/>
            <a:cxnLst>
              <a:cxn ang="0">
                <a:pos x="T0" y="T1"/>
              </a:cxn>
              <a:cxn ang="0">
                <a:pos x="T2" y="T3"/>
              </a:cxn>
              <a:cxn ang="0">
                <a:pos x="T4" y="T5"/>
              </a:cxn>
              <a:cxn ang="0">
                <a:pos x="T6" y="T7"/>
              </a:cxn>
              <a:cxn ang="0">
                <a:pos x="T8" y="T9"/>
              </a:cxn>
              <a:cxn ang="0">
                <a:pos x="T10" y="T11"/>
              </a:cxn>
            </a:cxnLst>
            <a:rect l="0" t="0" r="r" b="b"/>
            <a:pathLst>
              <a:path w="4304" h="3200">
                <a:moveTo>
                  <a:pt x="4304" y="0"/>
                </a:moveTo>
                <a:cubicBezTo>
                  <a:pt x="13" y="0"/>
                  <a:pt x="13" y="0"/>
                  <a:pt x="13" y="0"/>
                </a:cubicBezTo>
                <a:cubicBezTo>
                  <a:pt x="7" y="82"/>
                  <a:pt x="0" y="164"/>
                  <a:pt x="0" y="252"/>
                </a:cubicBezTo>
                <a:cubicBezTo>
                  <a:pt x="0" y="1878"/>
                  <a:pt x="1322" y="3200"/>
                  <a:pt x="2945" y="3200"/>
                </a:cubicBezTo>
                <a:cubicBezTo>
                  <a:pt x="3436" y="3200"/>
                  <a:pt x="3895" y="3081"/>
                  <a:pt x="4304" y="2867"/>
                </a:cubicBezTo>
                <a:lnTo>
                  <a:pt x="4304" y="0"/>
                </a:lnTo>
                <a:close/>
              </a:path>
            </a:pathLst>
          </a:custGeom>
          <a:solidFill>
            <a:srgbClr val="728498">
              <a:alpha val="39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3B50"/>
              </a:solidFill>
            </a:endParaRPr>
          </a:p>
        </p:txBody>
      </p:sp>
      <p:sp>
        <p:nvSpPr>
          <p:cNvPr id="42" name="Fußzeilenplatzhalter 4"/>
          <p:cNvSpPr txBox="1">
            <a:spLocks/>
          </p:cNvSpPr>
          <p:nvPr userDrawn="1"/>
        </p:nvSpPr>
        <p:spPr>
          <a:xfrm>
            <a:off x="7663213" y="6591300"/>
            <a:ext cx="814051" cy="178816"/>
          </a:xfrm>
          <a:prstGeom prst="rect">
            <a:avLst/>
          </a:prstGeom>
        </p:spPr>
        <p:txBody>
          <a:bodyPr wrap="square" lIns="0" tIns="0" rIns="0" bIns="0" anchor="b" anchorCtr="0">
            <a:noAutofit/>
          </a:bodyPr>
          <a:lstStyle>
            <a:lvl1pPr>
              <a:defRPr sz="900" i="1">
                <a:solidFill>
                  <a:srgbClr val="1F497D"/>
                </a:solidFill>
              </a:defRPr>
            </a:lvl1pPr>
          </a:lstStyle>
          <a:p>
            <a:pPr>
              <a:defRPr/>
            </a:pPr>
            <a:r>
              <a:rPr lang="de-DE" smtClean="0"/>
              <a:t>Powered by</a:t>
            </a:r>
            <a:endParaRPr lang="de-DE" dirty="0"/>
          </a:p>
        </p:txBody>
      </p:sp>
      <p:grpSp>
        <p:nvGrpSpPr>
          <p:cNvPr id="43" name="Group 4"/>
          <p:cNvGrpSpPr>
            <a:grpSpLocks noChangeAspect="1"/>
          </p:cNvGrpSpPr>
          <p:nvPr userDrawn="1"/>
        </p:nvGrpSpPr>
        <p:grpSpPr bwMode="gray">
          <a:xfrm>
            <a:off x="8295958" y="6457977"/>
            <a:ext cx="339861" cy="304875"/>
            <a:chOff x="1352" y="681"/>
            <a:chExt cx="3519" cy="3153"/>
          </a:xfrm>
        </p:grpSpPr>
        <p:sp>
          <p:nvSpPr>
            <p:cNvPr id="44"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003B50"/>
                </a:solidFill>
              </a:endParaRPr>
            </a:p>
          </p:txBody>
        </p:sp>
        <p:sp>
          <p:nvSpPr>
            <p:cNvPr id="45"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5"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6"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7"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8"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9"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0"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1"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2"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3"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74"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75"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76"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77"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003B50"/>
                </a:solidFill>
              </a:endParaRPr>
            </a:p>
          </p:txBody>
        </p:sp>
      </p:grpSp>
      <p:sp>
        <p:nvSpPr>
          <p:cNvPr id="78" name="Titel 1"/>
          <p:cNvSpPr>
            <a:spLocks noGrp="1"/>
          </p:cNvSpPr>
          <p:nvPr>
            <p:ph type="title" hasCustomPrompt="1"/>
          </p:nvPr>
        </p:nvSpPr>
        <p:spPr>
          <a:xfrm>
            <a:off x="343501" y="97200"/>
            <a:ext cx="7105050" cy="612000"/>
          </a:xfrm>
          <a:prstGeom prst="rect">
            <a:avLst/>
          </a:prstGeom>
        </p:spPr>
        <p:txBody>
          <a:bodyPr wrap="square" lIns="0" tIns="0" rIns="0" bIns="0" anchor="ctr" anchorCtr="0">
            <a:no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pic>
        <p:nvPicPr>
          <p:cNvPr id="79" name="Picture 78" descr="IM_conncts_logo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57303" y="153007"/>
            <a:ext cx="1306518" cy="469392"/>
          </a:xfrm>
          <a:prstGeom prst="rect">
            <a:avLst/>
          </a:prstGeom>
        </p:spPr>
      </p:pic>
      <p:cxnSp>
        <p:nvCxnSpPr>
          <p:cNvPr id="80" name="Straight Connector 79"/>
          <p:cNvCxnSpPr/>
          <p:nvPr userDrawn="1"/>
        </p:nvCxnSpPr>
        <p:spPr>
          <a:xfrm>
            <a:off x="342905" y="733425"/>
            <a:ext cx="863917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4" name="Group 113"/>
          <p:cNvGrpSpPr/>
          <p:nvPr userDrawn="1"/>
        </p:nvGrpSpPr>
        <p:grpSpPr>
          <a:xfrm>
            <a:off x="-374555" y="3516545"/>
            <a:ext cx="5260882" cy="3112863"/>
            <a:chOff x="-242725" y="4326579"/>
            <a:chExt cx="3518565" cy="2081934"/>
          </a:xfrm>
        </p:grpSpPr>
        <p:sp>
          <p:nvSpPr>
            <p:cNvPr id="111" name="Oval 3"/>
            <p:cNvSpPr>
              <a:spLocks noChangeArrowheads="1"/>
            </p:cNvSpPr>
            <p:nvPr userDrawn="1"/>
          </p:nvSpPr>
          <p:spPr bwMode="grayWhite">
            <a:xfrm>
              <a:off x="2084081" y="4724400"/>
              <a:ext cx="233492" cy="233492"/>
            </a:xfrm>
            <a:prstGeom prst="ellipse">
              <a:avLst/>
            </a:prstGeom>
            <a:solidFill>
              <a:srgbClr val="728498">
                <a:alpha val="53000"/>
              </a:srgb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09" name="Oval 3"/>
            <p:cNvSpPr>
              <a:spLocks noChangeArrowheads="1"/>
            </p:cNvSpPr>
            <p:nvPr userDrawn="1"/>
          </p:nvSpPr>
          <p:spPr bwMode="grayWhite">
            <a:xfrm>
              <a:off x="-59226" y="4407933"/>
              <a:ext cx="347918" cy="347918"/>
            </a:xfrm>
            <a:prstGeom prst="ellipse">
              <a:avLst/>
            </a:prstGeom>
            <a:noFill/>
            <a:ln w="47625">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106" name="Oval 3"/>
            <p:cNvSpPr>
              <a:spLocks noChangeArrowheads="1"/>
            </p:cNvSpPr>
            <p:nvPr userDrawn="1"/>
          </p:nvSpPr>
          <p:spPr bwMode="grayWhite">
            <a:xfrm>
              <a:off x="0" y="6060595"/>
              <a:ext cx="347918" cy="347918"/>
            </a:xfrm>
            <a:prstGeom prst="ellipse">
              <a:avLst/>
            </a:prstGeom>
            <a:noFill/>
            <a:ln w="47625">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105" name="Oval 3"/>
            <p:cNvSpPr>
              <a:spLocks noChangeArrowheads="1"/>
            </p:cNvSpPr>
            <p:nvPr userDrawn="1"/>
          </p:nvSpPr>
          <p:spPr bwMode="grayWhite">
            <a:xfrm>
              <a:off x="226524" y="4698143"/>
              <a:ext cx="347918" cy="347918"/>
            </a:xfrm>
            <a:prstGeom prst="ellipse">
              <a:avLst/>
            </a:prstGeom>
            <a:noFill/>
            <a:ln w="47625">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8" name="Oval 3"/>
            <p:cNvSpPr>
              <a:spLocks noChangeArrowheads="1"/>
            </p:cNvSpPr>
            <p:nvPr userDrawn="1"/>
          </p:nvSpPr>
          <p:spPr bwMode="grayWhite">
            <a:xfrm>
              <a:off x="987426" y="5086350"/>
              <a:ext cx="971550" cy="971550"/>
            </a:xfrm>
            <a:prstGeom prst="ellipse">
              <a:avLst/>
            </a:prstGeom>
            <a:noFill/>
            <a:ln w="127000">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ln w="76200">
                  <a:solidFill>
                    <a:srgbClr val="003B50"/>
                  </a:solidFill>
                </a:ln>
                <a:solidFill>
                  <a:srgbClr val="003B50"/>
                </a:solidFill>
              </a:endParaRPr>
            </a:p>
          </p:txBody>
        </p:sp>
        <p:sp>
          <p:nvSpPr>
            <p:cNvPr id="81" name="Oval 3"/>
            <p:cNvSpPr>
              <a:spLocks noChangeArrowheads="1"/>
            </p:cNvSpPr>
            <p:nvPr userDrawn="1"/>
          </p:nvSpPr>
          <p:spPr bwMode="grayWhite">
            <a:xfrm>
              <a:off x="290129" y="5444211"/>
              <a:ext cx="606150" cy="606150"/>
            </a:xfrm>
            <a:prstGeom prst="ellipse">
              <a:avLst/>
            </a:prstGeom>
            <a:noFill/>
            <a:ln w="76200">
              <a:solidFill>
                <a:srgbClr val="728498"/>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82" name="Oval 3"/>
            <p:cNvSpPr>
              <a:spLocks noChangeArrowheads="1"/>
            </p:cNvSpPr>
            <p:nvPr userDrawn="1"/>
          </p:nvSpPr>
          <p:spPr bwMode="grayWhite">
            <a:xfrm>
              <a:off x="502746" y="4326579"/>
              <a:ext cx="233492" cy="233492"/>
            </a:xfrm>
            <a:prstGeom prst="ellipse">
              <a:avLst/>
            </a:prstGeom>
            <a:solidFill>
              <a:srgbClr val="728498">
                <a:alpha val="53000"/>
              </a:srgb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83" name="Oval 3"/>
            <p:cNvSpPr>
              <a:spLocks noChangeArrowheads="1"/>
            </p:cNvSpPr>
            <p:nvPr userDrawn="1"/>
          </p:nvSpPr>
          <p:spPr bwMode="grayWhite">
            <a:xfrm>
              <a:off x="1429131" y="4684359"/>
              <a:ext cx="180000" cy="180000"/>
            </a:xfrm>
            <a:prstGeom prst="ellipse">
              <a:avLst/>
            </a:prstGeom>
            <a:solidFill>
              <a:schemeClr val="tx1"/>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90" name="Oval 3"/>
            <p:cNvSpPr>
              <a:spLocks noChangeArrowheads="1"/>
            </p:cNvSpPr>
            <p:nvPr userDrawn="1"/>
          </p:nvSpPr>
          <p:spPr bwMode="grayWhite">
            <a:xfrm>
              <a:off x="1580279" y="4940362"/>
              <a:ext cx="606150" cy="606150"/>
            </a:xfrm>
            <a:prstGeom prst="ellipse">
              <a:avLst/>
            </a:prstGeom>
            <a:noFill/>
            <a:ln w="95250">
              <a:solidFill>
                <a:srgbClr val="728498"/>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91" name="Oval 3"/>
            <p:cNvSpPr>
              <a:spLocks noChangeArrowheads="1"/>
            </p:cNvSpPr>
            <p:nvPr userDrawn="1"/>
          </p:nvSpPr>
          <p:spPr bwMode="grayWhite">
            <a:xfrm>
              <a:off x="2281587" y="5355063"/>
              <a:ext cx="216086" cy="216086"/>
            </a:xfrm>
            <a:prstGeom prst="ellipse">
              <a:avLst/>
            </a:prstGeom>
            <a:noFill/>
            <a:ln w="3175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ln w="57150">
                  <a:solidFill>
                    <a:srgbClr val="003B50"/>
                  </a:solidFill>
                </a:ln>
                <a:solidFill>
                  <a:srgbClr val="003B50"/>
                </a:solidFill>
              </a:endParaRPr>
            </a:p>
          </p:txBody>
        </p:sp>
        <p:sp>
          <p:nvSpPr>
            <p:cNvPr id="92" name="Oval 3"/>
            <p:cNvSpPr>
              <a:spLocks noChangeArrowheads="1"/>
            </p:cNvSpPr>
            <p:nvPr userDrawn="1"/>
          </p:nvSpPr>
          <p:spPr bwMode="grayWhite">
            <a:xfrm>
              <a:off x="2395576" y="5270541"/>
              <a:ext cx="216086" cy="216086"/>
            </a:xfrm>
            <a:prstGeom prst="ellipse">
              <a:avLst/>
            </a:prstGeom>
            <a:noFill/>
            <a:ln w="31750">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ln w="57150">
                  <a:solidFill>
                    <a:srgbClr val="003B50"/>
                  </a:solidFill>
                </a:ln>
                <a:solidFill>
                  <a:srgbClr val="003B50"/>
                </a:solidFill>
              </a:endParaRPr>
            </a:p>
          </p:txBody>
        </p:sp>
        <p:sp>
          <p:nvSpPr>
            <p:cNvPr id="95" name="Oval 3"/>
            <p:cNvSpPr>
              <a:spLocks noChangeArrowheads="1"/>
            </p:cNvSpPr>
            <p:nvPr userDrawn="1"/>
          </p:nvSpPr>
          <p:spPr bwMode="grayWhite">
            <a:xfrm>
              <a:off x="914254" y="4751267"/>
              <a:ext cx="144000" cy="144000"/>
            </a:xfrm>
            <a:prstGeom prst="ellipse">
              <a:avLst/>
            </a:prstGeom>
            <a:solidFill>
              <a:schemeClr val="tx1"/>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96" name="Oval 3"/>
            <p:cNvSpPr>
              <a:spLocks noChangeArrowheads="1"/>
            </p:cNvSpPr>
            <p:nvPr userDrawn="1"/>
          </p:nvSpPr>
          <p:spPr bwMode="grayWhite">
            <a:xfrm>
              <a:off x="827584" y="4797152"/>
              <a:ext cx="144000" cy="144000"/>
            </a:xfrm>
            <a:prstGeom prst="ellipse">
              <a:avLst/>
            </a:prstGeom>
            <a:solidFill>
              <a:schemeClr val="accent4">
                <a:alpha val="79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97" name="Oval 3"/>
            <p:cNvSpPr>
              <a:spLocks noChangeArrowheads="1"/>
            </p:cNvSpPr>
            <p:nvPr userDrawn="1"/>
          </p:nvSpPr>
          <p:spPr bwMode="grayWhite">
            <a:xfrm>
              <a:off x="1046148" y="4944348"/>
              <a:ext cx="144000" cy="144000"/>
            </a:xfrm>
            <a:prstGeom prst="ellipse">
              <a:avLst/>
            </a:prstGeom>
            <a:solidFill>
              <a:schemeClr val="accent6">
                <a:lumMod val="75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98" name="Oval 3"/>
            <p:cNvSpPr>
              <a:spLocks noChangeArrowheads="1"/>
            </p:cNvSpPr>
            <p:nvPr userDrawn="1"/>
          </p:nvSpPr>
          <p:spPr bwMode="grayWhite">
            <a:xfrm>
              <a:off x="361300" y="5209851"/>
              <a:ext cx="347918" cy="347918"/>
            </a:xfrm>
            <a:prstGeom prst="ellipse">
              <a:avLst/>
            </a:prstGeom>
            <a:noFill/>
            <a:ln w="47625">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99" name="Oval 3"/>
            <p:cNvSpPr>
              <a:spLocks noChangeArrowheads="1"/>
            </p:cNvSpPr>
            <p:nvPr userDrawn="1"/>
          </p:nvSpPr>
          <p:spPr bwMode="grayWhite">
            <a:xfrm>
              <a:off x="3131840" y="5085184"/>
              <a:ext cx="144000" cy="144000"/>
            </a:xfrm>
            <a:prstGeom prst="ellipse">
              <a:avLst/>
            </a:prstGeom>
            <a:solidFill>
              <a:srgbClr val="ED6737">
                <a:alpha val="17000"/>
              </a:srgb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00" name="Oval 3"/>
            <p:cNvSpPr>
              <a:spLocks noChangeArrowheads="1"/>
            </p:cNvSpPr>
            <p:nvPr userDrawn="1"/>
          </p:nvSpPr>
          <p:spPr bwMode="grayWhite">
            <a:xfrm>
              <a:off x="2324111" y="4726518"/>
              <a:ext cx="518784" cy="518784"/>
            </a:xfrm>
            <a:prstGeom prst="ellipse">
              <a:avLst/>
            </a:prstGeom>
            <a:solidFill>
              <a:srgbClr val="ED6737">
                <a:alpha val="17000"/>
              </a:srgb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01" name="Oval 3"/>
            <p:cNvSpPr>
              <a:spLocks noChangeArrowheads="1"/>
            </p:cNvSpPr>
            <p:nvPr userDrawn="1"/>
          </p:nvSpPr>
          <p:spPr bwMode="grayWhite">
            <a:xfrm>
              <a:off x="2671657" y="5105075"/>
              <a:ext cx="233261" cy="233261"/>
            </a:xfrm>
            <a:prstGeom prst="ellipse">
              <a:avLst/>
            </a:prstGeom>
            <a:solidFill>
              <a:schemeClr val="accent6">
                <a:lumMod val="75000"/>
                <a:alpha val="17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02" name="Oval 3"/>
            <p:cNvSpPr>
              <a:spLocks noChangeArrowheads="1"/>
            </p:cNvSpPr>
            <p:nvPr userDrawn="1"/>
          </p:nvSpPr>
          <p:spPr bwMode="grayWhite">
            <a:xfrm>
              <a:off x="1952821" y="4843764"/>
              <a:ext cx="233261" cy="233261"/>
            </a:xfrm>
            <a:prstGeom prst="ellipse">
              <a:avLst/>
            </a:prstGeom>
            <a:solidFill>
              <a:schemeClr val="accent6">
                <a:lumMod val="75000"/>
                <a:alpha val="17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03" name="Oval 3"/>
            <p:cNvSpPr>
              <a:spLocks noChangeArrowheads="1"/>
            </p:cNvSpPr>
            <p:nvPr userDrawn="1"/>
          </p:nvSpPr>
          <p:spPr bwMode="grayWhite">
            <a:xfrm>
              <a:off x="566986" y="4560937"/>
              <a:ext cx="485450" cy="485450"/>
            </a:xfrm>
            <a:prstGeom prst="ellipse">
              <a:avLst/>
            </a:prstGeom>
            <a:solidFill>
              <a:schemeClr val="accent6">
                <a:lumMod val="75000"/>
                <a:alpha val="17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07" name="Oval 3"/>
            <p:cNvSpPr>
              <a:spLocks noChangeArrowheads="1"/>
            </p:cNvSpPr>
            <p:nvPr userDrawn="1"/>
          </p:nvSpPr>
          <p:spPr bwMode="grayWhite">
            <a:xfrm>
              <a:off x="2293644" y="5600783"/>
              <a:ext cx="144000" cy="144000"/>
            </a:xfrm>
            <a:prstGeom prst="ellipse">
              <a:avLst/>
            </a:prstGeom>
            <a:solidFill>
              <a:schemeClr val="tx1">
                <a:alpha val="80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08" name="Oval 3"/>
            <p:cNvSpPr>
              <a:spLocks noChangeArrowheads="1"/>
            </p:cNvSpPr>
            <p:nvPr userDrawn="1"/>
          </p:nvSpPr>
          <p:spPr bwMode="grayWhite">
            <a:xfrm>
              <a:off x="2318874" y="5681815"/>
              <a:ext cx="144000" cy="144000"/>
            </a:xfrm>
            <a:prstGeom prst="ellipse">
              <a:avLst/>
            </a:prstGeom>
            <a:solidFill>
              <a:schemeClr val="tx2">
                <a:alpha val="80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10" name="Oval 3"/>
            <p:cNvSpPr>
              <a:spLocks noChangeArrowheads="1"/>
            </p:cNvSpPr>
            <p:nvPr userDrawn="1"/>
          </p:nvSpPr>
          <p:spPr bwMode="grayWhite">
            <a:xfrm>
              <a:off x="118393" y="5058647"/>
              <a:ext cx="144000" cy="144000"/>
            </a:xfrm>
            <a:prstGeom prst="ellipse">
              <a:avLst/>
            </a:prstGeom>
            <a:solidFill>
              <a:schemeClr val="tx1">
                <a:alpha val="80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12" name="Oval 3"/>
            <p:cNvSpPr>
              <a:spLocks noChangeArrowheads="1"/>
            </p:cNvSpPr>
            <p:nvPr userDrawn="1"/>
          </p:nvSpPr>
          <p:spPr bwMode="grayWhite">
            <a:xfrm>
              <a:off x="-242725" y="5458564"/>
              <a:ext cx="485450" cy="485450"/>
            </a:xfrm>
            <a:prstGeom prst="ellipse">
              <a:avLst/>
            </a:prstGeom>
            <a:solidFill>
              <a:schemeClr val="accent6">
                <a:lumMod val="75000"/>
                <a:alpha val="17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grpSp>
    </p:spTree>
    <p:extLst>
      <p:ext uri="{BB962C8B-B14F-4D97-AF65-F5344CB8AC3E}">
        <p14:creationId xmlns:p14="http://schemas.microsoft.com/office/powerpoint/2010/main" val="327724342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Divider ">
    <p:bg>
      <p:bgPr>
        <a:solidFill>
          <a:schemeClr val="tx1"/>
        </a:solidFill>
        <a:effectLst/>
      </p:bgPr>
    </p:bg>
    <p:spTree>
      <p:nvGrpSpPr>
        <p:cNvPr id="1" name=""/>
        <p:cNvGrpSpPr/>
        <p:nvPr/>
      </p:nvGrpSpPr>
      <p:grpSpPr>
        <a:xfrm>
          <a:off x="0" y="0"/>
          <a:ext cx="0" cy="0"/>
          <a:chOff x="0" y="0"/>
          <a:chExt cx="0" cy="0"/>
        </a:xfrm>
      </p:grpSpPr>
      <p:sp>
        <p:nvSpPr>
          <p:cNvPr id="41" name="Rectangle 40"/>
          <p:cNvSpPr/>
          <p:nvPr userDrawn="1"/>
        </p:nvSpPr>
        <p:spPr bwMode="auto">
          <a:xfrm>
            <a:off x="1"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 name="Title 1"/>
          <p:cNvSpPr>
            <a:spLocks noGrp="1"/>
          </p:cNvSpPr>
          <p:nvPr>
            <p:ph type="title" hasCustomPrompt="1"/>
          </p:nvPr>
        </p:nvSpPr>
        <p:spPr bwMode="ltGray">
          <a:xfrm>
            <a:off x="13" y="4643475"/>
            <a:ext cx="6945941" cy="952283"/>
          </a:xfrm>
          <a:noFill/>
        </p:spPr>
        <p:txBody>
          <a:bodyPr lIns="216000" rIns="360000" bIns="0" anchor="b" anchorCtr="0"/>
          <a:lstStyle>
            <a:lvl1pPr>
              <a:defRPr sz="2800" i="0" baseline="0">
                <a:solidFill>
                  <a:schemeClr val="bg1"/>
                </a:solidFill>
              </a:defRPr>
            </a:lvl1pPr>
          </a:lstStyle>
          <a:p>
            <a:r>
              <a:rPr lang="en-US" dirty="0" smtClean="0"/>
              <a:t>Click to edit main title Arial Bold size 28</a:t>
            </a:r>
            <a:endParaRPr lang="en-GB" dirty="0"/>
          </a:p>
        </p:txBody>
      </p:sp>
      <p:cxnSp>
        <p:nvCxnSpPr>
          <p:cNvPr id="26" name="Straight Connector 25"/>
          <p:cNvCxnSpPr/>
          <p:nvPr/>
        </p:nvCxnSpPr>
        <p:spPr bwMode="auto">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30" name="Text Placeholder 29"/>
          <p:cNvSpPr>
            <a:spLocks noGrp="1"/>
          </p:cNvSpPr>
          <p:nvPr>
            <p:ph type="body" sz="quarter" idx="10" hasCustomPrompt="1"/>
          </p:nvPr>
        </p:nvSpPr>
        <p:spPr bwMode="ltGray">
          <a:xfrm>
            <a:off x="1" y="5655366"/>
            <a:ext cx="5950927" cy="616226"/>
          </a:xfrm>
        </p:spPr>
        <p:txBody>
          <a:bodyPr lIns="216000" rIns="720000"/>
          <a:lstStyle>
            <a:lvl1pPr>
              <a:buNone/>
              <a:defRPr sz="2000" b="1">
                <a:solidFill>
                  <a:schemeClr val="tx2"/>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Subtitle Arial Bold size 20</a:t>
            </a:r>
          </a:p>
        </p:txBody>
      </p:sp>
      <p:cxnSp>
        <p:nvCxnSpPr>
          <p:cNvPr id="13" name="Straight Connector 12"/>
          <p:cNvCxnSpPr/>
          <p:nvPr userDrawn="1"/>
        </p:nvCxnSpPr>
        <p:spPr bwMode="ltGray">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31" name="Group 30"/>
          <p:cNvGrpSpPr>
            <a:grpSpLocks noChangeAspect="1"/>
          </p:cNvGrpSpPr>
          <p:nvPr userDrawn="1"/>
        </p:nvGrpSpPr>
        <p:grpSpPr bwMode="gray">
          <a:xfrm>
            <a:off x="8693088" y="6455027"/>
            <a:ext cx="225695" cy="224407"/>
            <a:chOff x="1020" y="346"/>
            <a:chExt cx="4114" cy="3756"/>
          </a:xfrm>
        </p:grpSpPr>
        <p:sp>
          <p:nvSpPr>
            <p:cNvPr id="33" name="Freeform 3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4" name="Freeform 3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6" name="Freeform 3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8" name="Freeform 3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9" name="Freeform 3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0" name="Freeform 3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42" name="Picture 41" descr="Ipsos SRI Logo - 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228739" y="6453333"/>
            <a:ext cx="1077035" cy="226800"/>
          </a:xfrm>
          <a:prstGeom prst="rect">
            <a:avLst/>
          </a:prstGeom>
        </p:spPr>
      </p:pic>
    </p:spTree>
    <p:extLst>
      <p:ext uri="{BB962C8B-B14F-4D97-AF65-F5344CB8AC3E}">
        <p14:creationId xmlns:p14="http://schemas.microsoft.com/office/powerpoint/2010/main" val="158020496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a:xfrm>
            <a:off x="227138" y="1135071"/>
            <a:ext cx="5723792" cy="5076825"/>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1" hasCustomPrompt="1"/>
          </p:nvPr>
        </p:nvSpPr>
        <p:spPr>
          <a:xfrm>
            <a:off x="6172200" y="1135071"/>
            <a:ext cx="2744666" cy="5076825"/>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8" name="Straight Connector 7"/>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6" name="Straight Connector 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815979742"/>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Layout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US" dirty="0"/>
          </a:p>
        </p:txBody>
      </p:sp>
      <p:sp>
        <p:nvSpPr>
          <p:cNvPr id="9" name="Text Placeholder 8"/>
          <p:cNvSpPr>
            <a:spLocks noGrp="1"/>
          </p:cNvSpPr>
          <p:nvPr>
            <p:ph type="body" sz="quarter" idx="12" hasCustomPrompt="1"/>
          </p:nvPr>
        </p:nvSpPr>
        <p:spPr>
          <a:xfrm>
            <a:off x="227138" y="6032528"/>
            <a:ext cx="5723792" cy="349251"/>
          </a:xfrm>
          <a:prstGeom prst="rect">
            <a:avLst/>
          </a:prstGeom>
        </p:spPr>
        <p:txBody>
          <a:bodyPr anchor="ctr" anchorCtr="0"/>
          <a:lstStyle>
            <a:lvl1pPr marL="0" indent="0" algn="l">
              <a:buNone/>
              <a:defRPr sz="800">
                <a:solidFill>
                  <a:srgbClr val="424242"/>
                </a:solidFill>
              </a:defRPr>
            </a:lvl1pPr>
          </a:lstStyle>
          <a:p>
            <a:pPr lvl="0"/>
            <a:r>
              <a:rPr lang="en-US" dirty="0" smtClean="0"/>
              <a:t>Click to edit Base</a:t>
            </a:r>
          </a:p>
        </p:txBody>
      </p:sp>
      <p:sp>
        <p:nvSpPr>
          <p:cNvPr id="10" name="Text Placeholder 8"/>
          <p:cNvSpPr>
            <a:spLocks noGrp="1"/>
          </p:cNvSpPr>
          <p:nvPr>
            <p:ph type="body" sz="quarter" idx="13" hasCustomPrompt="1"/>
          </p:nvPr>
        </p:nvSpPr>
        <p:spPr>
          <a:xfrm>
            <a:off x="6172200" y="6039201"/>
            <a:ext cx="2744666" cy="346129"/>
          </a:xfrm>
          <a:prstGeom prst="rect">
            <a:avLst/>
          </a:prstGeom>
        </p:spPr>
        <p:txBody>
          <a:bodyPr anchor="ctr" anchorCtr="0"/>
          <a:lstStyle>
            <a:lvl1pPr marL="0" indent="0" algn="r">
              <a:buNone/>
              <a:defRPr sz="800">
                <a:solidFill>
                  <a:srgbClr val="424242"/>
                </a:solidFill>
              </a:defRPr>
            </a:lvl1pPr>
          </a:lstStyle>
          <a:p>
            <a:pPr lvl="0"/>
            <a:r>
              <a:rPr lang="en-US" dirty="0" smtClean="0"/>
              <a:t>Click to edit Source</a:t>
            </a:r>
          </a:p>
        </p:txBody>
      </p:sp>
      <p:cxnSp>
        <p:nvCxnSpPr>
          <p:cNvPr id="11" name="Straight Connector 10"/>
          <p:cNvCxnSpPr/>
          <p:nvPr/>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4" name="Straight Connector 13"/>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2" name="Content Placeholder 12"/>
          <p:cNvSpPr>
            <a:spLocks noGrp="1"/>
          </p:cNvSpPr>
          <p:nvPr>
            <p:ph sz="quarter" idx="10" hasCustomPrompt="1"/>
          </p:nvPr>
        </p:nvSpPr>
        <p:spPr>
          <a:xfrm>
            <a:off x="227138" y="1135063"/>
            <a:ext cx="5723792" cy="4741862"/>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1" hasCustomPrompt="1"/>
          </p:nvPr>
        </p:nvSpPr>
        <p:spPr>
          <a:xfrm>
            <a:off x="6172200" y="1135063"/>
            <a:ext cx="2744666" cy="4741862"/>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13" name="Straight Connector 12"/>
          <p:cNvCxnSpPr/>
          <p:nvPr userDrawn="1"/>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6" name="Straight Connector 1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39344417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Question and Content">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a:xfrm>
            <a:off x="0" y="829961"/>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GB" dirty="0"/>
          </a:p>
        </p:txBody>
      </p: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7" name="Content Placeholder 12"/>
          <p:cNvSpPr>
            <a:spLocks noGrp="1"/>
          </p:cNvSpPr>
          <p:nvPr>
            <p:ph sz="quarter" idx="10" hasCustomPrompt="1"/>
          </p:nvPr>
        </p:nvSpPr>
        <p:spPr>
          <a:xfrm>
            <a:off x="227138" y="1514481"/>
            <a:ext cx="5723792" cy="4697413"/>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8" name="Content Placeholder 14"/>
          <p:cNvSpPr>
            <a:spLocks noGrp="1"/>
          </p:cNvSpPr>
          <p:nvPr>
            <p:ph sz="quarter" idx="12" hasCustomPrompt="1"/>
          </p:nvPr>
        </p:nvSpPr>
        <p:spPr>
          <a:xfrm>
            <a:off x="6172200" y="1514481"/>
            <a:ext cx="2744666" cy="4697413"/>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9" name="Straight Connector 8"/>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669947627"/>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Question and Content with Base/Source">
    <p:spTree>
      <p:nvGrpSpPr>
        <p:cNvPr id="1" name=""/>
        <p:cNvGrpSpPr/>
        <p:nvPr/>
      </p:nvGrpSpPr>
      <p:grpSpPr>
        <a:xfrm>
          <a:off x="0" y="0"/>
          <a:ext cx="0" cy="0"/>
          <a:chOff x="0" y="0"/>
          <a:chExt cx="0" cy="0"/>
        </a:xfrm>
      </p:grpSpPr>
      <p:sp>
        <p:nvSpPr>
          <p:cNvPr id="13" name="Text Placeholder 6"/>
          <p:cNvSpPr>
            <a:spLocks noGrp="1"/>
          </p:cNvSpPr>
          <p:nvPr>
            <p:ph type="body" sz="quarter" idx="11" hasCustomPrompt="1"/>
          </p:nvPr>
        </p:nvSpPr>
        <p:spPr>
          <a:xfrm>
            <a:off x="0" y="829816"/>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baseline="0"/>
            </a:lvl1pPr>
          </a:lstStyle>
          <a:p>
            <a:r>
              <a:rPr lang="en-US" dirty="0" smtClean="0"/>
              <a:t>Click to edit slide title Arial Bold size 24</a:t>
            </a:r>
            <a:endParaRPr lang="en-GB" dirty="0"/>
          </a:p>
        </p:txBody>
      </p:sp>
      <p:sp>
        <p:nvSpPr>
          <p:cNvPr id="10" name="Text Placeholder 8"/>
          <p:cNvSpPr>
            <a:spLocks noGrp="1"/>
          </p:cNvSpPr>
          <p:nvPr>
            <p:ph type="body" sz="quarter" idx="12" hasCustomPrompt="1"/>
          </p:nvPr>
        </p:nvSpPr>
        <p:spPr>
          <a:xfrm>
            <a:off x="227138" y="6032528"/>
            <a:ext cx="5723792" cy="349251"/>
          </a:xfrm>
          <a:prstGeom prst="rect">
            <a:avLst/>
          </a:prstGeom>
        </p:spPr>
        <p:txBody>
          <a:bodyPr anchor="ctr" anchorCtr="0"/>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Base</a:t>
            </a:r>
          </a:p>
        </p:txBody>
      </p:sp>
      <p:sp>
        <p:nvSpPr>
          <p:cNvPr id="11" name="Text Placeholder 8"/>
          <p:cNvSpPr>
            <a:spLocks noGrp="1"/>
          </p:cNvSpPr>
          <p:nvPr>
            <p:ph type="body" sz="quarter" idx="13" hasCustomPrompt="1"/>
          </p:nvPr>
        </p:nvSpPr>
        <p:spPr>
          <a:xfrm>
            <a:off x="6174494" y="6039201"/>
            <a:ext cx="2742372" cy="346129"/>
          </a:xfrm>
          <a:prstGeom prst="rect">
            <a:avLst/>
          </a:prstGeom>
        </p:spPr>
        <p:txBody>
          <a:bodyPr anchor="ctr" anchorCtr="0"/>
          <a:lstStyle>
            <a:lvl1pPr marL="0" marR="0" indent="0" algn="r"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r"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cxnSp>
        <p:nvCxnSpPr>
          <p:cNvPr id="8" name="Straight Connector 7"/>
          <p:cNvCxnSpPr/>
          <p:nvPr/>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4" name="Content Placeholder 12"/>
          <p:cNvSpPr>
            <a:spLocks noGrp="1"/>
          </p:cNvSpPr>
          <p:nvPr>
            <p:ph sz="quarter" idx="10" hasCustomPrompt="1"/>
          </p:nvPr>
        </p:nvSpPr>
        <p:spPr>
          <a:xfrm>
            <a:off x="227138" y="1514475"/>
            <a:ext cx="5723792" cy="4362450"/>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4" hasCustomPrompt="1"/>
          </p:nvPr>
        </p:nvSpPr>
        <p:spPr>
          <a:xfrm>
            <a:off x="6172200" y="1514475"/>
            <a:ext cx="2744666" cy="4362450"/>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16" name="Straight Connector 15"/>
          <p:cNvCxnSpPr/>
          <p:nvPr userDrawn="1"/>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7" name="Straight Connector 16"/>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1692609986"/>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Full Pag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a:xfrm>
            <a:off x="227139" y="1135071"/>
            <a:ext cx="8692662" cy="5076825"/>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8" name="Straight Connector 7"/>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5" name="Straight Connector 4"/>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1065707602"/>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Full Page Layout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US" dirty="0"/>
          </a:p>
        </p:txBody>
      </p:sp>
      <p:sp>
        <p:nvSpPr>
          <p:cNvPr id="9" name="Text Placeholder 8"/>
          <p:cNvSpPr>
            <a:spLocks noGrp="1"/>
          </p:cNvSpPr>
          <p:nvPr>
            <p:ph type="body" sz="quarter" idx="12" hasCustomPrompt="1"/>
          </p:nvPr>
        </p:nvSpPr>
        <p:spPr>
          <a:xfrm>
            <a:off x="227138" y="6032528"/>
            <a:ext cx="5723792" cy="349251"/>
          </a:xfrm>
          <a:prstGeom prst="rect">
            <a:avLst/>
          </a:prstGeom>
        </p:spPr>
        <p:txBody>
          <a:bodyPr anchor="ctr" anchorCtr="0"/>
          <a:lstStyle>
            <a:lvl1pPr marL="0" indent="0" algn="l">
              <a:buNone/>
              <a:defRPr sz="800">
                <a:solidFill>
                  <a:srgbClr val="424242"/>
                </a:solidFill>
              </a:defRPr>
            </a:lvl1pPr>
          </a:lstStyle>
          <a:p>
            <a:pPr lvl="0"/>
            <a:r>
              <a:rPr lang="en-US" dirty="0" smtClean="0"/>
              <a:t>Click to edit Base</a:t>
            </a:r>
          </a:p>
        </p:txBody>
      </p:sp>
      <p:sp>
        <p:nvSpPr>
          <p:cNvPr id="10" name="Text Placeholder 8"/>
          <p:cNvSpPr>
            <a:spLocks noGrp="1"/>
          </p:cNvSpPr>
          <p:nvPr>
            <p:ph type="body" sz="quarter" idx="13" hasCustomPrompt="1"/>
          </p:nvPr>
        </p:nvSpPr>
        <p:spPr>
          <a:xfrm>
            <a:off x="6172200" y="6039201"/>
            <a:ext cx="2744666" cy="346129"/>
          </a:xfrm>
          <a:prstGeom prst="rect">
            <a:avLst/>
          </a:prstGeom>
        </p:spPr>
        <p:txBody>
          <a:bodyPr anchor="ctr" anchorCtr="0"/>
          <a:lstStyle>
            <a:lvl1pPr marL="0" indent="0" algn="r">
              <a:buNone/>
              <a:defRPr sz="800">
                <a:solidFill>
                  <a:srgbClr val="424242"/>
                </a:solidFill>
              </a:defRPr>
            </a:lvl1pPr>
          </a:lstStyle>
          <a:p>
            <a:pPr lvl="0"/>
            <a:r>
              <a:rPr lang="en-US" dirty="0" smtClean="0"/>
              <a:t>Click to edit Source</a:t>
            </a:r>
          </a:p>
        </p:txBody>
      </p:sp>
      <p:cxnSp>
        <p:nvCxnSpPr>
          <p:cNvPr id="11" name="Straight Connector 10"/>
          <p:cNvCxnSpPr/>
          <p:nvPr/>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4" name="Straight Connector 13"/>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2" name="Content Placeholder 12"/>
          <p:cNvSpPr>
            <a:spLocks noGrp="1"/>
          </p:cNvSpPr>
          <p:nvPr>
            <p:ph sz="quarter" idx="10" hasCustomPrompt="1"/>
          </p:nvPr>
        </p:nvSpPr>
        <p:spPr>
          <a:xfrm>
            <a:off x="227139" y="1135063"/>
            <a:ext cx="8692662" cy="4741862"/>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8" name="Straight Connector 7"/>
          <p:cNvCxnSpPr/>
          <p:nvPr userDrawn="1"/>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3" name="Straight Connector 12"/>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869599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ite plain">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52800" y="982800"/>
            <a:ext cx="8657850" cy="5400000"/>
          </a:xfrm>
          <a:prstGeom prst="rect">
            <a:avLst/>
          </a:prstGeom>
        </p:spPr>
        <p:txBody>
          <a:bodyPr lIns="0" tIns="0" rIns="0" bIns="0"/>
          <a:lstStyle>
            <a:lvl1pPr marL="182563" indent="-182563">
              <a:lnSpc>
                <a:spcPct val="100000"/>
              </a:lnSpc>
              <a:spcBef>
                <a:spcPts val="800"/>
              </a:spcBef>
              <a:buFont typeface="Arial" pitchFamily="34" charset="0"/>
              <a:buChar char="•"/>
              <a:defRPr sz="1800"/>
            </a:lvl1pPr>
            <a:lvl2pPr marL="358775" indent="-176213">
              <a:lnSpc>
                <a:spcPct val="100000"/>
              </a:lnSpc>
              <a:spcBef>
                <a:spcPts val="800"/>
              </a:spcBef>
              <a:buClr>
                <a:schemeClr val="tx1"/>
              </a:buClr>
              <a:buFont typeface="Calibri" pitchFamily="34" charset="0"/>
              <a:buChar char="─"/>
              <a:defRPr sz="1600"/>
            </a:lvl2pPr>
            <a:lvl3pPr marL="538163" indent="-179388">
              <a:lnSpc>
                <a:spcPct val="100000"/>
              </a:lnSpc>
              <a:spcBef>
                <a:spcPts val="800"/>
              </a:spcBef>
              <a:buClr>
                <a:schemeClr val="tx1"/>
              </a:buClr>
              <a:buFont typeface="Wingdings" pitchFamily="2" charset="2"/>
              <a:buChar char="§"/>
              <a:defRPr sz="1400"/>
            </a:lvl3pPr>
            <a:lvl4pPr marL="717550" indent="-179388">
              <a:lnSpc>
                <a:spcPct val="100000"/>
              </a:lnSpc>
              <a:spcBef>
                <a:spcPts val="800"/>
              </a:spcBef>
              <a:defRPr sz="1200"/>
            </a:lvl4pPr>
            <a:lvl5pPr marL="896938" indent="-179388">
              <a:lnSpc>
                <a:spcPct val="100000"/>
              </a:lnSpc>
              <a:spcBef>
                <a:spcPts val="800"/>
              </a:spcBef>
              <a:buFont typeface="Calibri" pitchFamily="34" charset="0"/>
              <a:buChar char="─"/>
              <a:defRPr sz="1000" baseline="0"/>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sz="1200" noProof="0" dirty="0" smtClean="0"/>
              <a:t>Fourth level</a:t>
            </a:r>
          </a:p>
          <a:p>
            <a:pPr lvl="4"/>
            <a:r>
              <a:rPr lang="en-US" sz="1000" noProof="0" dirty="0" smtClean="0"/>
              <a:t>Fifth level</a:t>
            </a:r>
            <a:endParaRPr lang="en-US" noProof="0" dirty="0" smtClean="0"/>
          </a:p>
          <a:p>
            <a:pPr lvl="3"/>
            <a:endParaRPr lang="en-US" noProof="0" dirty="0" smtClean="0"/>
          </a:p>
        </p:txBody>
      </p:sp>
      <p:sp>
        <p:nvSpPr>
          <p:cNvPr id="5" name="Fußzeilenplatzhalter 4"/>
          <p:cNvSpPr>
            <a:spLocks noGrp="1"/>
          </p:cNvSpPr>
          <p:nvPr>
            <p:ph type="ftr" sz="quarter" idx="11"/>
          </p:nvPr>
        </p:nvSpPr>
        <p:spPr>
          <a:xfrm>
            <a:off x="352799" y="6566400"/>
            <a:ext cx="3600000" cy="184666"/>
          </a:xfrm>
          <a:prstGeom prst="rect">
            <a:avLst/>
          </a:prstGeom>
        </p:spPr>
        <p:txBody>
          <a:bodyPr wrap="square" lIns="0" tIns="0" rIns="0" bIns="0" anchor="b" anchorCtr="0">
            <a:noAutofit/>
          </a:bodyPr>
          <a:lstStyle>
            <a:lvl1pPr>
              <a:defRPr sz="1200">
                <a:solidFill>
                  <a:schemeClr val="tx1"/>
                </a:solidFill>
              </a:defRPr>
            </a:lvl1pPr>
          </a:lstStyle>
          <a:p>
            <a:endParaRPr lang="de-DE" dirty="0">
              <a:solidFill>
                <a:srgbClr val="003B50"/>
              </a:solidFill>
            </a:endParaRPr>
          </a:p>
        </p:txBody>
      </p:sp>
      <p:sp>
        <p:nvSpPr>
          <p:cNvPr id="44" name="Foliennummernplatzhalter 5"/>
          <p:cNvSpPr>
            <a:spLocks noGrp="1"/>
          </p:cNvSpPr>
          <p:nvPr>
            <p:ph type="sldNum" sz="quarter" idx="12"/>
          </p:nvPr>
        </p:nvSpPr>
        <p:spPr>
          <a:xfrm>
            <a:off x="8811496" y="6566400"/>
            <a:ext cx="182742" cy="184666"/>
          </a:xfrm>
          <a:prstGeom prst="rect">
            <a:avLst/>
          </a:prstGeom>
        </p:spPr>
        <p:txBody>
          <a:bodyPr wrap="none" lIns="0" tIns="0" rIns="0" bIns="0" anchor="b" anchorCtr="0">
            <a:spAutoFit/>
          </a:bodyPr>
          <a:lstStyle>
            <a:lvl1pPr algn="r">
              <a:defRPr sz="1200" b="1"/>
            </a:lvl1pPr>
          </a:lstStyle>
          <a:p>
            <a:fld id="{99DB18A3-D21F-4BB0-9E84-DFB029941648}" type="slidenum">
              <a:rPr lang="de-DE" smtClean="0">
                <a:solidFill>
                  <a:srgbClr val="003B50"/>
                </a:solidFill>
              </a:rPr>
              <a:pPr/>
              <a:t>‹#›</a:t>
            </a:fld>
            <a:endParaRPr lang="de-DE" dirty="0">
              <a:solidFill>
                <a:srgbClr val="003B50"/>
              </a:solidFill>
            </a:endParaRPr>
          </a:p>
        </p:txBody>
      </p:sp>
      <p:grpSp>
        <p:nvGrpSpPr>
          <p:cNvPr id="56" name="Group 4"/>
          <p:cNvGrpSpPr>
            <a:grpSpLocks noChangeAspect="1"/>
          </p:cNvGrpSpPr>
          <p:nvPr userDrawn="1"/>
        </p:nvGrpSpPr>
        <p:grpSpPr bwMode="gray">
          <a:xfrm>
            <a:off x="8295945" y="6457951"/>
            <a:ext cx="339861" cy="304875"/>
            <a:chOff x="1352" y="681"/>
            <a:chExt cx="3519" cy="3153"/>
          </a:xfrm>
        </p:grpSpPr>
        <p:sp>
          <p:nvSpPr>
            <p:cNvPr id="57"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003B50"/>
                </a:solidFill>
              </a:endParaRPr>
            </a:p>
          </p:txBody>
        </p:sp>
        <p:sp>
          <p:nvSpPr>
            <p:cNvPr id="58"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59"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0"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1"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2"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3"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4"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5"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2"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3"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4"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5"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6"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7"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003B50"/>
                </a:solidFill>
              </a:endParaRPr>
            </a:p>
          </p:txBody>
        </p:sp>
      </p:grpSp>
      <p:sp>
        <p:nvSpPr>
          <p:cNvPr id="88" name="Titel 1"/>
          <p:cNvSpPr>
            <a:spLocks noGrp="1"/>
          </p:cNvSpPr>
          <p:nvPr>
            <p:ph type="title" hasCustomPrompt="1"/>
          </p:nvPr>
        </p:nvSpPr>
        <p:spPr>
          <a:xfrm>
            <a:off x="343501" y="97200"/>
            <a:ext cx="7114575" cy="612000"/>
          </a:xfrm>
          <a:prstGeom prst="rect">
            <a:avLst/>
          </a:prstGeom>
        </p:spPr>
        <p:txBody>
          <a:bodyPr wrap="square" lIns="0" tIns="0" rIns="0" bIns="0" anchor="ctr" anchorCtr="0">
            <a:no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cxnSp>
        <p:nvCxnSpPr>
          <p:cNvPr id="90" name="Straight Connector 89"/>
          <p:cNvCxnSpPr/>
          <p:nvPr userDrawn="1"/>
        </p:nvCxnSpPr>
        <p:spPr>
          <a:xfrm>
            <a:off x="342901" y="733425"/>
            <a:ext cx="8639175" cy="0"/>
          </a:xfrm>
          <a:prstGeom prst="line">
            <a:avLst/>
          </a:prstGeom>
          <a:ln w="15875">
            <a:solidFill>
              <a:srgbClr val="A1C46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73348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Question and Full Page Content">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a:xfrm>
            <a:off x="0" y="829961"/>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GB" dirty="0"/>
          </a:p>
        </p:txBody>
      </p: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7" name="Content Placeholder 12"/>
          <p:cNvSpPr>
            <a:spLocks noGrp="1"/>
          </p:cNvSpPr>
          <p:nvPr>
            <p:ph sz="quarter" idx="10" hasCustomPrompt="1"/>
          </p:nvPr>
        </p:nvSpPr>
        <p:spPr>
          <a:xfrm>
            <a:off x="227139" y="1514481"/>
            <a:ext cx="8692662" cy="4697413"/>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6" name="Straight Connector 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3450804171"/>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Question and Content Full Page with Base/Source">
    <p:spTree>
      <p:nvGrpSpPr>
        <p:cNvPr id="1" name=""/>
        <p:cNvGrpSpPr/>
        <p:nvPr/>
      </p:nvGrpSpPr>
      <p:grpSpPr>
        <a:xfrm>
          <a:off x="0" y="0"/>
          <a:ext cx="0" cy="0"/>
          <a:chOff x="0" y="0"/>
          <a:chExt cx="0" cy="0"/>
        </a:xfrm>
      </p:grpSpPr>
      <p:sp>
        <p:nvSpPr>
          <p:cNvPr id="13" name="Text Placeholder 6"/>
          <p:cNvSpPr>
            <a:spLocks noGrp="1"/>
          </p:cNvSpPr>
          <p:nvPr>
            <p:ph type="body" sz="quarter" idx="11" hasCustomPrompt="1"/>
          </p:nvPr>
        </p:nvSpPr>
        <p:spPr>
          <a:xfrm>
            <a:off x="0" y="829816"/>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baseline="0"/>
            </a:lvl1pPr>
          </a:lstStyle>
          <a:p>
            <a:r>
              <a:rPr lang="en-US" dirty="0" smtClean="0"/>
              <a:t>Click to edit slide title Arial Bold size 24</a:t>
            </a:r>
            <a:endParaRPr lang="en-GB" dirty="0"/>
          </a:p>
        </p:txBody>
      </p:sp>
      <p:sp>
        <p:nvSpPr>
          <p:cNvPr id="10" name="Text Placeholder 8"/>
          <p:cNvSpPr>
            <a:spLocks noGrp="1"/>
          </p:cNvSpPr>
          <p:nvPr>
            <p:ph type="body" sz="quarter" idx="12" hasCustomPrompt="1"/>
          </p:nvPr>
        </p:nvSpPr>
        <p:spPr>
          <a:xfrm>
            <a:off x="227138" y="6032528"/>
            <a:ext cx="5723792" cy="349251"/>
          </a:xfrm>
          <a:prstGeom prst="rect">
            <a:avLst/>
          </a:prstGeom>
        </p:spPr>
        <p:txBody>
          <a:bodyPr anchor="ctr" anchorCtr="0"/>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Base</a:t>
            </a:r>
          </a:p>
        </p:txBody>
      </p:sp>
      <p:sp>
        <p:nvSpPr>
          <p:cNvPr id="11" name="Text Placeholder 8"/>
          <p:cNvSpPr>
            <a:spLocks noGrp="1"/>
          </p:cNvSpPr>
          <p:nvPr>
            <p:ph type="body" sz="quarter" idx="13" hasCustomPrompt="1"/>
          </p:nvPr>
        </p:nvSpPr>
        <p:spPr>
          <a:xfrm>
            <a:off x="6174494" y="6039201"/>
            <a:ext cx="2742372" cy="346129"/>
          </a:xfrm>
          <a:prstGeom prst="rect">
            <a:avLst/>
          </a:prstGeom>
        </p:spPr>
        <p:txBody>
          <a:bodyPr anchor="ctr" anchorCtr="0"/>
          <a:lstStyle>
            <a:lvl1pPr marL="0" marR="0" indent="0" algn="r"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r"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cxnSp>
        <p:nvCxnSpPr>
          <p:cNvPr id="8" name="Straight Connector 7"/>
          <p:cNvCxnSpPr/>
          <p:nvPr/>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4" name="Content Placeholder 12"/>
          <p:cNvSpPr>
            <a:spLocks noGrp="1"/>
          </p:cNvSpPr>
          <p:nvPr>
            <p:ph sz="quarter" idx="10" hasCustomPrompt="1"/>
          </p:nvPr>
        </p:nvSpPr>
        <p:spPr>
          <a:xfrm>
            <a:off x="227139" y="1514475"/>
            <a:ext cx="8692662" cy="4362450"/>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9" name="Straight Connector 8"/>
          <p:cNvCxnSpPr/>
          <p:nvPr userDrawn="1"/>
        </p:nvCxnSpPr>
        <p:spPr bwMode="auto">
          <a:xfrm>
            <a:off x="227149"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5" name="Straight Connector 14"/>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1310539590"/>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cxnSp>
        <p:nvCxnSpPr>
          <p:cNvPr id="8" name="Straight Connector 7"/>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4" name="Straight Connector 3"/>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1256310534"/>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Half Slide">
    <p:bg>
      <p:bgPr>
        <a:solidFill>
          <a:schemeClr val="tx1"/>
        </a:solidFill>
        <a:effectLst/>
      </p:bgPr>
    </p:bg>
    <p:spTree>
      <p:nvGrpSpPr>
        <p:cNvPr id="1" name=""/>
        <p:cNvGrpSpPr/>
        <p:nvPr/>
      </p:nvGrpSpPr>
      <p:grpSpPr>
        <a:xfrm>
          <a:off x="0" y="0"/>
          <a:ext cx="0" cy="0"/>
          <a:chOff x="0" y="0"/>
          <a:chExt cx="0" cy="0"/>
        </a:xfrm>
      </p:grpSpPr>
      <p:sp>
        <p:nvSpPr>
          <p:cNvPr id="14" name="Rectangle 13"/>
          <p:cNvSpPr/>
          <p:nvPr userDrawn="1"/>
        </p:nvSpPr>
        <p:spPr bwMode="auto">
          <a:xfrm>
            <a:off x="0" y="0"/>
            <a:ext cx="4572000"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4" name="Rectangle 111"/>
          <p:cNvSpPr>
            <a:spLocks noChangeArrowheads="1"/>
          </p:cNvSpPr>
          <p:nvPr/>
        </p:nvSpPr>
        <p:spPr bwMode="auto">
          <a:xfrm flipH="1">
            <a:off x="4572014" y="0"/>
            <a:ext cx="4570535" cy="685800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sp>
        <p:nvSpPr>
          <p:cNvPr id="3" name="Title 1"/>
          <p:cNvSpPr>
            <a:spLocks noGrp="1"/>
          </p:cNvSpPr>
          <p:nvPr>
            <p:ph type="title" hasCustomPrompt="1"/>
          </p:nvPr>
        </p:nvSpPr>
        <p:spPr>
          <a:xfrm>
            <a:off x="15" y="811217"/>
            <a:ext cx="4571999" cy="2117721"/>
          </a:xfrm>
        </p:spPr>
        <p:txBody>
          <a:bodyPr lIns="216000" tIns="216000" rIns="216000" anchor="b" anchorCtr="0"/>
          <a:lstStyle>
            <a:lvl1pPr>
              <a:defRPr sz="2400" i="0"/>
            </a:lvl1pPr>
          </a:lstStyle>
          <a:p>
            <a:r>
              <a:rPr lang="en-US" dirty="0" smtClean="0"/>
              <a:t>Click to edit title Arial Bold size 24</a:t>
            </a:r>
            <a:endParaRPr lang="en-GB" dirty="0"/>
          </a:p>
        </p:txBody>
      </p:sp>
      <p:cxnSp>
        <p:nvCxnSpPr>
          <p:cNvPr id="31" name="Straight Connector 30"/>
          <p:cNvCxnSpPr/>
          <p:nvPr/>
        </p:nvCxnSpPr>
        <p:spPr bwMode="auto">
          <a:xfrm flipV="1">
            <a:off x="0" y="4857760"/>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34" name="Straight Connector 33"/>
          <p:cNvCxnSpPr/>
          <p:nvPr/>
        </p:nvCxnSpPr>
        <p:spPr bwMode="auto">
          <a:xfrm flipV="1">
            <a:off x="0" y="810227"/>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22" name="Text Placeholder 21"/>
          <p:cNvSpPr>
            <a:spLocks noGrp="1"/>
          </p:cNvSpPr>
          <p:nvPr>
            <p:ph type="body" sz="quarter" idx="10" hasCustomPrompt="1"/>
          </p:nvPr>
        </p:nvSpPr>
        <p:spPr bwMode="white">
          <a:xfrm>
            <a:off x="1" y="2932046"/>
            <a:ext cx="4572000" cy="1925707"/>
          </a:xfrm>
        </p:spPr>
        <p:txBody>
          <a:bodyPr lIns="216000" tIns="72000" rIns="216000" bIns="216000"/>
          <a:lstStyle>
            <a:lvl1pPr>
              <a:buNone/>
              <a:defRPr sz="200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Subtitle Arial size 20</a:t>
            </a:r>
          </a:p>
        </p:txBody>
      </p:sp>
      <p:sp>
        <p:nvSpPr>
          <p:cNvPr id="9" name="Rectangle 111"/>
          <p:cNvSpPr>
            <a:spLocks noChangeArrowheads="1"/>
          </p:cNvSpPr>
          <p:nvPr userDrawn="1"/>
        </p:nvSpPr>
        <p:spPr bwMode="auto">
          <a:xfrm flipH="1">
            <a:off x="4572014" y="0"/>
            <a:ext cx="4570535" cy="685800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cxnSp>
        <p:nvCxnSpPr>
          <p:cNvPr id="10" name="Straight Connector 9"/>
          <p:cNvCxnSpPr/>
          <p:nvPr userDrawn="1"/>
        </p:nvCxnSpPr>
        <p:spPr bwMode="ltGray">
          <a:xfrm flipV="1">
            <a:off x="0" y="4857760"/>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13" name="Straight Connector 12"/>
          <p:cNvCxnSpPr/>
          <p:nvPr userDrawn="1"/>
        </p:nvCxnSpPr>
        <p:spPr bwMode="ltGray">
          <a:xfrm flipV="1">
            <a:off x="0" y="810227"/>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28" name="Group 27"/>
          <p:cNvGrpSpPr>
            <a:grpSpLocks noChangeAspect="1"/>
          </p:cNvGrpSpPr>
          <p:nvPr userDrawn="1"/>
        </p:nvGrpSpPr>
        <p:grpSpPr bwMode="gray">
          <a:xfrm>
            <a:off x="4123029" y="6455027"/>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0" name="Freeform 29"/>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2" name="Freeform 51"/>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3" name="Freeform 52"/>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4" name="Freeform 53"/>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5" name="Freeform 54"/>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6" name="Freeform 55"/>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36" name="Picture 35" descr="Ipsos SRI Logo - 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228739" y="6453333"/>
            <a:ext cx="1077035" cy="226800"/>
          </a:xfrm>
          <a:prstGeom prst="rect">
            <a:avLst/>
          </a:prstGeom>
        </p:spPr>
      </p:pic>
    </p:spTree>
    <p:extLst>
      <p:ext uri="{BB962C8B-B14F-4D97-AF65-F5344CB8AC3E}">
        <p14:creationId xmlns:p14="http://schemas.microsoft.com/office/powerpoint/2010/main" val="118031580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with BG Colour">
    <p:bg>
      <p:bgPr>
        <a:solidFill>
          <a:schemeClr val="tx1"/>
        </a:solidFill>
        <a:effectLst/>
      </p:bgPr>
    </p:bg>
    <p:spTree>
      <p:nvGrpSpPr>
        <p:cNvPr id="1" name=""/>
        <p:cNvGrpSpPr/>
        <p:nvPr/>
      </p:nvGrpSpPr>
      <p:grpSpPr>
        <a:xfrm>
          <a:off x="0" y="0"/>
          <a:ext cx="0" cy="0"/>
          <a:chOff x="0" y="0"/>
          <a:chExt cx="0" cy="0"/>
        </a:xfrm>
      </p:grpSpPr>
      <p:sp>
        <p:nvSpPr>
          <p:cNvPr id="42" name="Rectangle 41"/>
          <p:cNvSpPr/>
          <p:nvPr userDrawn="1"/>
        </p:nvSpPr>
        <p:spPr bwMode="auto">
          <a:xfrm>
            <a:off x="1"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0" name="Text Placeholder 29"/>
          <p:cNvSpPr>
            <a:spLocks noGrp="1"/>
          </p:cNvSpPr>
          <p:nvPr>
            <p:ph type="body" sz="quarter" idx="10" hasCustomPrompt="1"/>
          </p:nvPr>
        </p:nvSpPr>
        <p:spPr bwMode="white">
          <a:xfrm>
            <a:off x="19630" y="902255"/>
            <a:ext cx="8932984" cy="347662"/>
          </a:xfrm>
        </p:spPr>
        <p:txBody>
          <a:bodyPr lIns="216000" rIns="720000"/>
          <a:lstStyle>
            <a:lvl1pPr>
              <a:buNone/>
              <a:defRPr sz="2000" b="1">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slide subtitle Arial Bold size 20</a:t>
            </a:r>
          </a:p>
        </p:txBody>
      </p:sp>
      <p:sp>
        <p:nvSpPr>
          <p:cNvPr id="36" name="TextBox 35"/>
          <p:cNvSpPr txBox="1"/>
          <p:nvPr userDrawn="1"/>
        </p:nvSpPr>
        <p:spPr>
          <a:xfrm>
            <a:off x="8227421" y="27624"/>
            <a:ext cx="910466" cy="553998"/>
          </a:xfrm>
          <a:prstGeom prst="rect">
            <a:avLst/>
          </a:prstGeom>
          <a:noFill/>
        </p:spPr>
        <p:txBody>
          <a:bodyPr wrap="square" lIns="0" tIns="0" rIns="0" bIns="0" rtlCol="0">
            <a:spAutoFit/>
          </a:bodyPr>
          <a:lstStyle/>
          <a:p>
            <a:pPr algn="ctr" eaLnBrk="0" fontAlgn="base" hangingPunct="0">
              <a:spcBef>
                <a:spcPct val="20000"/>
              </a:spcBef>
              <a:spcAft>
                <a:spcPct val="0"/>
              </a:spcAft>
            </a:pPr>
            <a:r>
              <a:rPr lang="en-US" sz="1200" b="1" dirty="0" smtClean="0">
                <a:solidFill>
                  <a:srgbClr val="292926"/>
                </a:solidFill>
              </a:rPr>
              <a:t>Paste co-brand logo here</a:t>
            </a:r>
          </a:p>
        </p:txBody>
      </p:sp>
      <p:sp>
        <p:nvSpPr>
          <p:cNvPr id="38" name="Content Placeholder 12"/>
          <p:cNvSpPr>
            <a:spLocks noGrp="1"/>
          </p:cNvSpPr>
          <p:nvPr>
            <p:ph sz="quarter" idx="15" hasCustomPrompt="1"/>
          </p:nvPr>
        </p:nvSpPr>
        <p:spPr bwMode="white">
          <a:xfrm>
            <a:off x="227136" y="1514475"/>
            <a:ext cx="2771042" cy="4700588"/>
          </a:xfrm>
        </p:spPr>
        <p:txBody>
          <a:bodyPr/>
          <a:lstStyle>
            <a:lvl1pPr>
              <a:defRPr>
                <a:solidFill>
                  <a:schemeClr val="bg1"/>
                </a:solidFill>
              </a:defRPr>
            </a:lvl1pPr>
            <a:lvl2pPr>
              <a:defRPr baseline="0">
                <a:solidFill>
                  <a:schemeClr val="bg1"/>
                </a:solidFill>
              </a:defRPr>
            </a:lvl2pPr>
            <a:lvl3pPr>
              <a:defRPr baseline="0">
                <a:solidFill>
                  <a:schemeClr val="bg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39" name="Content Placeholder 14"/>
          <p:cNvSpPr>
            <a:spLocks noGrp="1"/>
          </p:cNvSpPr>
          <p:nvPr>
            <p:ph sz="quarter" idx="12" hasCustomPrompt="1"/>
          </p:nvPr>
        </p:nvSpPr>
        <p:spPr bwMode="white">
          <a:xfrm>
            <a:off x="3219450" y="1514475"/>
            <a:ext cx="2744666" cy="4700588"/>
          </a:xfrm>
        </p:spPr>
        <p:txBody>
          <a:bodyPr/>
          <a:lstStyle>
            <a:lvl1pPr>
              <a:defRPr baseline="0">
                <a:solidFill>
                  <a:schemeClr val="bg1"/>
                </a:solidFill>
              </a:defRPr>
            </a:lvl1pPr>
            <a:lvl2pPr>
              <a:defRPr>
                <a:solidFill>
                  <a:schemeClr val="bg1"/>
                </a:solidFill>
              </a:defRPr>
            </a:lvl2pPr>
            <a:lvl3pPr>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40" name="Content Placeholder 14"/>
          <p:cNvSpPr>
            <a:spLocks noGrp="1"/>
          </p:cNvSpPr>
          <p:nvPr>
            <p:ph sz="quarter" idx="16" hasCustomPrompt="1"/>
          </p:nvPr>
        </p:nvSpPr>
        <p:spPr bwMode="white">
          <a:xfrm>
            <a:off x="6172200" y="1514475"/>
            <a:ext cx="2744666" cy="4700588"/>
          </a:xfrm>
        </p:spPr>
        <p:txBody>
          <a:bodyPr/>
          <a:lstStyle>
            <a:lvl1pPr>
              <a:defRPr baseline="0">
                <a:solidFill>
                  <a:schemeClr val="bg1"/>
                </a:solidFill>
              </a:defRPr>
            </a:lvl1pPr>
            <a:lvl2pPr>
              <a:defRPr>
                <a:solidFill>
                  <a:schemeClr val="bg1"/>
                </a:solidFill>
              </a:defRPr>
            </a:lvl2pPr>
            <a:lvl3pPr>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57" name="Text Placeholder 29"/>
          <p:cNvSpPr>
            <a:spLocks noGrp="1"/>
          </p:cNvSpPr>
          <p:nvPr>
            <p:ph type="body" sz="quarter" idx="17" hasCustomPrompt="1"/>
          </p:nvPr>
        </p:nvSpPr>
        <p:spPr bwMode="white">
          <a:xfrm>
            <a:off x="34405" y="221834"/>
            <a:ext cx="8060448" cy="616226"/>
          </a:xfrm>
        </p:spPr>
        <p:txBody>
          <a:bodyPr lIns="216000" rIns="720000"/>
          <a:lstStyle>
            <a:lvl1pPr marL="0" indent="0">
              <a:buNone/>
              <a:defRPr sz="2400" b="1" baseline="0">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slice title Arial Bold size 24</a:t>
            </a:r>
          </a:p>
        </p:txBody>
      </p:sp>
      <p:grpSp>
        <p:nvGrpSpPr>
          <p:cNvPr id="28" name="Group 27"/>
          <p:cNvGrpSpPr>
            <a:grpSpLocks noChangeAspect="1"/>
          </p:cNvGrpSpPr>
          <p:nvPr userDrawn="1"/>
        </p:nvGrpSpPr>
        <p:grpSpPr bwMode="gray">
          <a:xfrm>
            <a:off x="8693088" y="6455027"/>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43" name="Picture 42" descr="Ipsos SRI Logo - 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228739" y="6453333"/>
            <a:ext cx="1077035" cy="226800"/>
          </a:xfrm>
          <a:prstGeom prst="rect">
            <a:avLst/>
          </a:prstGeom>
        </p:spPr>
      </p:pic>
    </p:spTree>
    <p:extLst>
      <p:ext uri="{BB962C8B-B14F-4D97-AF65-F5344CB8AC3E}">
        <p14:creationId xmlns:p14="http://schemas.microsoft.com/office/powerpoint/2010/main" val="2600786607"/>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_Title/Divider ">
    <p:bg>
      <p:bgPr>
        <a:solidFill>
          <a:schemeClr val="tx1"/>
        </a:solidFill>
        <a:effectLst/>
      </p:bgPr>
    </p:bg>
    <p:spTree>
      <p:nvGrpSpPr>
        <p:cNvPr id="1" name=""/>
        <p:cNvGrpSpPr/>
        <p:nvPr/>
      </p:nvGrpSpPr>
      <p:grpSpPr>
        <a:xfrm>
          <a:off x="0" y="0"/>
          <a:ext cx="0" cy="0"/>
          <a:chOff x="0" y="0"/>
          <a:chExt cx="0" cy="0"/>
        </a:xfrm>
      </p:grpSpPr>
      <p:sp>
        <p:nvSpPr>
          <p:cNvPr id="41" name="Rectangle 40"/>
          <p:cNvSpPr/>
          <p:nvPr userDrawn="1"/>
        </p:nvSpPr>
        <p:spPr bwMode="auto">
          <a:xfrm>
            <a:off x="1"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 name="Title 1"/>
          <p:cNvSpPr>
            <a:spLocks noGrp="1"/>
          </p:cNvSpPr>
          <p:nvPr>
            <p:ph type="title" hasCustomPrompt="1"/>
          </p:nvPr>
        </p:nvSpPr>
        <p:spPr bwMode="ltGray">
          <a:xfrm>
            <a:off x="13" y="4643475"/>
            <a:ext cx="6945941" cy="952283"/>
          </a:xfrm>
          <a:noFill/>
        </p:spPr>
        <p:txBody>
          <a:bodyPr lIns="216000" rIns="360000" bIns="0" anchor="b" anchorCtr="0"/>
          <a:lstStyle>
            <a:lvl1pPr>
              <a:defRPr sz="2800" i="0" baseline="0">
                <a:solidFill>
                  <a:schemeClr val="bg1"/>
                </a:solidFill>
              </a:defRPr>
            </a:lvl1pPr>
          </a:lstStyle>
          <a:p>
            <a:r>
              <a:rPr lang="en-US" dirty="0" smtClean="0"/>
              <a:t>Click to edit main title Arial Bold size 28</a:t>
            </a:r>
            <a:endParaRPr lang="en-GB" dirty="0"/>
          </a:p>
        </p:txBody>
      </p:sp>
      <p:cxnSp>
        <p:nvCxnSpPr>
          <p:cNvPr id="26" name="Straight Connector 25"/>
          <p:cNvCxnSpPr/>
          <p:nvPr/>
        </p:nvCxnSpPr>
        <p:spPr bwMode="auto">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30" name="Text Placeholder 29"/>
          <p:cNvSpPr>
            <a:spLocks noGrp="1"/>
          </p:cNvSpPr>
          <p:nvPr>
            <p:ph type="body" sz="quarter" idx="10" hasCustomPrompt="1"/>
          </p:nvPr>
        </p:nvSpPr>
        <p:spPr bwMode="ltGray">
          <a:xfrm>
            <a:off x="1" y="5655366"/>
            <a:ext cx="5950927" cy="616226"/>
          </a:xfrm>
        </p:spPr>
        <p:txBody>
          <a:bodyPr lIns="216000" rIns="720000"/>
          <a:lstStyle>
            <a:lvl1pPr>
              <a:buNone/>
              <a:defRPr sz="2000" b="1">
                <a:solidFill>
                  <a:schemeClr val="tx2"/>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Subtitle Arial Bold size 20</a:t>
            </a:r>
          </a:p>
        </p:txBody>
      </p:sp>
      <p:sp>
        <p:nvSpPr>
          <p:cNvPr id="32" name="TextBox 31"/>
          <p:cNvSpPr txBox="1"/>
          <p:nvPr/>
        </p:nvSpPr>
        <p:spPr bwMode="ltGray">
          <a:xfrm>
            <a:off x="6682173" y="4691383"/>
            <a:ext cx="2461831" cy="642918"/>
          </a:xfrm>
          <a:prstGeom prst="rect">
            <a:avLst/>
          </a:prstGeom>
          <a:noFill/>
        </p:spPr>
        <p:txBody>
          <a:bodyPr wrap="square" lIns="0" tIns="36000" rIns="252000" bIns="0" rtlCol="0" anchor="t" anchorCtr="0">
            <a:noAutofit/>
          </a:bodyPr>
          <a:lstStyle/>
          <a:p>
            <a:pPr algn="r">
              <a:spcBef>
                <a:spcPct val="20000"/>
              </a:spcBef>
            </a:pPr>
            <a:r>
              <a:rPr lang="en-US" sz="700" dirty="0" smtClean="0">
                <a:solidFill>
                  <a:srgbClr val="FFFFFF"/>
                </a:solidFill>
              </a:rPr>
              <a:t>Version 1 | Public (DELETE CLASSIFICATION)</a:t>
            </a:r>
          </a:p>
          <a:p>
            <a:pPr algn="r">
              <a:spcBef>
                <a:spcPct val="20000"/>
              </a:spcBef>
            </a:pPr>
            <a:r>
              <a:rPr lang="en-US" sz="700" dirty="0" smtClean="0">
                <a:solidFill>
                  <a:srgbClr val="FFFFFF"/>
                </a:solidFill>
              </a:rPr>
              <a:t>Version 1 | Internal Use Only</a:t>
            </a:r>
          </a:p>
          <a:p>
            <a:pPr algn="r">
              <a:spcBef>
                <a:spcPct val="20000"/>
              </a:spcBef>
            </a:pPr>
            <a:r>
              <a:rPr lang="en-US" sz="700" dirty="0" smtClean="0">
                <a:solidFill>
                  <a:srgbClr val="FFFFFF"/>
                </a:solidFill>
              </a:rPr>
              <a:t>Version 1 | Confidential    </a:t>
            </a:r>
          </a:p>
          <a:p>
            <a:pPr algn="r">
              <a:spcBef>
                <a:spcPct val="20000"/>
              </a:spcBef>
            </a:pPr>
            <a:r>
              <a:rPr lang="en-US" sz="700" dirty="0" smtClean="0">
                <a:solidFill>
                  <a:srgbClr val="FFFFFF"/>
                </a:solidFill>
              </a:rPr>
              <a:t>Version 1 | Strictly  Confidential</a:t>
            </a:r>
            <a:endParaRPr lang="en-US" sz="700" dirty="0">
              <a:solidFill>
                <a:srgbClr val="FFFFFF"/>
              </a:solidFill>
            </a:endParaRPr>
          </a:p>
        </p:txBody>
      </p:sp>
      <p:sp>
        <p:nvSpPr>
          <p:cNvPr id="11" name="Text Placeholder 10"/>
          <p:cNvSpPr>
            <a:spLocks noGrp="1"/>
          </p:cNvSpPr>
          <p:nvPr>
            <p:ph type="body" sz="quarter" idx="11" hasCustomPrompt="1"/>
          </p:nvPr>
        </p:nvSpPr>
        <p:spPr bwMode="white">
          <a:xfrm>
            <a:off x="7605368" y="5794542"/>
            <a:ext cx="1311498" cy="237987"/>
          </a:xfrm>
        </p:spPr>
        <p:txBody>
          <a:bodyPr anchor="b" anchorCtr="0"/>
          <a:lstStyle>
            <a:lvl1pPr algn="r">
              <a:buNone/>
              <a:defRPr sz="1000" b="1">
                <a:solidFill>
                  <a:schemeClr val="tx2"/>
                </a:solidFill>
              </a:defRPr>
            </a:lvl1pPr>
          </a:lstStyle>
          <a:p>
            <a:pPr lvl="0"/>
            <a:r>
              <a:rPr lang="en-US" dirty="0" smtClean="0"/>
              <a:t>01/01/2012</a:t>
            </a:r>
            <a:endParaRPr lang="en-US" dirty="0"/>
          </a:p>
        </p:txBody>
      </p:sp>
      <p:sp>
        <p:nvSpPr>
          <p:cNvPr id="10" name="Picture Placeholder 9"/>
          <p:cNvSpPr>
            <a:spLocks noGrp="1"/>
          </p:cNvSpPr>
          <p:nvPr>
            <p:ph type="pic" sz="quarter" idx="12" hasCustomPrompt="1"/>
          </p:nvPr>
        </p:nvSpPr>
        <p:spPr>
          <a:xfrm>
            <a:off x="0" y="0"/>
            <a:ext cx="9136674" cy="4622800"/>
          </a:xfrm>
        </p:spPr>
        <p:txBody>
          <a:bodyPr lIns="1224000" tIns="0" anchor="ctr" anchorCtr="0"/>
          <a:lstStyle>
            <a:lvl1pPr>
              <a:buNone/>
              <a:defRPr>
                <a:sym typeface="Wingdings" pitchFamily="2" charset="2"/>
              </a:defRPr>
            </a:lvl1pPr>
          </a:lstStyle>
          <a:p>
            <a:r>
              <a:rPr lang="en-GB" dirty="0" smtClean="0"/>
              <a:t>Click here to insert cover image </a:t>
            </a:r>
            <a:endParaRPr lang="en-US" dirty="0"/>
          </a:p>
        </p:txBody>
      </p:sp>
      <p:sp>
        <p:nvSpPr>
          <p:cNvPr id="14" name="Rectangle 13"/>
          <p:cNvSpPr/>
          <p:nvPr/>
        </p:nvSpPr>
        <p:spPr bwMode="auto">
          <a:xfrm>
            <a:off x="8007734" y="3953579"/>
            <a:ext cx="914400" cy="603503"/>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US" dirty="0" smtClean="0">
              <a:solidFill>
                <a:srgbClr val="FFFFFF"/>
              </a:solidFill>
            </a:endParaRPr>
          </a:p>
        </p:txBody>
      </p:sp>
      <p:sp>
        <p:nvSpPr>
          <p:cNvPr id="15" name="TextBox 14"/>
          <p:cNvSpPr txBox="1"/>
          <p:nvPr/>
        </p:nvSpPr>
        <p:spPr>
          <a:xfrm>
            <a:off x="8001024" y="3977888"/>
            <a:ext cx="910466" cy="1384995"/>
          </a:xfrm>
          <a:prstGeom prst="rect">
            <a:avLst/>
          </a:prstGeom>
          <a:noFill/>
        </p:spPr>
        <p:txBody>
          <a:bodyPr wrap="square" lIns="0" tIns="0" rIns="0" bIns="0" rtlCol="0">
            <a:spAutoFit/>
          </a:bodyPr>
          <a:lstStyle/>
          <a:p>
            <a:pPr algn="ctr"/>
            <a:r>
              <a:rPr lang="en-US" b="1" dirty="0" smtClean="0">
                <a:solidFill>
                  <a:srgbClr val="292926"/>
                </a:solidFill>
              </a:rPr>
              <a:t>Paste co-brand logo here</a:t>
            </a:r>
          </a:p>
        </p:txBody>
      </p:sp>
      <p:cxnSp>
        <p:nvCxnSpPr>
          <p:cNvPr id="13" name="Straight Connector 12"/>
          <p:cNvCxnSpPr/>
          <p:nvPr userDrawn="1"/>
        </p:nvCxnSpPr>
        <p:spPr bwMode="ltGray">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pic>
        <p:nvPicPr>
          <p:cNvPr id="23" name="Picture 22" descr="Ipsos MORI Logo - 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226499" y="6453333"/>
            <a:ext cx="829996" cy="164592"/>
          </a:xfrm>
          <a:prstGeom prst="rect">
            <a:avLst/>
          </a:prstGeom>
        </p:spPr>
      </p:pic>
      <p:grpSp>
        <p:nvGrpSpPr>
          <p:cNvPr id="2" name="Group 30"/>
          <p:cNvGrpSpPr>
            <a:grpSpLocks noChangeAspect="1"/>
          </p:cNvGrpSpPr>
          <p:nvPr userDrawn="1"/>
        </p:nvGrpSpPr>
        <p:grpSpPr bwMode="gray">
          <a:xfrm>
            <a:off x="8693088" y="6455027"/>
            <a:ext cx="225695" cy="224407"/>
            <a:chOff x="1020" y="346"/>
            <a:chExt cx="4114" cy="3756"/>
          </a:xfrm>
        </p:grpSpPr>
        <p:sp>
          <p:nvSpPr>
            <p:cNvPr id="33" name="Freeform 3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a:defRPr/>
              </a:pPr>
              <a:endParaRPr lang="en-US" dirty="0">
                <a:solidFill>
                  <a:srgbClr val="292926"/>
                </a:solidFill>
              </a:endParaRPr>
            </a:p>
          </p:txBody>
        </p:sp>
        <p:sp>
          <p:nvSpPr>
            <p:cNvPr id="34" name="Freeform 3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35" name="Freeform 3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36" name="Freeform 3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37" name="Freeform 3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38" name="Freeform 3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39" name="Freeform 3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40" name="Freeform 3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57" name="Freeform 56"/>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58" name="Freeform 57"/>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a:defRPr/>
              </a:pPr>
              <a:endParaRPr lang="en-US" dirty="0">
                <a:solidFill>
                  <a:srgbClr val="292926"/>
                </a:solidFill>
              </a:endParaRPr>
            </a:p>
          </p:txBody>
        </p:sp>
        <p:sp>
          <p:nvSpPr>
            <p:cNvPr id="59" name="Freeform 58"/>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a:defRPr/>
              </a:pPr>
              <a:endParaRPr lang="en-US" dirty="0">
                <a:solidFill>
                  <a:srgbClr val="292926"/>
                </a:solidFill>
              </a:endParaRPr>
            </a:p>
          </p:txBody>
        </p:sp>
        <p:sp>
          <p:nvSpPr>
            <p:cNvPr id="60" name="Freeform 59"/>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a:defRPr/>
              </a:pPr>
              <a:endParaRPr lang="en-US" dirty="0">
                <a:solidFill>
                  <a:srgbClr val="292926"/>
                </a:solidFill>
              </a:endParaRPr>
            </a:p>
          </p:txBody>
        </p:sp>
        <p:sp>
          <p:nvSpPr>
            <p:cNvPr id="61" name="Freeform 60"/>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a:defRPr/>
              </a:pPr>
              <a:endParaRPr lang="en-US" dirty="0">
                <a:solidFill>
                  <a:srgbClr val="292926"/>
                </a:solidFill>
              </a:endParaRPr>
            </a:p>
          </p:txBody>
        </p:sp>
        <p:sp>
          <p:nvSpPr>
            <p:cNvPr id="62" name="Freeform 61"/>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a:defRPr/>
              </a:pPr>
              <a:endParaRPr lang="en-US" dirty="0">
                <a:solidFill>
                  <a:srgbClr val="292926"/>
                </a:solidFill>
              </a:endParaRPr>
            </a:p>
          </p:txBody>
        </p:sp>
        <p:sp>
          <p:nvSpPr>
            <p:cNvPr id="63" name="Freeform 62"/>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a:defRPr/>
              </a:pPr>
              <a:endParaRPr lang="en-US" dirty="0">
                <a:solidFill>
                  <a:srgbClr val="292926"/>
                </a:solidFill>
              </a:endParaRPr>
            </a:p>
          </p:txBody>
        </p:sp>
      </p:grpSp>
    </p:spTree>
    <p:extLst>
      <p:ext uri="{BB962C8B-B14F-4D97-AF65-F5344CB8AC3E}">
        <p14:creationId xmlns:p14="http://schemas.microsoft.com/office/powerpoint/2010/main" val="2563403855"/>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Divider ">
    <p:spTree>
      <p:nvGrpSpPr>
        <p:cNvPr id="1" name=""/>
        <p:cNvGrpSpPr/>
        <p:nvPr/>
      </p:nvGrpSpPr>
      <p:grpSpPr>
        <a:xfrm>
          <a:off x="0" y="0"/>
          <a:ext cx="0" cy="0"/>
          <a:chOff x="0" y="0"/>
          <a:chExt cx="0" cy="0"/>
        </a:xfrm>
      </p:grpSpPr>
      <p:sp>
        <p:nvSpPr>
          <p:cNvPr id="41" name="Rectangle 40"/>
          <p:cNvSpPr/>
          <p:nvPr userDrawn="1"/>
        </p:nvSpPr>
        <p:spPr bwMode="auto">
          <a:xfrm>
            <a:off x="1"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 name="Title 1"/>
          <p:cNvSpPr>
            <a:spLocks noGrp="1"/>
          </p:cNvSpPr>
          <p:nvPr>
            <p:ph type="title" hasCustomPrompt="1"/>
          </p:nvPr>
        </p:nvSpPr>
        <p:spPr bwMode="ltGray">
          <a:xfrm>
            <a:off x="6" y="4643461"/>
            <a:ext cx="6945941" cy="952283"/>
          </a:xfrm>
          <a:noFill/>
        </p:spPr>
        <p:txBody>
          <a:bodyPr lIns="216000" rIns="360000" bIns="0" anchor="b" anchorCtr="0"/>
          <a:lstStyle>
            <a:lvl1pPr>
              <a:defRPr sz="2800" i="0" baseline="0">
                <a:solidFill>
                  <a:schemeClr val="bg1"/>
                </a:solidFill>
              </a:defRPr>
            </a:lvl1pPr>
          </a:lstStyle>
          <a:p>
            <a:r>
              <a:rPr lang="en-US" dirty="0" smtClean="0"/>
              <a:t>Click to edit main title Arial Bold size 28</a:t>
            </a:r>
            <a:endParaRPr lang="en-GB" dirty="0"/>
          </a:p>
        </p:txBody>
      </p:sp>
      <p:cxnSp>
        <p:nvCxnSpPr>
          <p:cNvPr id="26" name="Straight Connector 25"/>
          <p:cNvCxnSpPr/>
          <p:nvPr/>
        </p:nvCxnSpPr>
        <p:spPr bwMode="auto">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30" name="Text Placeholder 29"/>
          <p:cNvSpPr>
            <a:spLocks noGrp="1"/>
          </p:cNvSpPr>
          <p:nvPr>
            <p:ph type="body" sz="quarter" idx="10" hasCustomPrompt="1"/>
          </p:nvPr>
        </p:nvSpPr>
        <p:spPr bwMode="ltGray">
          <a:xfrm>
            <a:off x="1" y="5655366"/>
            <a:ext cx="5950927" cy="616226"/>
          </a:xfrm>
        </p:spPr>
        <p:txBody>
          <a:bodyPr lIns="216000" rIns="720000"/>
          <a:lstStyle>
            <a:lvl1pPr>
              <a:buNone/>
              <a:defRPr sz="2000" b="1">
                <a:solidFill>
                  <a:schemeClr val="tx2"/>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Subtitle Arial Bold size 20</a:t>
            </a:r>
          </a:p>
        </p:txBody>
      </p:sp>
      <p:sp>
        <p:nvSpPr>
          <p:cNvPr id="32" name="TextBox 31"/>
          <p:cNvSpPr txBox="1"/>
          <p:nvPr/>
        </p:nvSpPr>
        <p:spPr bwMode="ltGray">
          <a:xfrm>
            <a:off x="6682173" y="4691383"/>
            <a:ext cx="2461831" cy="642918"/>
          </a:xfrm>
          <a:prstGeom prst="rect">
            <a:avLst/>
          </a:prstGeom>
          <a:noFill/>
        </p:spPr>
        <p:txBody>
          <a:bodyPr wrap="square" lIns="0" tIns="36000" rIns="252000" bIns="0" rtlCol="0" anchor="t" anchorCtr="0">
            <a:noAutofit/>
          </a:bodyPr>
          <a:lstStyle/>
          <a:p>
            <a:pPr algn="r" eaLnBrk="0" fontAlgn="base" hangingPunct="0">
              <a:spcBef>
                <a:spcPct val="20000"/>
              </a:spcBef>
              <a:spcAft>
                <a:spcPct val="0"/>
              </a:spcAft>
            </a:pPr>
            <a:r>
              <a:rPr lang="en-US" sz="700" dirty="0" smtClean="0">
                <a:solidFill>
                  <a:srgbClr val="FFFFFF"/>
                </a:solidFill>
              </a:rPr>
              <a:t>Version 1 | Public (DELETE CLASSIFICATION)</a:t>
            </a:r>
          </a:p>
          <a:p>
            <a:pPr algn="r" eaLnBrk="0" fontAlgn="base" hangingPunct="0">
              <a:spcBef>
                <a:spcPct val="20000"/>
              </a:spcBef>
              <a:spcAft>
                <a:spcPct val="0"/>
              </a:spcAft>
            </a:pPr>
            <a:r>
              <a:rPr lang="en-US" sz="700" dirty="0" smtClean="0">
                <a:solidFill>
                  <a:srgbClr val="FFFFFF"/>
                </a:solidFill>
              </a:rPr>
              <a:t>Version 1 | Internal Use Only</a:t>
            </a:r>
          </a:p>
          <a:p>
            <a:pPr algn="r" eaLnBrk="0" fontAlgn="base" hangingPunct="0">
              <a:spcBef>
                <a:spcPct val="20000"/>
              </a:spcBef>
              <a:spcAft>
                <a:spcPct val="0"/>
              </a:spcAft>
            </a:pPr>
            <a:r>
              <a:rPr lang="en-US" sz="700" dirty="0" smtClean="0">
                <a:solidFill>
                  <a:srgbClr val="FFFFFF"/>
                </a:solidFill>
              </a:rPr>
              <a:t>Version 1 | Confidential    </a:t>
            </a:r>
          </a:p>
          <a:p>
            <a:pPr algn="r" eaLnBrk="0" fontAlgn="base" hangingPunct="0">
              <a:spcBef>
                <a:spcPct val="20000"/>
              </a:spcBef>
              <a:spcAft>
                <a:spcPct val="0"/>
              </a:spcAft>
            </a:pPr>
            <a:r>
              <a:rPr lang="en-US" sz="700" dirty="0" smtClean="0">
                <a:solidFill>
                  <a:srgbClr val="FFFFFF"/>
                </a:solidFill>
              </a:rPr>
              <a:t>Version 1 | Strictly  Confidential</a:t>
            </a:r>
            <a:endParaRPr lang="en-US" sz="700" dirty="0">
              <a:solidFill>
                <a:srgbClr val="FFFFFF"/>
              </a:solidFill>
            </a:endParaRPr>
          </a:p>
        </p:txBody>
      </p:sp>
      <p:sp>
        <p:nvSpPr>
          <p:cNvPr id="11" name="Text Placeholder 10"/>
          <p:cNvSpPr>
            <a:spLocks noGrp="1"/>
          </p:cNvSpPr>
          <p:nvPr>
            <p:ph type="body" sz="quarter" idx="11" hasCustomPrompt="1"/>
          </p:nvPr>
        </p:nvSpPr>
        <p:spPr bwMode="white">
          <a:xfrm>
            <a:off x="7605368" y="5794528"/>
            <a:ext cx="1311498" cy="237987"/>
          </a:xfrm>
        </p:spPr>
        <p:txBody>
          <a:bodyPr anchor="b" anchorCtr="0"/>
          <a:lstStyle>
            <a:lvl1pPr algn="r">
              <a:buNone/>
              <a:defRPr sz="1000" b="1">
                <a:solidFill>
                  <a:srgbClr val="DB4056"/>
                </a:solidFill>
              </a:defRPr>
            </a:lvl1pPr>
          </a:lstStyle>
          <a:p>
            <a:pPr lvl="0"/>
            <a:r>
              <a:rPr lang="en-US" dirty="0" smtClean="0"/>
              <a:t>01/01/2012</a:t>
            </a:r>
            <a:endParaRPr lang="en-US" dirty="0"/>
          </a:p>
        </p:txBody>
      </p:sp>
      <p:sp>
        <p:nvSpPr>
          <p:cNvPr id="10" name="Picture Placeholder 9"/>
          <p:cNvSpPr>
            <a:spLocks noGrp="1"/>
          </p:cNvSpPr>
          <p:nvPr>
            <p:ph type="pic" sz="quarter" idx="12" hasCustomPrompt="1"/>
          </p:nvPr>
        </p:nvSpPr>
        <p:spPr>
          <a:xfrm>
            <a:off x="0" y="0"/>
            <a:ext cx="9136674" cy="4622800"/>
          </a:xfrm>
        </p:spPr>
        <p:txBody>
          <a:bodyPr lIns="1224000" tIns="0" anchor="ctr" anchorCtr="0"/>
          <a:lstStyle>
            <a:lvl1pPr>
              <a:buNone/>
              <a:defRPr>
                <a:solidFill>
                  <a:srgbClr val="DB4056"/>
                </a:solidFill>
                <a:sym typeface="Wingdings" pitchFamily="2" charset="2"/>
              </a:defRPr>
            </a:lvl1pPr>
          </a:lstStyle>
          <a:p>
            <a:r>
              <a:rPr lang="en-GB" dirty="0" smtClean="0"/>
              <a:t>Click here to insert cover image </a:t>
            </a:r>
            <a:endParaRPr lang="en-US" dirty="0"/>
          </a:p>
        </p:txBody>
      </p:sp>
      <p:cxnSp>
        <p:nvCxnSpPr>
          <p:cNvPr id="13" name="Straight Connector 12"/>
          <p:cNvCxnSpPr/>
          <p:nvPr userDrawn="1"/>
        </p:nvCxnSpPr>
        <p:spPr bwMode="ltGray">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31" name="Group 30"/>
          <p:cNvGrpSpPr>
            <a:grpSpLocks noChangeAspect="1"/>
          </p:cNvGrpSpPr>
          <p:nvPr userDrawn="1"/>
        </p:nvGrpSpPr>
        <p:grpSpPr bwMode="gray">
          <a:xfrm>
            <a:off x="8693081" y="6455013"/>
            <a:ext cx="225695" cy="224407"/>
            <a:chOff x="1020" y="346"/>
            <a:chExt cx="4114" cy="3756"/>
          </a:xfrm>
        </p:grpSpPr>
        <p:sp>
          <p:nvSpPr>
            <p:cNvPr id="33" name="Freeform 3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4" name="Freeform 3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6" name="Freeform 3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8" name="Freeform 3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9" name="Freeform 3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0" name="Freeform 3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42" name="Picture 41" descr="Ipsos SRI Logo - 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228739" y="6453333"/>
            <a:ext cx="1077035" cy="226800"/>
          </a:xfrm>
          <a:prstGeom prst="rect">
            <a:avLst/>
          </a:prstGeom>
        </p:spPr>
      </p:pic>
    </p:spTree>
    <p:extLst>
      <p:ext uri="{BB962C8B-B14F-4D97-AF65-F5344CB8AC3E}">
        <p14:creationId xmlns:p14="http://schemas.microsoft.com/office/powerpoint/2010/main" val="373611251"/>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a:xfrm>
            <a:off x="227138" y="1917700"/>
            <a:ext cx="5723792" cy="4294188"/>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1" hasCustomPrompt="1"/>
          </p:nvPr>
        </p:nvSpPr>
        <p:spPr>
          <a:xfrm>
            <a:off x="6172200" y="1917700"/>
            <a:ext cx="2744666" cy="4294188"/>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Tree>
    <p:extLst>
      <p:ext uri="{BB962C8B-B14F-4D97-AF65-F5344CB8AC3E}">
        <p14:creationId xmlns:p14="http://schemas.microsoft.com/office/powerpoint/2010/main" val="650272637"/>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Layout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US" dirty="0"/>
          </a:p>
        </p:txBody>
      </p:sp>
      <p:sp>
        <p:nvSpPr>
          <p:cNvPr id="10" name="Text Placeholder 8"/>
          <p:cNvSpPr>
            <a:spLocks noGrp="1"/>
          </p:cNvSpPr>
          <p:nvPr>
            <p:ph type="body" sz="quarter" idx="13" hasCustomPrompt="1"/>
          </p:nvPr>
        </p:nvSpPr>
        <p:spPr>
          <a:xfrm>
            <a:off x="6172200" y="6039187"/>
            <a:ext cx="2744666" cy="346129"/>
          </a:xfrm>
          <a:prstGeom prst="rect">
            <a:avLst/>
          </a:prstGeom>
        </p:spPr>
        <p:txBody>
          <a:bodyPr anchor="ctr" anchorCtr="0"/>
          <a:lstStyle>
            <a:lvl1pPr marL="0" indent="0" algn="r">
              <a:buNone/>
              <a:defRPr sz="800">
                <a:solidFill>
                  <a:srgbClr val="424242"/>
                </a:solidFill>
              </a:defRPr>
            </a:lvl1pPr>
          </a:lstStyle>
          <a:p>
            <a:pPr lvl="0"/>
            <a:r>
              <a:rPr lang="en-US" dirty="0" smtClean="0"/>
              <a:t>Click to edit Source</a:t>
            </a:r>
          </a:p>
        </p:txBody>
      </p:sp>
      <p:sp>
        <p:nvSpPr>
          <p:cNvPr id="12" name="Content Placeholder 12"/>
          <p:cNvSpPr>
            <a:spLocks noGrp="1"/>
          </p:cNvSpPr>
          <p:nvPr>
            <p:ph sz="quarter" idx="10" hasCustomPrompt="1"/>
          </p:nvPr>
        </p:nvSpPr>
        <p:spPr>
          <a:xfrm>
            <a:off x="227138" y="1917699"/>
            <a:ext cx="5723792" cy="3959225"/>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1" hasCustomPrompt="1"/>
          </p:nvPr>
        </p:nvSpPr>
        <p:spPr>
          <a:xfrm>
            <a:off x="6172200" y="1917699"/>
            <a:ext cx="2744666" cy="3959225"/>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Tree>
    <p:extLst>
      <p:ext uri="{BB962C8B-B14F-4D97-AF65-F5344CB8AC3E}">
        <p14:creationId xmlns:p14="http://schemas.microsoft.com/office/powerpoint/2010/main" val="40620225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Question and Content">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a:xfrm>
            <a:off x="0" y="1708692"/>
            <a:ext cx="9144000" cy="453183"/>
          </a:xfrm>
          <a:prstGeom prst="rect">
            <a:avLst/>
          </a:prstGeom>
          <a:solidFill>
            <a:schemeClr val="tx1"/>
          </a:solidFill>
        </p:spPr>
        <p:txBody>
          <a:bodyPr wrap="square"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GB" dirty="0"/>
          </a:p>
        </p:txBody>
      </p:sp>
      <p:sp>
        <p:nvSpPr>
          <p:cNvPr id="7" name="Content Placeholder 12"/>
          <p:cNvSpPr>
            <a:spLocks noGrp="1"/>
          </p:cNvSpPr>
          <p:nvPr>
            <p:ph sz="quarter" idx="10" hasCustomPrompt="1"/>
          </p:nvPr>
        </p:nvSpPr>
        <p:spPr>
          <a:xfrm>
            <a:off x="227138" y="2348880"/>
            <a:ext cx="5723792" cy="3863008"/>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8" name="Content Placeholder 14"/>
          <p:cNvSpPr>
            <a:spLocks noGrp="1"/>
          </p:cNvSpPr>
          <p:nvPr>
            <p:ph sz="quarter" idx="12" hasCustomPrompt="1"/>
          </p:nvPr>
        </p:nvSpPr>
        <p:spPr>
          <a:xfrm>
            <a:off x="6172200" y="2348880"/>
            <a:ext cx="2744666" cy="3863008"/>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Tree>
    <p:extLst>
      <p:ext uri="{BB962C8B-B14F-4D97-AF65-F5344CB8AC3E}">
        <p14:creationId xmlns:p14="http://schemas.microsoft.com/office/powerpoint/2010/main" val="204438709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ed plain &amp; Image">
    <p:bg>
      <p:bgPr>
        <a:gradFill>
          <a:gsLst>
            <a:gs pos="12000">
              <a:schemeClr val="tx1">
                <a:lumMod val="90000"/>
                <a:lumOff val="10000"/>
              </a:schemeClr>
            </a:gs>
            <a:gs pos="41000">
              <a:schemeClr val="tx1"/>
            </a:gs>
          </a:gsLst>
          <a:lin ang="16200000" scaled="0"/>
        </a:gradFill>
        <a:effectLst/>
      </p:bgPr>
    </p:bg>
    <p:spTree>
      <p:nvGrpSpPr>
        <p:cNvPr id="1" name=""/>
        <p:cNvGrpSpPr/>
        <p:nvPr/>
      </p:nvGrpSpPr>
      <p:grpSpPr>
        <a:xfrm>
          <a:off x="0" y="0"/>
          <a:ext cx="0" cy="0"/>
          <a:chOff x="0" y="0"/>
          <a:chExt cx="0" cy="0"/>
        </a:xfrm>
      </p:grpSpPr>
      <p:sp>
        <p:nvSpPr>
          <p:cNvPr id="83" name="Inhaltsplatzhalter 2"/>
          <p:cNvSpPr>
            <a:spLocks noGrp="1"/>
          </p:cNvSpPr>
          <p:nvPr>
            <p:ph idx="1" hasCustomPrompt="1"/>
          </p:nvPr>
        </p:nvSpPr>
        <p:spPr>
          <a:xfrm>
            <a:off x="352800" y="982800"/>
            <a:ext cx="8657850" cy="5400000"/>
          </a:xfrm>
          <a:prstGeom prst="rect">
            <a:avLst/>
          </a:prstGeom>
        </p:spPr>
        <p:txBody>
          <a:bodyPr lIns="0" tIns="0" rIns="0" bIns="0"/>
          <a:lstStyle>
            <a:lvl1pPr marL="182563" indent="-182563">
              <a:lnSpc>
                <a:spcPct val="100000"/>
              </a:lnSpc>
              <a:spcBef>
                <a:spcPts val="800"/>
              </a:spcBef>
              <a:buFont typeface="Arial" pitchFamily="34" charset="0"/>
              <a:buChar char="•"/>
              <a:defRPr sz="1800">
                <a:solidFill>
                  <a:schemeClr val="bg1"/>
                </a:solidFill>
                <a:latin typeface="+mn-lt"/>
              </a:defRPr>
            </a:lvl1pPr>
            <a:lvl2pPr marL="358775" indent="-176213">
              <a:lnSpc>
                <a:spcPct val="100000"/>
              </a:lnSpc>
              <a:spcBef>
                <a:spcPts val="800"/>
              </a:spcBef>
              <a:buClr>
                <a:schemeClr val="bg1"/>
              </a:buClr>
              <a:buFont typeface="Calibri" pitchFamily="34" charset="0"/>
              <a:buChar char="─"/>
              <a:defRPr sz="1600">
                <a:solidFill>
                  <a:schemeClr val="bg1"/>
                </a:solidFill>
                <a:latin typeface="+mn-lt"/>
              </a:defRPr>
            </a:lvl2pPr>
            <a:lvl3pPr marL="538163" indent="-179388">
              <a:lnSpc>
                <a:spcPct val="100000"/>
              </a:lnSpc>
              <a:spcBef>
                <a:spcPts val="800"/>
              </a:spcBef>
              <a:buClr>
                <a:schemeClr val="bg1"/>
              </a:buClr>
              <a:buFont typeface="Wingdings" pitchFamily="2" charset="2"/>
              <a:buChar char="§"/>
              <a:defRPr sz="1400">
                <a:solidFill>
                  <a:schemeClr val="bg1"/>
                </a:solidFill>
                <a:latin typeface="+mn-lt"/>
              </a:defRPr>
            </a:lvl3pPr>
            <a:lvl4pPr marL="717550" indent="-179388">
              <a:lnSpc>
                <a:spcPct val="100000"/>
              </a:lnSpc>
              <a:spcBef>
                <a:spcPts val="800"/>
              </a:spcBef>
              <a:defRPr sz="1200">
                <a:solidFill>
                  <a:schemeClr val="bg1"/>
                </a:solidFill>
                <a:latin typeface="+mn-lt"/>
              </a:defRPr>
            </a:lvl4pPr>
            <a:lvl5pPr marL="896938" indent="-179388">
              <a:lnSpc>
                <a:spcPct val="100000"/>
              </a:lnSpc>
              <a:spcBef>
                <a:spcPts val="800"/>
              </a:spcBef>
              <a:buFont typeface="Calibri" pitchFamily="34" charset="0"/>
              <a:buChar char="─"/>
              <a:defRPr sz="1000" baseline="0">
                <a:solidFill>
                  <a:schemeClr val="bg1"/>
                </a:solidFill>
                <a:latin typeface="+mn-l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sz="1200" noProof="0" dirty="0" smtClean="0"/>
              <a:t>Fourth level</a:t>
            </a:r>
          </a:p>
          <a:p>
            <a:pPr lvl="4"/>
            <a:r>
              <a:rPr lang="en-US" sz="1000" noProof="0" dirty="0" smtClean="0"/>
              <a:t>Fifth level</a:t>
            </a:r>
            <a:endParaRPr lang="en-US" noProof="0" dirty="0" smtClean="0"/>
          </a:p>
          <a:p>
            <a:pPr lvl="3"/>
            <a:endParaRPr lang="en-US" noProof="0" dirty="0" smtClean="0"/>
          </a:p>
        </p:txBody>
      </p:sp>
      <p:sp>
        <p:nvSpPr>
          <p:cNvPr id="84" name="Fußzeilenplatzhalter 4"/>
          <p:cNvSpPr>
            <a:spLocks noGrp="1"/>
          </p:cNvSpPr>
          <p:nvPr>
            <p:ph type="ftr" sz="quarter" idx="11"/>
          </p:nvPr>
        </p:nvSpPr>
        <p:spPr>
          <a:xfrm>
            <a:off x="352799" y="6566400"/>
            <a:ext cx="3600000" cy="184666"/>
          </a:xfrm>
          <a:prstGeom prst="rect">
            <a:avLst/>
          </a:prstGeom>
        </p:spPr>
        <p:txBody>
          <a:bodyPr wrap="square" lIns="0" tIns="0" rIns="0" bIns="0" anchor="b" anchorCtr="0">
            <a:noAutofit/>
          </a:bodyPr>
          <a:lstStyle>
            <a:lvl1pPr>
              <a:defRPr sz="1200">
                <a:solidFill>
                  <a:schemeClr val="bg1"/>
                </a:solidFill>
                <a:latin typeface="+mn-lt"/>
              </a:defRPr>
            </a:lvl1pPr>
          </a:lstStyle>
          <a:p>
            <a:endParaRPr lang="de-DE" dirty="0">
              <a:solidFill>
                <a:srgbClr val="FFFFFF"/>
              </a:solidFill>
            </a:endParaRPr>
          </a:p>
        </p:txBody>
      </p:sp>
      <p:sp>
        <p:nvSpPr>
          <p:cNvPr id="85" name="Foliennummernplatzhalter 5"/>
          <p:cNvSpPr>
            <a:spLocks noGrp="1"/>
          </p:cNvSpPr>
          <p:nvPr>
            <p:ph type="sldNum" sz="quarter" idx="12"/>
          </p:nvPr>
        </p:nvSpPr>
        <p:spPr>
          <a:xfrm>
            <a:off x="8811496" y="6566400"/>
            <a:ext cx="182742" cy="184666"/>
          </a:xfrm>
          <a:prstGeom prst="rect">
            <a:avLst/>
          </a:prstGeom>
        </p:spPr>
        <p:txBody>
          <a:bodyPr wrap="none" lIns="0" tIns="0" rIns="0" bIns="0" anchor="b" anchorCtr="0">
            <a:spAutoFit/>
          </a:bodyPr>
          <a:lstStyle>
            <a:lvl1pPr algn="r">
              <a:defRPr sz="1200" b="1">
                <a:solidFill>
                  <a:schemeClr val="bg1"/>
                </a:solidFill>
                <a:latin typeface="+mn-lt"/>
              </a:defRPr>
            </a:lvl1pPr>
          </a:lstStyle>
          <a:p>
            <a:fld id="{99DB18A3-D21F-4BB0-9E84-DFB029941648}" type="slidenum">
              <a:rPr lang="de-DE" smtClean="0">
                <a:solidFill>
                  <a:srgbClr val="FFFFFF"/>
                </a:solidFill>
              </a:rPr>
              <a:pPr/>
              <a:t>‹#›</a:t>
            </a:fld>
            <a:endParaRPr lang="de-DE" dirty="0">
              <a:solidFill>
                <a:srgbClr val="FFFFFF"/>
              </a:solidFill>
            </a:endParaRPr>
          </a:p>
        </p:txBody>
      </p:sp>
      <p:sp>
        <p:nvSpPr>
          <p:cNvPr id="55" name="Fußzeilenplatzhalter 4"/>
          <p:cNvSpPr txBox="1">
            <a:spLocks/>
          </p:cNvSpPr>
          <p:nvPr userDrawn="1"/>
        </p:nvSpPr>
        <p:spPr>
          <a:xfrm>
            <a:off x="7663200" y="6591300"/>
            <a:ext cx="814051" cy="178816"/>
          </a:xfrm>
          <a:prstGeom prst="rect">
            <a:avLst/>
          </a:prstGeom>
        </p:spPr>
        <p:txBody>
          <a:bodyPr wrap="square" lIns="0" tIns="0" rIns="0" bIns="0" anchor="b" anchorCtr="0">
            <a:noAutofit/>
          </a:bodyPr>
          <a:lstStyle>
            <a:lvl1pPr>
              <a:defRPr sz="900" i="1">
                <a:solidFill>
                  <a:srgbClr val="1F497D"/>
                </a:solidFill>
              </a:defRPr>
            </a:lvl1pPr>
          </a:lstStyle>
          <a:p>
            <a:pPr>
              <a:defRPr/>
            </a:pPr>
            <a:r>
              <a:rPr lang="de-DE" dirty="0" smtClean="0">
                <a:solidFill>
                  <a:srgbClr val="FFFFFF"/>
                </a:solidFill>
              </a:rPr>
              <a:t>Powered by</a:t>
            </a:r>
            <a:endParaRPr lang="de-DE" dirty="0">
              <a:solidFill>
                <a:srgbClr val="FFFFFF"/>
              </a:solidFill>
            </a:endParaRPr>
          </a:p>
        </p:txBody>
      </p:sp>
      <p:grpSp>
        <p:nvGrpSpPr>
          <p:cNvPr id="56" name="Group 4"/>
          <p:cNvGrpSpPr>
            <a:grpSpLocks noChangeAspect="1"/>
          </p:cNvGrpSpPr>
          <p:nvPr userDrawn="1"/>
        </p:nvGrpSpPr>
        <p:grpSpPr bwMode="gray">
          <a:xfrm>
            <a:off x="8295945" y="6457951"/>
            <a:ext cx="339861" cy="304875"/>
            <a:chOff x="1352" y="681"/>
            <a:chExt cx="3519" cy="3153"/>
          </a:xfrm>
        </p:grpSpPr>
        <p:sp>
          <p:nvSpPr>
            <p:cNvPr id="57"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003B50"/>
                </a:solidFill>
              </a:endParaRPr>
            </a:p>
          </p:txBody>
        </p:sp>
        <p:sp>
          <p:nvSpPr>
            <p:cNvPr id="58"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59"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0"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1"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2"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3"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4"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5"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6"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86"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7"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8"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89"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90"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003B50"/>
                </a:solidFill>
              </a:endParaRPr>
            </a:p>
          </p:txBody>
        </p:sp>
      </p:grpSp>
      <p:sp>
        <p:nvSpPr>
          <p:cNvPr id="91" name="Titel 1"/>
          <p:cNvSpPr>
            <a:spLocks noGrp="1"/>
          </p:cNvSpPr>
          <p:nvPr>
            <p:ph type="title" hasCustomPrompt="1"/>
          </p:nvPr>
        </p:nvSpPr>
        <p:spPr>
          <a:xfrm>
            <a:off x="343501" y="97200"/>
            <a:ext cx="7105050" cy="612000"/>
          </a:xfrm>
          <a:prstGeom prst="rect">
            <a:avLst/>
          </a:prstGeom>
        </p:spPr>
        <p:txBody>
          <a:bodyPr wrap="square" lIns="0" tIns="0" rIns="0" bIns="0" anchor="ctr" anchorCtr="0">
            <a:noAutofit/>
          </a:bodyPr>
          <a:lstStyle>
            <a:lvl1pPr algn="l">
              <a:lnSpc>
                <a:spcPct val="90000"/>
              </a:lnSpc>
              <a:defRPr sz="2000" b="1">
                <a:solidFill>
                  <a:schemeClr val="bg1"/>
                </a:solidFill>
              </a:defRPr>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pic>
        <p:nvPicPr>
          <p:cNvPr id="92" name="Picture 91" descr="IM_conncts_logo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48576" y="153007"/>
            <a:ext cx="1323975" cy="469392"/>
          </a:xfrm>
          <a:prstGeom prst="rect">
            <a:avLst/>
          </a:prstGeom>
        </p:spPr>
      </p:pic>
      <p:cxnSp>
        <p:nvCxnSpPr>
          <p:cNvPr id="93" name="Straight Connector 92"/>
          <p:cNvCxnSpPr/>
          <p:nvPr userDrawn="1"/>
        </p:nvCxnSpPr>
        <p:spPr>
          <a:xfrm>
            <a:off x="342901" y="733425"/>
            <a:ext cx="8639175" cy="0"/>
          </a:xfrm>
          <a:prstGeom prst="line">
            <a:avLst/>
          </a:prstGeom>
          <a:ln w="15875">
            <a:solidFill>
              <a:srgbClr val="A1C46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823235"/>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Question and Content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slide title Arial Bold size 24</a:t>
            </a:r>
            <a:endParaRPr lang="en-GB" dirty="0"/>
          </a:p>
        </p:txBody>
      </p:sp>
      <p:sp>
        <p:nvSpPr>
          <p:cNvPr id="11" name="Text Placeholder 8"/>
          <p:cNvSpPr>
            <a:spLocks noGrp="1"/>
          </p:cNvSpPr>
          <p:nvPr>
            <p:ph type="body" sz="quarter" idx="13" hasCustomPrompt="1"/>
          </p:nvPr>
        </p:nvSpPr>
        <p:spPr>
          <a:xfrm>
            <a:off x="6174494" y="6039187"/>
            <a:ext cx="2742372" cy="346129"/>
          </a:xfrm>
          <a:prstGeom prst="rect">
            <a:avLst/>
          </a:prstGeom>
        </p:spPr>
        <p:txBody>
          <a:bodyPr anchor="ctr" anchorCtr="0"/>
          <a:lstStyle>
            <a:lvl1pPr marL="0" marR="0" indent="0" algn="r"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r"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sp>
        <p:nvSpPr>
          <p:cNvPr id="14" name="Content Placeholder 12"/>
          <p:cNvSpPr>
            <a:spLocks noGrp="1"/>
          </p:cNvSpPr>
          <p:nvPr>
            <p:ph sz="quarter" idx="10" hasCustomPrompt="1"/>
          </p:nvPr>
        </p:nvSpPr>
        <p:spPr>
          <a:xfrm>
            <a:off x="227138" y="2276872"/>
            <a:ext cx="5723792" cy="3600052"/>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4" hasCustomPrompt="1"/>
          </p:nvPr>
        </p:nvSpPr>
        <p:spPr>
          <a:xfrm>
            <a:off x="6172200" y="2276872"/>
            <a:ext cx="2744666" cy="3600052"/>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18" name="Text Placeholder 6"/>
          <p:cNvSpPr>
            <a:spLocks noGrp="1"/>
          </p:cNvSpPr>
          <p:nvPr>
            <p:ph type="body" sz="quarter" idx="11" hasCustomPrompt="1"/>
          </p:nvPr>
        </p:nvSpPr>
        <p:spPr>
          <a:xfrm>
            <a:off x="0" y="1708692"/>
            <a:ext cx="9144000" cy="453183"/>
          </a:xfrm>
          <a:prstGeom prst="rect">
            <a:avLst/>
          </a:prstGeom>
          <a:solidFill>
            <a:schemeClr val="tx1"/>
          </a:solidFill>
        </p:spPr>
        <p:txBody>
          <a:bodyPr wrap="square"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Tree>
    <p:extLst>
      <p:ext uri="{BB962C8B-B14F-4D97-AF65-F5344CB8AC3E}">
        <p14:creationId xmlns:p14="http://schemas.microsoft.com/office/powerpoint/2010/main" val="352043508"/>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Full Pag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a:xfrm>
            <a:off x="227139" y="1917700"/>
            <a:ext cx="8692662" cy="4294188"/>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Tree>
    <p:extLst>
      <p:ext uri="{BB962C8B-B14F-4D97-AF65-F5344CB8AC3E}">
        <p14:creationId xmlns:p14="http://schemas.microsoft.com/office/powerpoint/2010/main" val="1598151946"/>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Full Page Layout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US" dirty="0"/>
          </a:p>
        </p:txBody>
      </p:sp>
      <p:sp>
        <p:nvSpPr>
          <p:cNvPr id="10" name="Text Placeholder 8"/>
          <p:cNvSpPr>
            <a:spLocks noGrp="1"/>
          </p:cNvSpPr>
          <p:nvPr>
            <p:ph type="body" sz="quarter" idx="13" hasCustomPrompt="1"/>
          </p:nvPr>
        </p:nvSpPr>
        <p:spPr>
          <a:xfrm>
            <a:off x="6172200" y="6039187"/>
            <a:ext cx="2744666" cy="346129"/>
          </a:xfrm>
          <a:prstGeom prst="rect">
            <a:avLst/>
          </a:prstGeom>
        </p:spPr>
        <p:txBody>
          <a:bodyPr anchor="ctr" anchorCtr="0"/>
          <a:lstStyle>
            <a:lvl1pPr marL="0" indent="0" algn="r">
              <a:buNone/>
              <a:defRPr sz="800">
                <a:solidFill>
                  <a:srgbClr val="424242"/>
                </a:solidFill>
              </a:defRPr>
            </a:lvl1pPr>
          </a:lstStyle>
          <a:p>
            <a:pPr lvl="0"/>
            <a:r>
              <a:rPr lang="en-US" dirty="0" smtClean="0"/>
              <a:t>Click to edit Source</a:t>
            </a:r>
          </a:p>
        </p:txBody>
      </p:sp>
      <p:sp>
        <p:nvSpPr>
          <p:cNvPr id="12" name="Content Placeholder 12"/>
          <p:cNvSpPr>
            <a:spLocks noGrp="1"/>
          </p:cNvSpPr>
          <p:nvPr>
            <p:ph sz="quarter" idx="10" hasCustomPrompt="1"/>
          </p:nvPr>
        </p:nvSpPr>
        <p:spPr>
          <a:xfrm>
            <a:off x="227139" y="1917699"/>
            <a:ext cx="8692662" cy="3959225"/>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Tree>
    <p:extLst>
      <p:ext uri="{BB962C8B-B14F-4D97-AF65-F5344CB8AC3E}">
        <p14:creationId xmlns:p14="http://schemas.microsoft.com/office/powerpoint/2010/main" val="15865189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Question and Full Page Content">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a:xfrm>
            <a:off x="0" y="829961"/>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GB" dirty="0"/>
          </a:p>
        </p:txBody>
      </p: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7" name="Content Placeholder 12"/>
          <p:cNvSpPr>
            <a:spLocks noGrp="1"/>
          </p:cNvSpPr>
          <p:nvPr>
            <p:ph sz="quarter" idx="10" hasCustomPrompt="1"/>
          </p:nvPr>
        </p:nvSpPr>
        <p:spPr>
          <a:xfrm>
            <a:off x="227139" y="1514481"/>
            <a:ext cx="8692662" cy="4697413"/>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6" name="Straight Connector 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1961059544"/>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Question and Content Full Page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slide title Arial Bold size 24</a:t>
            </a:r>
            <a:endParaRPr lang="en-GB" dirty="0"/>
          </a:p>
        </p:txBody>
      </p:sp>
      <p:sp>
        <p:nvSpPr>
          <p:cNvPr id="11" name="Text Placeholder 8"/>
          <p:cNvSpPr>
            <a:spLocks noGrp="1"/>
          </p:cNvSpPr>
          <p:nvPr>
            <p:ph type="body" sz="quarter" idx="13" hasCustomPrompt="1"/>
          </p:nvPr>
        </p:nvSpPr>
        <p:spPr>
          <a:xfrm>
            <a:off x="6174494" y="6039187"/>
            <a:ext cx="2742372" cy="346129"/>
          </a:xfrm>
          <a:prstGeom prst="rect">
            <a:avLst/>
          </a:prstGeom>
        </p:spPr>
        <p:txBody>
          <a:bodyPr anchor="ctr" anchorCtr="0"/>
          <a:lstStyle>
            <a:lvl1pPr marL="0" marR="0" indent="0" algn="r"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r"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sp>
        <p:nvSpPr>
          <p:cNvPr id="16" name="Text Placeholder 6"/>
          <p:cNvSpPr>
            <a:spLocks noGrp="1"/>
          </p:cNvSpPr>
          <p:nvPr>
            <p:ph type="body" sz="quarter" idx="11" hasCustomPrompt="1"/>
          </p:nvPr>
        </p:nvSpPr>
        <p:spPr>
          <a:xfrm>
            <a:off x="0" y="1708692"/>
            <a:ext cx="9144000" cy="453183"/>
          </a:xfrm>
          <a:prstGeom prst="rect">
            <a:avLst/>
          </a:prstGeom>
          <a:solidFill>
            <a:schemeClr val="tx1"/>
          </a:solidFill>
        </p:spPr>
        <p:txBody>
          <a:bodyPr wrap="square"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Tree>
    <p:extLst>
      <p:ext uri="{BB962C8B-B14F-4D97-AF65-F5344CB8AC3E}">
        <p14:creationId xmlns:p14="http://schemas.microsoft.com/office/powerpoint/2010/main" val="3789322794"/>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Tree>
    <p:extLst>
      <p:ext uri="{BB962C8B-B14F-4D97-AF65-F5344CB8AC3E}">
        <p14:creationId xmlns:p14="http://schemas.microsoft.com/office/powerpoint/2010/main" val="268213658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ontent Half Slide">
    <p:spTree>
      <p:nvGrpSpPr>
        <p:cNvPr id="1" name=""/>
        <p:cNvGrpSpPr/>
        <p:nvPr/>
      </p:nvGrpSpPr>
      <p:grpSpPr>
        <a:xfrm>
          <a:off x="0" y="0"/>
          <a:ext cx="0" cy="0"/>
          <a:chOff x="0" y="0"/>
          <a:chExt cx="0" cy="0"/>
        </a:xfrm>
      </p:grpSpPr>
      <p:sp>
        <p:nvSpPr>
          <p:cNvPr id="14" name="Rectangle 13"/>
          <p:cNvSpPr/>
          <p:nvPr userDrawn="1"/>
        </p:nvSpPr>
        <p:spPr bwMode="auto">
          <a:xfrm>
            <a:off x="0" y="0"/>
            <a:ext cx="4572000"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4" name="Rectangle 111"/>
          <p:cNvSpPr>
            <a:spLocks noChangeArrowheads="1"/>
          </p:cNvSpPr>
          <p:nvPr/>
        </p:nvSpPr>
        <p:spPr bwMode="auto">
          <a:xfrm flipH="1">
            <a:off x="4572007" y="0"/>
            <a:ext cx="4570535" cy="685800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sp>
        <p:nvSpPr>
          <p:cNvPr id="3" name="Title 1"/>
          <p:cNvSpPr>
            <a:spLocks noGrp="1"/>
          </p:cNvSpPr>
          <p:nvPr>
            <p:ph type="title" hasCustomPrompt="1"/>
          </p:nvPr>
        </p:nvSpPr>
        <p:spPr>
          <a:xfrm>
            <a:off x="8" y="811217"/>
            <a:ext cx="4571999" cy="2117721"/>
          </a:xfrm>
        </p:spPr>
        <p:txBody>
          <a:bodyPr lIns="216000" tIns="216000" rIns="216000" anchor="b" anchorCtr="0"/>
          <a:lstStyle>
            <a:lvl1pPr>
              <a:defRPr sz="2400" i="0">
                <a:solidFill>
                  <a:schemeClr val="bg1"/>
                </a:solidFill>
              </a:defRPr>
            </a:lvl1pPr>
          </a:lstStyle>
          <a:p>
            <a:r>
              <a:rPr lang="en-US" dirty="0" smtClean="0"/>
              <a:t>Click to edit title Arial Bold size 24</a:t>
            </a:r>
            <a:endParaRPr lang="en-GB" dirty="0"/>
          </a:p>
        </p:txBody>
      </p:sp>
      <p:cxnSp>
        <p:nvCxnSpPr>
          <p:cNvPr id="31" name="Straight Connector 30"/>
          <p:cNvCxnSpPr/>
          <p:nvPr/>
        </p:nvCxnSpPr>
        <p:spPr bwMode="auto">
          <a:xfrm flipV="1">
            <a:off x="0" y="4857760"/>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34" name="Straight Connector 33"/>
          <p:cNvCxnSpPr/>
          <p:nvPr/>
        </p:nvCxnSpPr>
        <p:spPr bwMode="auto">
          <a:xfrm flipV="1">
            <a:off x="0" y="810227"/>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22" name="Text Placeholder 21"/>
          <p:cNvSpPr>
            <a:spLocks noGrp="1"/>
          </p:cNvSpPr>
          <p:nvPr>
            <p:ph type="body" sz="quarter" idx="10" hasCustomPrompt="1"/>
          </p:nvPr>
        </p:nvSpPr>
        <p:spPr bwMode="white">
          <a:xfrm>
            <a:off x="1" y="2932046"/>
            <a:ext cx="4572000" cy="1925707"/>
          </a:xfrm>
        </p:spPr>
        <p:txBody>
          <a:bodyPr lIns="216000" tIns="72000" rIns="216000" bIns="216000"/>
          <a:lstStyle>
            <a:lvl1pPr>
              <a:buNone/>
              <a:defRPr sz="2000">
                <a:solidFill>
                  <a:srgbClr val="DB4056"/>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Subtitle Arial size 20</a:t>
            </a:r>
          </a:p>
        </p:txBody>
      </p:sp>
      <p:sp>
        <p:nvSpPr>
          <p:cNvPr id="9" name="Rectangle 111"/>
          <p:cNvSpPr>
            <a:spLocks noChangeArrowheads="1"/>
          </p:cNvSpPr>
          <p:nvPr userDrawn="1"/>
        </p:nvSpPr>
        <p:spPr bwMode="auto">
          <a:xfrm flipH="1">
            <a:off x="4572007" y="0"/>
            <a:ext cx="4570535" cy="6858000"/>
          </a:xfrm>
          <a:prstGeom prst="rect">
            <a:avLst/>
          </a:prstGeom>
          <a:gradFill>
            <a:gsLst>
              <a:gs pos="0">
                <a:schemeClr val="bg1">
                  <a:tint val="40000"/>
                  <a:satMod val="350000"/>
                </a:schemeClr>
              </a:gs>
              <a:gs pos="40000">
                <a:schemeClr val="bg1">
                  <a:tint val="45000"/>
                  <a:shade val="99000"/>
                  <a:satMod val="350000"/>
                </a:schemeClr>
              </a:gs>
              <a:gs pos="100000">
                <a:schemeClr val="bg1">
                  <a:shade val="20000"/>
                  <a:satMod val="255000"/>
                </a:schemeClr>
              </a:gs>
            </a:gsLst>
            <a:path path="circle">
              <a:fillToRect l="50000" t="-80000" r="50000" b="180000"/>
            </a:path>
          </a:gra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cxnSp>
        <p:nvCxnSpPr>
          <p:cNvPr id="10" name="Straight Connector 9"/>
          <p:cNvCxnSpPr/>
          <p:nvPr userDrawn="1"/>
        </p:nvCxnSpPr>
        <p:spPr bwMode="ltGray">
          <a:xfrm>
            <a:off x="1" y="4858746"/>
            <a:ext cx="4505531" cy="10414"/>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13" name="Straight Connector 12"/>
          <p:cNvCxnSpPr/>
          <p:nvPr userDrawn="1"/>
        </p:nvCxnSpPr>
        <p:spPr bwMode="ltGray">
          <a:xfrm>
            <a:off x="0" y="811228"/>
            <a:ext cx="4572000" cy="25499"/>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28" name="Group 27"/>
          <p:cNvGrpSpPr>
            <a:grpSpLocks noChangeAspect="1"/>
          </p:cNvGrpSpPr>
          <p:nvPr userDrawn="1"/>
        </p:nvGrpSpPr>
        <p:grpSpPr bwMode="gray">
          <a:xfrm>
            <a:off x="4123022" y="6455013"/>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0" name="Freeform 29"/>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2" name="Freeform 51"/>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3" name="Freeform 52"/>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4" name="Freeform 53"/>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5" name="Freeform 54"/>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6" name="Freeform 55"/>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36" name="Picture 35" descr="Ipsos SRI Logo - 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228739" y="6453333"/>
            <a:ext cx="1077035" cy="226800"/>
          </a:xfrm>
          <a:prstGeom prst="rect">
            <a:avLst/>
          </a:prstGeom>
        </p:spPr>
      </p:pic>
      <p:pic>
        <p:nvPicPr>
          <p:cNvPr id="38" name="Picture 3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28606" y="260652"/>
            <a:ext cx="1433605" cy="297267"/>
          </a:xfrm>
          <a:prstGeom prst="rect">
            <a:avLst/>
          </a:prstGeom>
        </p:spPr>
      </p:pic>
    </p:spTree>
    <p:extLst>
      <p:ext uri="{BB962C8B-B14F-4D97-AF65-F5344CB8AC3E}">
        <p14:creationId xmlns:p14="http://schemas.microsoft.com/office/powerpoint/2010/main" val="1007946841"/>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with BG Colour">
    <p:spTree>
      <p:nvGrpSpPr>
        <p:cNvPr id="1" name=""/>
        <p:cNvGrpSpPr/>
        <p:nvPr/>
      </p:nvGrpSpPr>
      <p:grpSpPr>
        <a:xfrm>
          <a:off x="0" y="0"/>
          <a:ext cx="0" cy="0"/>
          <a:chOff x="0" y="0"/>
          <a:chExt cx="0" cy="0"/>
        </a:xfrm>
      </p:grpSpPr>
      <p:sp>
        <p:nvSpPr>
          <p:cNvPr id="42" name="Rectangle 41"/>
          <p:cNvSpPr/>
          <p:nvPr userDrawn="1"/>
        </p:nvSpPr>
        <p:spPr bwMode="auto">
          <a:xfrm>
            <a:off x="1"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0" name="Text Placeholder 29"/>
          <p:cNvSpPr>
            <a:spLocks noGrp="1"/>
          </p:cNvSpPr>
          <p:nvPr>
            <p:ph type="body" sz="quarter" idx="10" hasCustomPrompt="1"/>
          </p:nvPr>
        </p:nvSpPr>
        <p:spPr bwMode="white">
          <a:xfrm>
            <a:off x="19630" y="902255"/>
            <a:ext cx="8932984" cy="347662"/>
          </a:xfrm>
        </p:spPr>
        <p:txBody>
          <a:bodyPr lIns="216000" rIns="720000"/>
          <a:lstStyle>
            <a:lvl1pPr>
              <a:buNone/>
              <a:defRPr sz="2000" b="1">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slide subtitle Arial Bold size 20</a:t>
            </a:r>
          </a:p>
        </p:txBody>
      </p:sp>
      <p:sp>
        <p:nvSpPr>
          <p:cNvPr id="38" name="Content Placeholder 12"/>
          <p:cNvSpPr>
            <a:spLocks noGrp="1"/>
          </p:cNvSpPr>
          <p:nvPr>
            <p:ph sz="quarter" idx="15" hasCustomPrompt="1"/>
          </p:nvPr>
        </p:nvSpPr>
        <p:spPr bwMode="white">
          <a:xfrm>
            <a:off x="227136" y="1514475"/>
            <a:ext cx="2771042" cy="4700588"/>
          </a:xfrm>
        </p:spPr>
        <p:txBody>
          <a:bodyPr/>
          <a:lstStyle>
            <a:lvl1pPr>
              <a:defRPr>
                <a:solidFill>
                  <a:schemeClr val="bg1"/>
                </a:solidFill>
              </a:defRPr>
            </a:lvl1pPr>
            <a:lvl2pPr>
              <a:defRPr baseline="0">
                <a:solidFill>
                  <a:schemeClr val="bg1"/>
                </a:solidFill>
              </a:defRPr>
            </a:lvl2pPr>
            <a:lvl3pPr>
              <a:defRPr baseline="0">
                <a:solidFill>
                  <a:schemeClr val="bg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39" name="Content Placeholder 14"/>
          <p:cNvSpPr>
            <a:spLocks noGrp="1"/>
          </p:cNvSpPr>
          <p:nvPr>
            <p:ph sz="quarter" idx="12" hasCustomPrompt="1"/>
          </p:nvPr>
        </p:nvSpPr>
        <p:spPr bwMode="white">
          <a:xfrm>
            <a:off x="3219450" y="1514475"/>
            <a:ext cx="2744666" cy="4700588"/>
          </a:xfrm>
        </p:spPr>
        <p:txBody>
          <a:bodyPr/>
          <a:lstStyle>
            <a:lvl1pPr>
              <a:defRPr baseline="0">
                <a:solidFill>
                  <a:schemeClr val="bg1"/>
                </a:solidFill>
              </a:defRPr>
            </a:lvl1pPr>
            <a:lvl2pPr>
              <a:defRPr>
                <a:solidFill>
                  <a:schemeClr val="bg1"/>
                </a:solidFill>
              </a:defRPr>
            </a:lvl2pPr>
            <a:lvl3pPr>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40" name="Content Placeholder 14"/>
          <p:cNvSpPr>
            <a:spLocks noGrp="1"/>
          </p:cNvSpPr>
          <p:nvPr>
            <p:ph sz="quarter" idx="16" hasCustomPrompt="1"/>
          </p:nvPr>
        </p:nvSpPr>
        <p:spPr bwMode="white">
          <a:xfrm>
            <a:off x="6172200" y="1514475"/>
            <a:ext cx="2744666" cy="4700588"/>
          </a:xfrm>
        </p:spPr>
        <p:txBody>
          <a:bodyPr/>
          <a:lstStyle>
            <a:lvl1pPr>
              <a:defRPr baseline="0">
                <a:solidFill>
                  <a:schemeClr val="bg1"/>
                </a:solidFill>
              </a:defRPr>
            </a:lvl1pPr>
            <a:lvl2pPr>
              <a:defRPr>
                <a:solidFill>
                  <a:schemeClr val="bg1"/>
                </a:solidFill>
              </a:defRPr>
            </a:lvl2pPr>
            <a:lvl3pPr>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57" name="Text Placeholder 29"/>
          <p:cNvSpPr>
            <a:spLocks noGrp="1"/>
          </p:cNvSpPr>
          <p:nvPr>
            <p:ph type="body" sz="quarter" idx="17" hasCustomPrompt="1"/>
          </p:nvPr>
        </p:nvSpPr>
        <p:spPr bwMode="white">
          <a:xfrm>
            <a:off x="34405" y="221834"/>
            <a:ext cx="8060448" cy="616226"/>
          </a:xfrm>
        </p:spPr>
        <p:txBody>
          <a:bodyPr lIns="216000" rIns="720000"/>
          <a:lstStyle>
            <a:lvl1pPr marL="0" indent="0">
              <a:buNone/>
              <a:defRPr sz="2400" b="1" baseline="0">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slice title Arial Bold size 24</a:t>
            </a:r>
          </a:p>
        </p:txBody>
      </p:sp>
      <p:grpSp>
        <p:nvGrpSpPr>
          <p:cNvPr id="28" name="Group 27"/>
          <p:cNvGrpSpPr>
            <a:grpSpLocks noChangeAspect="1"/>
          </p:cNvGrpSpPr>
          <p:nvPr userDrawn="1"/>
        </p:nvGrpSpPr>
        <p:grpSpPr bwMode="gray">
          <a:xfrm>
            <a:off x="8693081" y="6455013"/>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43" name="Picture 42" descr="Ipsos SRI Logo - 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228739" y="6453333"/>
            <a:ext cx="1077035" cy="226800"/>
          </a:xfrm>
          <a:prstGeom prst="rect">
            <a:avLst/>
          </a:prstGeom>
        </p:spPr>
      </p:pic>
    </p:spTree>
    <p:extLst>
      <p:ext uri="{BB962C8B-B14F-4D97-AF65-F5344CB8AC3E}">
        <p14:creationId xmlns:p14="http://schemas.microsoft.com/office/powerpoint/2010/main" val="856132804"/>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Divider ">
    <p:spTree>
      <p:nvGrpSpPr>
        <p:cNvPr id="1" name=""/>
        <p:cNvGrpSpPr/>
        <p:nvPr/>
      </p:nvGrpSpPr>
      <p:grpSpPr>
        <a:xfrm>
          <a:off x="0" y="0"/>
          <a:ext cx="0" cy="0"/>
          <a:chOff x="0" y="0"/>
          <a:chExt cx="0" cy="0"/>
        </a:xfrm>
      </p:grpSpPr>
      <p:sp>
        <p:nvSpPr>
          <p:cNvPr id="41" name="Rectangle 40"/>
          <p:cNvSpPr/>
          <p:nvPr userDrawn="1"/>
        </p:nvSpPr>
        <p:spPr bwMode="auto">
          <a:xfrm>
            <a:off x="1"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 name="Title 1"/>
          <p:cNvSpPr>
            <a:spLocks noGrp="1"/>
          </p:cNvSpPr>
          <p:nvPr>
            <p:ph type="title" hasCustomPrompt="1"/>
          </p:nvPr>
        </p:nvSpPr>
        <p:spPr bwMode="ltGray">
          <a:xfrm>
            <a:off x="8" y="4643465"/>
            <a:ext cx="6945941" cy="952283"/>
          </a:xfrm>
          <a:noFill/>
        </p:spPr>
        <p:txBody>
          <a:bodyPr lIns="216000" rIns="360000" bIns="0" anchor="b" anchorCtr="0"/>
          <a:lstStyle>
            <a:lvl1pPr>
              <a:defRPr sz="2800" i="0" baseline="0">
                <a:solidFill>
                  <a:schemeClr val="bg1"/>
                </a:solidFill>
              </a:defRPr>
            </a:lvl1pPr>
          </a:lstStyle>
          <a:p>
            <a:r>
              <a:rPr lang="en-US" dirty="0" smtClean="0"/>
              <a:t>Click to edit main title Arial Bold size 28</a:t>
            </a:r>
            <a:endParaRPr lang="en-GB" dirty="0"/>
          </a:p>
        </p:txBody>
      </p:sp>
      <p:cxnSp>
        <p:nvCxnSpPr>
          <p:cNvPr id="26" name="Straight Connector 25"/>
          <p:cNvCxnSpPr/>
          <p:nvPr/>
        </p:nvCxnSpPr>
        <p:spPr bwMode="auto">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30" name="Text Placeholder 29"/>
          <p:cNvSpPr>
            <a:spLocks noGrp="1"/>
          </p:cNvSpPr>
          <p:nvPr>
            <p:ph type="body" sz="quarter" idx="10" hasCustomPrompt="1"/>
          </p:nvPr>
        </p:nvSpPr>
        <p:spPr bwMode="ltGray">
          <a:xfrm>
            <a:off x="1" y="5655366"/>
            <a:ext cx="5950927" cy="616226"/>
          </a:xfrm>
        </p:spPr>
        <p:txBody>
          <a:bodyPr lIns="216000" rIns="720000"/>
          <a:lstStyle>
            <a:lvl1pPr>
              <a:buNone/>
              <a:defRPr sz="2000" b="1">
                <a:solidFill>
                  <a:schemeClr val="tx2"/>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Subtitle Arial Bold size 20</a:t>
            </a:r>
          </a:p>
        </p:txBody>
      </p:sp>
      <p:sp>
        <p:nvSpPr>
          <p:cNvPr id="32" name="TextBox 31"/>
          <p:cNvSpPr txBox="1"/>
          <p:nvPr/>
        </p:nvSpPr>
        <p:spPr bwMode="ltGray">
          <a:xfrm>
            <a:off x="6682173" y="4691383"/>
            <a:ext cx="2461831" cy="642918"/>
          </a:xfrm>
          <a:prstGeom prst="rect">
            <a:avLst/>
          </a:prstGeom>
          <a:noFill/>
        </p:spPr>
        <p:txBody>
          <a:bodyPr wrap="square" lIns="0" tIns="36000" rIns="252000" bIns="0" rtlCol="0" anchor="t" anchorCtr="0">
            <a:noAutofit/>
          </a:bodyPr>
          <a:lstStyle/>
          <a:p>
            <a:pPr algn="r" eaLnBrk="0" fontAlgn="base" hangingPunct="0">
              <a:spcBef>
                <a:spcPct val="20000"/>
              </a:spcBef>
              <a:spcAft>
                <a:spcPct val="0"/>
              </a:spcAft>
            </a:pPr>
            <a:r>
              <a:rPr lang="en-US" sz="700" dirty="0" smtClean="0">
                <a:solidFill>
                  <a:srgbClr val="FFFFFF"/>
                </a:solidFill>
              </a:rPr>
              <a:t>Version 1 | Public (DELETE CLASSIFICATION)</a:t>
            </a:r>
          </a:p>
          <a:p>
            <a:pPr algn="r" eaLnBrk="0" fontAlgn="base" hangingPunct="0">
              <a:spcBef>
                <a:spcPct val="20000"/>
              </a:spcBef>
              <a:spcAft>
                <a:spcPct val="0"/>
              </a:spcAft>
            </a:pPr>
            <a:r>
              <a:rPr lang="en-US" sz="700" dirty="0" smtClean="0">
                <a:solidFill>
                  <a:srgbClr val="FFFFFF"/>
                </a:solidFill>
              </a:rPr>
              <a:t>Version 1 | Internal Use Only</a:t>
            </a:r>
          </a:p>
          <a:p>
            <a:pPr algn="r" eaLnBrk="0" fontAlgn="base" hangingPunct="0">
              <a:spcBef>
                <a:spcPct val="20000"/>
              </a:spcBef>
              <a:spcAft>
                <a:spcPct val="0"/>
              </a:spcAft>
            </a:pPr>
            <a:r>
              <a:rPr lang="en-US" sz="700" dirty="0" smtClean="0">
                <a:solidFill>
                  <a:srgbClr val="FFFFFF"/>
                </a:solidFill>
              </a:rPr>
              <a:t>Version 1 | Confidential    </a:t>
            </a:r>
          </a:p>
          <a:p>
            <a:pPr algn="r" eaLnBrk="0" fontAlgn="base" hangingPunct="0">
              <a:spcBef>
                <a:spcPct val="20000"/>
              </a:spcBef>
              <a:spcAft>
                <a:spcPct val="0"/>
              </a:spcAft>
            </a:pPr>
            <a:r>
              <a:rPr lang="en-US" sz="700" dirty="0" smtClean="0">
                <a:solidFill>
                  <a:srgbClr val="FFFFFF"/>
                </a:solidFill>
              </a:rPr>
              <a:t>Version 1 | Strictly  Confidential</a:t>
            </a:r>
            <a:endParaRPr lang="en-US" sz="700" dirty="0">
              <a:solidFill>
                <a:srgbClr val="FFFFFF"/>
              </a:solidFill>
            </a:endParaRPr>
          </a:p>
        </p:txBody>
      </p:sp>
      <p:sp>
        <p:nvSpPr>
          <p:cNvPr id="11" name="Text Placeholder 10"/>
          <p:cNvSpPr>
            <a:spLocks noGrp="1"/>
          </p:cNvSpPr>
          <p:nvPr>
            <p:ph type="body" sz="quarter" idx="11" hasCustomPrompt="1"/>
          </p:nvPr>
        </p:nvSpPr>
        <p:spPr bwMode="white">
          <a:xfrm>
            <a:off x="7605368" y="5794532"/>
            <a:ext cx="1311498" cy="237987"/>
          </a:xfrm>
        </p:spPr>
        <p:txBody>
          <a:bodyPr anchor="b" anchorCtr="0"/>
          <a:lstStyle>
            <a:lvl1pPr algn="r">
              <a:buNone/>
              <a:defRPr sz="1000" b="1">
                <a:solidFill>
                  <a:srgbClr val="DB4056"/>
                </a:solidFill>
              </a:defRPr>
            </a:lvl1pPr>
          </a:lstStyle>
          <a:p>
            <a:pPr lvl="0"/>
            <a:r>
              <a:rPr lang="en-US" dirty="0" smtClean="0"/>
              <a:t>01/01/2012</a:t>
            </a:r>
            <a:endParaRPr lang="en-US" dirty="0"/>
          </a:p>
        </p:txBody>
      </p:sp>
      <p:sp>
        <p:nvSpPr>
          <p:cNvPr id="10" name="Picture Placeholder 9"/>
          <p:cNvSpPr>
            <a:spLocks noGrp="1"/>
          </p:cNvSpPr>
          <p:nvPr>
            <p:ph type="pic" sz="quarter" idx="12" hasCustomPrompt="1"/>
          </p:nvPr>
        </p:nvSpPr>
        <p:spPr>
          <a:xfrm>
            <a:off x="0" y="0"/>
            <a:ext cx="9136674" cy="4622800"/>
          </a:xfrm>
        </p:spPr>
        <p:txBody>
          <a:bodyPr lIns="1224000" tIns="0" anchor="ctr" anchorCtr="0"/>
          <a:lstStyle>
            <a:lvl1pPr>
              <a:buNone/>
              <a:defRPr>
                <a:solidFill>
                  <a:srgbClr val="DB4056"/>
                </a:solidFill>
                <a:sym typeface="Wingdings" pitchFamily="2" charset="2"/>
              </a:defRPr>
            </a:lvl1pPr>
          </a:lstStyle>
          <a:p>
            <a:r>
              <a:rPr lang="en-GB" dirty="0" smtClean="0"/>
              <a:t>Click here to insert cover image </a:t>
            </a:r>
            <a:endParaRPr lang="en-US" dirty="0"/>
          </a:p>
        </p:txBody>
      </p:sp>
      <p:cxnSp>
        <p:nvCxnSpPr>
          <p:cNvPr id="13" name="Straight Connector 12"/>
          <p:cNvCxnSpPr/>
          <p:nvPr userDrawn="1"/>
        </p:nvCxnSpPr>
        <p:spPr bwMode="ltGray">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31" name="Group 30"/>
          <p:cNvGrpSpPr>
            <a:grpSpLocks noChangeAspect="1"/>
          </p:cNvGrpSpPr>
          <p:nvPr userDrawn="1"/>
        </p:nvGrpSpPr>
        <p:grpSpPr bwMode="gray">
          <a:xfrm>
            <a:off x="8693083" y="6455017"/>
            <a:ext cx="225695" cy="224407"/>
            <a:chOff x="1020" y="346"/>
            <a:chExt cx="4114" cy="3756"/>
          </a:xfrm>
        </p:grpSpPr>
        <p:sp>
          <p:nvSpPr>
            <p:cNvPr id="33" name="Freeform 3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4" name="Freeform 3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6" name="Freeform 3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8" name="Freeform 3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9" name="Freeform 3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0" name="Freeform 3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42" name="Picture 41" descr="Ipsos SRI Logo - 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228739" y="6453333"/>
            <a:ext cx="1077035" cy="226800"/>
          </a:xfrm>
          <a:prstGeom prst="rect">
            <a:avLst/>
          </a:prstGeom>
        </p:spPr>
      </p:pic>
    </p:spTree>
    <p:extLst>
      <p:ext uri="{BB962C8B-B14F-4D97-AF65-F5344CB8AC3E}">
        <p14:creationId xmlns:p14="http://schemas.microsoft.com/office/powerpoint/2010/main" val="2202469268"/>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a:xfrm>
            <a:off x="227138" y="1917700"/>
            <a:ext cx="5723792" cy="4294188"/>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1" hasCustomPrompt="1"/>
          </p:nvPr>
        </p:nvSpPr>
        <p:spPr>
          <a:xfrm>
            <a:off x="6172200" y="1917700"/>
            <a:ext cx="2744666" cy="4294188"/>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Tree>
    <p:extLst>
      <p:ext uri="{BB962C8B-B14F-4D97-AF65-F5344CB8AC3E}">
        <p14:creationId xmlns:p14="http://schemas.microsoft.com/office/powerpoint/2010/main" val="38654654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amp; Contact">
    <p:bg>
      <p:bgPr>
        <a:gradFill>
          <a:gsLst>
            <a:gs pos="12000">
              <a:schemeClr val="tx2">
                <a:alpha val="46000"/>
              </a:schemeClr>
            </a:gs>
            <a:gs pos="41000">
              <a:schemeClr val="tx2"/>
            </a:gs>
          </a:gsLst>
          <a:lin ang="16200000" scaled="0"/>
        </a:gradFill>
        <a:effectLst/>
      </p:bgPr>
    </p:bg>
    <p:spTree>
      <p:nvGrpSpPr>
        <p:cNvPr id="1" name=""/>
        <p:cNvGrpSpPr/>
        <p:nvPr/>
      </p:nvGrpSpPr>
      <p:grpSpPr>
        <a:xfrm>
          <a:off x="0" y="0"/>
          <a:ext cx="0" cy="0"/>
          <a:chOff x="0" y="0"/>
          <a:chExt cx="0" cy="0"/>
        </a:xfrm>
      </p:grpSpPr>
      <p:sp>
        <p:nvSpPr>
          <p:cNvPr id="25" name="Inhaltsplatzhalter 2"/>
          <p:cNvSpPr>
            <a:spLocks noGrp="1"/>
          </p:cNvSpPr>
          <p:nvPr>
            <p:ph idx="1" hasCustomPrompt="1"/>
          </p:nvPr>
        </p:nvSpPr>
        <p:spPr>
          <a:xfrm>
            <a:off x="352801" y="982800"/>
            <a:ext cx="7733925" cy="4140000"/>
          </a:xfrm>
          <a:prstGeom prst="rect">
            <a:avLst/>
          </a:prstGeom>
        </p:spPr>
        <p:txBody>
          <a:bodyPr lIns="0" tIns="0" rIns="0" bIns="0"/>
          <a:lstStyle>
            <a:lvl1pPr marL="182563" indent="-182563">
              <a:lnSpc>
                <a:spcPct val="100000"/>
              </a:lnSpc>
              <a:spcBef>
                <a:spcPts val="800"/>
              </a:spcBef>
              <a:buFont typeface="Arial" pitchFamily="34" charset="0"/>
              <a:buChar char="•"/>
              <a:defRPr sz="1800">
                <a:solidFill>
                  <a:schemeClr val="bg1"/>
                </a:solidFill>
                <a:latin typeface="+mn-lt"/>
              </a:defRPr>
            </a:lvl1pPr>
            <a:lvl2pPr marL="358775" indent="-176213">
              <a:lnSpc>
                <a:spcPct val="100000"/>
              </a:lnSpc>
              <a:spcBef>
                <a:spcPts val="800"/>
              </a:spcBef>
              <a:buClr>
                <a:schemeClr val="bg1"/>
              </a:buClr>
              <a:buFont typeface="Calibri" pitchFamily="34" charset="0"/>
              <a:buChar char="─"/>
              <a:defRPr sz="1600">
                <a:solidFill>
                  <a:schemeClr val="bg1"/>
                </a:solidFill>
                <a:latin typeface="+mn-lt"/>
              </a:defRPr>
            </a:lvl2pPr>
            <a:lvl3pPr marL="538163" indent="-179388">
              <a:lnSpc>
                <a:spcPct val="100000"/>
              </a:lnSpc>
              <a:spcBef>
                <a:spcPts val="800"/>
              </a:spcBef>
              <a:buClr>
                <a:schemeClr val="bg1"/>
              </a:buClr>
              <a:buFont typeface="Wingdings" pitchFamily="2" charset="2"/>
              <a:buChar char="§"/>
              <a:defRPr sz="1400">
                <a:solidFill>
                  <a:schemeClr val="bg1"/>
                </a:solidFill>
                <a:latin typeface="+mn-lt"/>
              </a:defRPr>
            </a:lvl3pPr>
            <a:lvl4pPr marL="717550" indent="-179388">
              <a:lnSpc>
                <a:spcPct val="100000"/>
              </a:lnSpc>
              <a:spcBef>
                <a:spcPts val="800"/>
              </a:spcBef>
              <a:defRPr sz="1200">
                <a:solidFill>
                  <a:schemeClr val="bg1"/>
                </a:solidFill>
                <a:latin typeface="+mn-lt"/>
              </a:defRPr>
            </a:lvl4pPr>
            <a:lvl5pPr marL="896938" indent="-179388">
              <a:lnSpc>
                <a:spcPct val="100000"/>
              </a:lnSpc>
              <a:spcBef>
                <a:spcPts val="800"/>
              </a:spcBef>
              <a:buFont typeface="Calibri" pitchFamily="34" charset="0"/>
              <a:buChar char="─"/>
              <a:defRPr sz="1000" baseline="0">
                <a:solidFill>
                  <a:schemeClr val="bg1"/>
                </a:solidFill>
                <a:latin typeface="+mn-l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sz="1200" noProof="0" dirty="0" smtClean="0"/>
              <a:t>Fourth level</a:t>
            </a:r>
          </a:p>
          <a:p>
            <a:pPr lvl="4"/>
            <a:r>
              <a:rPr lang="en-US" sz="1000" noProof="0" dirty="0" smtClean="0"/>
              <a:t>Fifth level</a:t>
            </a:r>
            <a:endParaRPr lang="en-US" noProof="0" dirty="0" smtClean="0"/>
          </a:p>
          <a:p>
            <a:pPr lvl="3"/>
            <a:endParaRPr lang="en-US" noProof="0" dirty="0" smtClean="0"/>
          </a:p>
        </p:txBody>
      </p:sp>
      <p:sp>
        <p:nvSpPr>
          <p:cNvPr id="5" name="Freeform 4"/>
          <p:cNvSpPr>
            <a:spLocks/>
          </p:cNvSpPr>
          <p:nvPr/>
        </p:nvSpPr>
        <p:spPr bwMode="auto">
          <a:xfrm>
            <a:off x="1" y="5272090"/>
            <a:ext cx="4583113" cy="1589087"/>
          </a:xfrm>
          <a:custGeom>
            <a:avLst/>
            <a:gdLst>
              <a:gd name="T0" fmla="*/ 1432 w 1432"/>
              <a:gd name="T1" fmla="*/ 496 h 496"/>
              <a:gd name="T2" fmla="*/ 716 w 1432"/>
              <a:gd name="T3" fmla="*/ 0 h 496"/>
              <a:gd name="T4" fmla="*/ 0 w 1432"/>
              <a:gd name="T5" fmla="*/ 496 h 496"/>
              <a:gd name="T6" fmla="*/ 1432 w 1432"/>
              <a:gd name="T7" fmla="*/ 496 h 496"/>
            </a:gdLst>
            <a:ahLst/>
            <a:cxnLst>
              <a:cxn ang="0">
                <a:pos x="T0" y="T1"/>
              </a:cxn>
              <a:cxn ang="0">
                <a:pos x="T2" y="T3"/>
              </a:cxn>
              <a:cxn ang="0">
                <a:pos x="T4" y="T5"/>
              </a:cxn>
              <a:cxn ang="0">
                <a:pos x="T6" y="T7"/>
              </a:cxn>
            </a:cxnLst>
            <a:rect l="0" t="0" r="r" b="b"/>
            <a:pathLst>
              <a:path w="1432" h="496">
                <a:moveTo>
                  <a:pt x="1432" y="496"/>
                </a:moveTo>
                <a:cubicBezTo>
                  <a:pt x="1323" y="207"/>
                  <a:pt x="1044" y="0"/>
                  <a:pt x="716" y="0"/>
                </a:cubicBezTo>
                <a:cubicBezTo>
                  <a:pt x="388" y="0"/>
                  <a:pt x="109" y="207"/>
                  <a:pt x="0" y="496"/>
                </a:cubicBezTo>
                <a:lnTo>
                  <a:pt x="1432" y="496"/>
                </a:lnTo>
                <a:close/>
              </a:path>
            </a:pathLst>
          </a:custGeom>
          <a:solidFill>
            <a:schemeClr val="tx2">
              <a:alpha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3B50"/>
              </a:solidFill>
            </a:endParaRPr>
          </a:p>
        </p:txBody>
      </p:sp>
      <p:sp>
        <p:nvSpPr>
          <p:cNvPr id="6" name="Freeform 5"/>
          <p:cNvSpPr>
            <a:spLocks/>
          </p:cNvSpPr>
          <p:nvPr userDrawn="1"/>
        </p:nvSpPr>
        <p:spPr bwMode="auto">
          <a:xfrm>
            <a:off x="8547101" y="4954590"/>
            <a:ext cx="601663" cy="1368425"/>
          </a:xfrm>
          <a:custGeom>
            <a:avLst/>
            <a:gdLst>
              <a:gd name="T0" fmla="*/ 184 w 184"/>
              <a:gd name="T1" fmla="*/ 0 h 420"/>
              <a:gd name="T2" fmla="*/ 0 w 184"/>
              <a:gd name="T3" fmla="*/ 210 h 420"/>
              <a:gd name="T4" fmla="*/ 184 w 184"/>
              <a:gd name="T5" fmla="*/ 420 h 420"/>
              <a:gd name="T6" fmla="*/ 184 w 184"/>
              <a:gd name="T7" fmla="*/ 0 h 420"/>
            </a:gdLst>
            <a:ahLst/>
            <a:cxnLst>
              <a:cxn ang="0">
                <a:pos x="T0" y="T1"/>
              </a:cxn>
              <a:cxn ang="0">
                <a:pos x="T2" y="T3"/>
              </a:cxn>
              <a:cxn ang="0">
                <a:pos x="T4" y="T5"/>
              </a:cxn>
              <a:cxn ang="0">
                <a:pos x="T6" y="T7"/>
              </a:cxn>
            </a:cxnLst>
            <a:rect l="0" t="0" r="r" b="b"/>
            <a:pathLst>
              <a:path w="184" h="420">
                <a:moveTo>
                  <a:pt x="184" y="0"/>
                </a:moveTo>
                <a:cubicBezTo>
                  <a:pt x="80" y="14"/>
                  <a:pt x="0" y="103"/>
                  <a:pt x="0" y="210"/>
                </a:cubicBezTo>
                <a:cubicBezTo>
                  <a:pt x="0" y="318"/>
                  <a:pt x="80" y="407"/>
                  <a:pt x="184" y="420"/>
                </a:cubicBezTo>
                <a:lnTo>
                  <a:pt x="184" y="0"/>
                </a:lnTo>
                <a:close/>
              </a:path>
            </a:pathLst>
          </a:custGeom>
          <a:solidFill>
            <a:srgbClr val="ED6737">
              <a:alpha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3B50"/>
              </a:solidFill>
            </a:endParaRPr>
          </a:p>
        </p:txBody>
      </p:sp>
      <p:sp>
        <p:nvSpPr>
          <p:cNvPr id="63" name="Fußzeilenplatzhalter 4"/>
          <p:cNvSpPr>
            <a:spLocks noGrp="1"/>
          </p:cNvSpPr>
          <p:nvPr userDrawn="1">
            <p:ph type="ftr" sz="quarter" idx="11"/>
          </p:nvPr>
        </p:nvSpPr>
        <p:spPr>
          <a:xfrm>
            <a:off x="365124" y="6566400"/>
            <a:ext cx="3240000" cy="184666"/>
          </a:xfrm>
          <a:prstGeom prst="rect">
            <a:avLst/>
          </a:prstGeom>
        </p:spPr>
        <p:txBody>
          <a:bodyPr wrap="square" lIns="0" tIns="0" rIns="0" bIns="0" anchor="t" anchorCtr="0">
            <a:noAutofit/>
          </a:bodyPr>
          <a:lstStyle>
            <a:lvl1pPr>
              <a:defRPr sz="1200">
                <a:solidFill>
                  <a:schemeClr val="bg1"/>
                </a:solidFill>
                <a:latin typeface="+mn-lt"/>
              </a:defRPr>
            </a:lvl1pPr>
          </a:lstStyle>
          <a:p>
            <a:endParaRPr lang="de-DE" dirty="0">
              <a:solidFill>
                <a:srgbClr val="FFFFFF"/>
              </a:solidFill>
            </a:endParaRPr>
          </a:p>
        </p:txBody>
      </p:sp>
      <p:sp>
        <p:nvSpPr>
          <p:cNvPr id="64" name="Foliennummernplatzhalter 5"/>
          <p:cNvSpPr>
            <a:spLocks noGrp="1"/>
          </p:cNvSpPr>
          <p:nvPr userDrawn="1">
            <p:ph type="sldNum" sz="quarter" idx="12"/>
          </p:nvPr>
        </p:nvSpPr>
        <p:spPr>
          <a:xfrm>
            <a:off x="8811496" y="6566400"/>
            <a:ext cx="182742" cy="184666"/>
          </a:xfrm>
          <a:prstGeom prst="rect">
            <a:avLst/>
          </a:prstGeom>
        </p:spPr>
        <p:txBody>
          <a:bodyPr wrap="none" lIns="0" tIns="0" rIns="0" bIns="0" anchor="b" anchorCtr="0">
            <a:spAutoFit/>
          </a:bodyPr>
          <a:lstStyle>
            <a:lvl1pPr algn="r">
              <a:defRPr sz="1200" b="1">
                <a:solidFill>
                  <a:schemeClr val="bg1"/>
                </a:solidFill>
                <a:latin typeface="+mn-lt"/>
              </a:defRPr>
            </a:lvl1pPr>
          </a:lstStyle>
          <a:p>
            <a:fld id="{99DB18A3-D21F-4BB0-9E84-DFB029941648}" type="slidenum">
              <a:rPr lang="de-DE" smtClean="0">
                <a:solidFill>
                  <a:srgbClr val="FFFFFF"/>
                </a:solidFill>
              </a:rPr>
              <a:pPr/>
              <a:t>‹#›</a:t>
            </a:fld>
            <a:endParaRPr lang="de-DE" dirty="0">
              <a:solidFill>
                <a:srgbClr val="FFFFFF"/>
              </a:solidFill>
            </a:endParaRPr>
          </a:p>
        </p:txBody>
      </p:sp>
      <p:sp>
        <p:nvSpPr>
          <p:cNvPr id="27" name="Fußzeilenplatzhalter 4"/>
          <p:cNvSpPr txBox="1">
            <a:spLocks/>
          </p:cNvSpPr>
          <p:nvPr userDrawn="1"/>
        </p:nvSpPr>
        <p:spPr>
          <a:xfrm>
            <a:off x="7663200" y="6591300"/>
            <a:ext cx="814051" cy="178816"/>
          </a:xfrm>
          <a:prstGeom prst="rect">
            <a:avLst/>
          </a:prstGeom>
        </p:spPr>
        <p:txBody>
          <a:bodyPr wrap="square" lIns="0" tIns="0" rIns="0" bIns="0" anchor="b" anchorCtr="0">
            <a:noAutofit/>
          </a:bodyPr>
          <a:lstStyle>
            <a:lvl1pPr>
              <a:defRPr sz="900" i="1">
                <a:solidFill>
                  <a:srgbClr val="1F497D"/>
                </a:solidFill>
              </a:defRPr>
            </a:lvl1pPr>
          </a:lstStyle>
          <a:p>
            <a:pPr>
              <a:defRPr/>
            </a:pPr>
            <a:r>
              <a:rPr lang="de-DE" smtClean="0"/>
              <a:t>Powered by</a:t>
            </a:r>
            <a:endParaRPr lang="de-DE" dirty="0"/>
          </a:p>
        </p:txBody>
      </p:sp>
      <p:grpSp>
        <p:nvGrpSpPr>
          <p:cNvPr id="28" name="Group 4"/>
          <p:cNvGrpSpPr>
            <a:grpSpLocks noChangeAspect="1"/>
          </p:cNvGrpSpPr>
          <p:nvPr userDrawn="1"/>
        </p:nvGrpSpPr>
        <p:grpSpPr bwMode="gray">
          <a:xfrm>
            <a:off x="8295945" y="6457951"/>
            <a:ext cx="339861" cy="304875"/>
            <a:chOff x="1352" y="681"/>
            <a:chExt cx="3519" cy="3153"/>
          </a:xfrm>
        </p:grpSpPr>
        <p:sp>
          <p:nvSpPr>
            <p:cNvPr id="29"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003B50"/>
                </a:solidFill>
              </a:endParaRPr>
            </a:p>
          </p:txBody>
        </p:sp>
        <p:sp>
          <p:nvSpPr>
            <p:cNvPr id="30"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31"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32"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33"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34"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35"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36"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37"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38"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39"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40"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41"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42"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43"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003B50"/>
                </a:solidFill>
              </a:endParaRPr>
            </a:p>
          </p:txBody>
        </p:sp>
      </p:grpSp>
      <p:sp>
        <p:nvSpPr>
          <p:cNvPr id="44" name="Titel 1"/>
          <p:cNvSpPr>
            <a:spLocks noGrp="1"/>
          </p:cNvSpPr>
          <p:nvPr>
            <p:ph type="title" hasCustomPrompt="1"/>
          </p:nvPr>
        </p:nvSpPr>
        <p:spPr>
          <a:xfrm>
            <a:off x="343501" y="97200"/>
            <a:ext cx="7095525" cy="612000"/>
          </a:xfrm>
          <a:prstGeom prst="rect">
            <a:avLst/>
          </a:prstGeom>
        </p:spPr>
        <p:txBody>
          <a:bodyPr wrap="square" lIns="0" tIns="0" rIns="0" bIns="0" anchor="ctr" anchorCtr="0">
            <a:no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pic>
        <p:nvPicPr>
          <p:cNvPr id="45" name="Picture 44" descr="IM_conncts_logo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48576" y="153007"/>
            <a:ext cx="1323975" cy="469392"/>
          </a:xfrm>
          <a:prstGeom prst="rect">
            <a:avLst/>
          </a:prstGeom>
        </p:spPr>
      </p:pic>
      <p:cxnSp>
        <p:nvCxnSpPr>
          <p:cNvPr id="62" name="Straight Connector 61"/>
          <p:cNvCxnSpPr/>
          <p:nvPr userDrawn="1"/>
        </p:nvCxnSpPr>
        <p:spPr>
          <a:xfrm>
            <a:off x="342901" y="733425"/>
            <a:ext cx="863917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984636"/>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Layout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US" dirty="0"/>
          </a:p>
        </p:txBody>
      </p:sp>
      <p:sp>
        <p:nvSpPr>
          <p:cNvPr id="10" name="Text Placeholder 8"/>
          <p:cNvSpPr>
            <a:spLocks noGrp="1"/>
          </p:cNvSpPr>
          <p:nvPr>
            <p:ph type="body" sz="quarter" idx="13" hasCustomPrompt="1"/>
          </p:nvPr>
        </p:nvSpPr>
        <p:spPr>
          <a:xfrm>
            <a:off x="6172200" y="6039191"/>
            <a:ext cx="2744666" cy="346129"/>
          </a:xfrm>
          <a:prstGeom prst="rect">
            <a:avLst/>
          </a:prstGeom>
        </p:spPr>
        <p:txBody>
          <a:bodyPr anchor="ctr" anchorCtr="0"/>
          <a:lstStyle>
            <a:lvl1pPr marL="0" indent="0" algn="r">
              <a:buNone/>
              <a:defRPr sz="800">
                <a:solidFill>
                  <a:srgbClr val="424242"/>
                </a:solidFill>
              </a:defRPr>
            </a:lvl1pPr>
          </a:lstStyle>
          <a:p>
            <a:pPr lvl="0"/>
            <a:r>
              <a:rPr lang="en-US" dirty="0" smtClean="0"/>
              <a:t>Click to edit Source</a:t>
            </a:r>
          </a:p>
        </p:txBody>
      </p:sp>
      <p:sp>
        <p:nvSpPr>
          <p:cNvPr id="12" name="Content Placeholder 12"/>
          <p:cNvSpPr>
            <a:spLocks noGrp="1"/>
          </p:cNvSpPr>
          <p:nvPr>
            <p:ph sz="quarter" idx="10" hasCustomPrompt="1"/>
          </p:nvPr>
        </p:nvSpPr>
        <p:spPr>
          <a:xfrm>
            <a:off x="227138" y="1917699"/>
            <a:ext cx="5723792" cy="3959225"/>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1" hasCustomPrompt="1"/>
          </p:nvPr>
        </p:nvSpPr>
        <p:spPr>
          <a:xfrm>
            <a:off x="6172200" y="1917699"/>
            <a:ext cx="2744666" cy="3959225"/>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Tree>
    <p:extLst>
      <p:ext uri="{BB962C8B-B14F-4D97-AF65-F5344CB8AC3E}">
        <p14:creationId xmlns:p14="http://schemas.microsoft.com/office/powerpoint/2010/main" val="23779320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Question and Content">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a:xfrm>
            <a:off x="0" y="1708692"/>
            <a:ext cx="9144000" cy="453183"/>
          </a:xfrm>
          <a:prstGeom prst="rect">
            <a:avLst/>
          </a:prstGeom>
          <a:solidFill>
            <a:schemeClr val="tx1"/>
          </a:solidFill>
        </p:spPr>
        <p:txBody>
          <a:bodyPr wrap="square"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GB" dirty="0"/>
          </a:p>
        </p:txBody>
      </p:sp>
      <p:sp>
        <p:nvSpPr>
          <p:cNvPr id="7" name="Content Placeholder 12"/>
          <p:cNvSpPr>
            <a:spLocks noGrp="1"/>
          </p:cNvSpPr>
          <p:nvPr>
            <p:ph sz="quarter" idx="10" hasCustomPrompt="1"/>
          </p:nvPr>
        </p:nvSpPr>
        <p:spPr>
          <a:xfrm>
            <a:off x="227138" y="2348880"/>
            <a:ext cx="5723792" cy="3863008"/>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8" name="Content Placeholder 14"/>
          <p:cNvSpPr>
            <a:spLocks noGrp="1"/>
          </p:cNvSpPr>
          <p:nvPr>
            <p:ph sz="quarter" idx="12" hasCustomPrompt="1"/>
          </p:nvPr>
        </p:nvSpPr>
        <p:spPr>
          <a:xfrm>
            <a:off x="6172200" y="2348880"/>
            <a:ext cx="2744666" cy="3863008"/>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Tree>
    <p:extLst>
      <p:ext uri="{BB962C8B-B14F-4D97-AF65-F5344CB8AC3E}">
        <p14:creationId xmlns:p14="http://schemas.microsoft.com/office/powerpoint/2010/main" val="566052431"/>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Question and Content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slide title Arial Bold size 24</a:t>
            </a:r>
            <a:endParaRPr lang="en-GB" dirty="0"/>
          </a:p>
        </p:txBody>
      </p:sp>
      <p:sp>
        <p:nvSpPr>
          <p:cNvPr id="11" name="Text Placeholder 8"/>
          <p:cNvSpPr>
            <a:spLocks noGrp="1"/>
          </p:cNvSpPr>
          <p:nvPr>
            <p:ph type="body" sz="quarter" idx="13" hasCustomPrompt="1"/>
          </p:nvPr>
        </p:nvSpPr>
        <p:spPr>
          <a:xfrm>
            <a:off x="6174494" y="6039191"/>
            <a:ext cx="2742372" cy="346129"/>
          </a:xfrm>
          <a:prstGeom prst="rect">
            <a:avLst/>
          </a:prstGeom>
        </p:spPr>
        <p:txBody>
          <a:bodyPr anchor="ctr" anchorCtr="0"/>
          <a:lstStyle>
            <a:lvl1pPr marL="0" marR="0" indent="0" algn="r"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r"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sp>
        <p:nvSpPr>
          <p:cNvPr id="14" name="Content Placeholder 12"/>
          <p:cNvSpPr>
            <a:spLocks noGrp="1"/>
          </p:cNvSpPr>
          <p:nvPr>
            <p:ph sz="quarter" idx="10" hasCustomPrompt="1"/>
          </p:nvPr>
        </p:nvSpPr>
        <p:spPr>
          <a:xfrm>
            <a:off x="227138" y="2276872"/>
            <a:ext cx="5723792" cy="3600052"/>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4" hasCustomPrompt="1"/>
          </p:nvPr>
        </p:nvSpPr>
        <p:spPr>
          <a:xfrm>
            <a:off x="6172200" y="2276872"/>
            <a:ext cx="2744666" cy="3600052"/>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18" name="Text Placeholder 6"/>
          <p:cNvSpPr>
            <a:spLocks noGrp="1"/>
          </p:cNvSpPr>
          <p:nvPr>
            <p:ph type="body" sz="quarter" idx="11" hasCustomPrompt="1"/>
          </p:nvPr>
        </p:nvSpPr>
        <p:spPr>
          <a:xfrm>
            <a:off x="0" y="1708692"/>
            <a:ext cx="9144000" cy="453183"/>
          </a:xfrm>
          <a:prstGeom prst="rect">
            <a:avLst/>
          </a:prstGeom>
          <a:solidFill>
            <a:schemeClr val="tx1"/>
          </a:solidFill>
        </p:spPr>
        <p:txBody>
          <a:bodyPr wrap="square"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Tree>
    <p:extLst>
      <p:ext uri="{BB962C8B-B14F-4D97-AF65-F5344CB8AC3E}">
        <p14:creationId xmlns:p14="http://schemas.microsoft.com/office/powerpoint/2010/main" val="2367118796"/>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Full Pag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a:xfrm>
            <a:off x="227139" y="1917700"/>
            <a:ext cx="8692662" cy="4294188"/>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Tree>
    <p:extLst>
      <p:ext uri="{BB962C8B-B14F-4D97-AF65-F5344CB8AC3E}">
        <p14:creationId xmlns:p14="http://schemas.microsoft.com/office/powerpoint/2010/main" val="1696828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Full Page Layout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US" dirty="0"/>
          </a:p>
        </p:txBody>
      </p:sp>
      <p:sp>
        <p:nvSpPr>
          <p:cNvPr id="10" name="Text Placeholder 8"/>
          <p:cNvSpPr>
            <a:spLocks noGrp="1"/>
          </p:cNvSpPr>
          <p:nvPr>
            <p:ph type="body" sz="quarter" idx="13" hasCustomPrompt="1"/>
          </p:nvPr>
        </p:nvSpPr>
        <p:spPr>
          <a:xfrm>
            <a:off x="6172200" y="6039191"/>
            <a:ext cx="2744666" cy="346129"/>
          </a:xfrm>
          <a:prstGeom prst="rect">
            <a:avLst/>
          </a:prstGeom>
        </p:spPr>
        <p:txBody>
          <a:bodyPr anchor="ctr" anchorCtr="0"/>
          <a:lstStyle>
            <a:lvl1pPr marL="0" indent="0" algn="r">
              <a:buNone/>
              <a:defRPr sz="800">
                <a:solidFill>
                  <a:srgbClr val="424242"/>
                </a:solidFill>
              </a:defRPr>
            </a:lvl1pPr>
          </a:lstStyle>
          <a:p>
            <a:pPr lvl="0"/>
            <a:r>
              <a:rPr lang="en-US" dirty="0" smtClean="0"/>
              <a:t>Click to edit Source</a:t>
            </a:r>
          </a:p>
        </p:txBody>
      </p:sp>
      <p:sp>
        <p:nvSpPr>
          <p:cNvPr id="12" name="Content Placeholder 12"/>
          <p:cNvSpPr>
            <a:spLocks noGrp="1"/>
          </p:cNvSpPr>
          <p:nvPr>
            <p:ph sz="quarter" idx="10" hasCustomPrompt="1"/>
          </p:nvPr>
        </p:nvSpPr>
        <p:spPr>
          <a:xfrm>
            <a:off x="227139" y="1917699"/>
            <a:ext cx="8692662" cy="3959225"/>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Tree>
    <p:extLst>
      <p:ext uri="{BB962C8B-B14F-4D97-AF65-F5344CB8AC3E}">
        <p14:creationId xmlns:p14="http://schemas.microsoft.com/office/powerpoint/2010/main" val="177275332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Question and Full Page Content">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a:xfrm>
            <a:off x="0" y="829961"/>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GB" dirty="0"/>
          </a:p>
        </p:txBody>
      </p: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7" name="Content Placeholder 12"/>
          <p:cNvSpPr>
            <a:spLocks noGrp="1"/>
          </p:cNvSpPr>
          <p:nvPr>
            <p:ph sz="quarter" idx="10" hasCustomPrompt="1"/>
          </p:nvPr>
        </p:nvSpPr>
        <p:spPr>
          <a:xfrm>
            <a:off x="227139" y="1514481"/>
            <a:ext cx="8692662" cy="4697413"/>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6" name="Straight Connector 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2859069028"/>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Question and Content Full Page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slide title Arial Bold size 24</a:t>
            </a:r>
            <a:endParaRPr lang="en-GB" dirty="0"/>
          </a:p>
        </p:txBody>
      </p:sp>
      <p:sp>
        <p:nvSpPr>
          <p:cNvPr id="11" name="Text Placeholder 8"/>
          <p:cNvSpPr>
            <a:spLocks noGrp="1"/>
          </p:cNvSpPr>
          <p:nvPr>
            <p:ph type="body" sz="quarter" idx="13" hasCustomPrompt="1"/>
          </p:nvPr>
        </p:nvSpPr>
        <p:spPr>
          <a:xfrm>
            <a:off x="6174494" y="6039191"/>
            <a:ext cx="2742372" cy="346129"/>
          </a:xfrm>
          <a:prstGeom prst="rect">
            <a:avLst/>
          </a:prstGeom>
        </p:spPr>
        <p:txBody>
          <a:bodyPr anchor="ctr" anchorCtr="0"/>
          <a:lstStyle>
            <a:lvl1pPr marL="0" marR="0" indent="0" algn="r"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r"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sp>
        <p:nvSpPr>
          <p:cNvPr id="16" name="Text Placeholder 6"/>
          <p:cNvSpPr>
            <a:spLocks noGrp="1"/>
          </p:cNvSpPr>
          <p:nvPr>
            <p:ph type="body" sz="quarter" idx="11" hasCustomPrompt="1"/>
          </p:nvPr>
        </p:nvSpPr>
        <p:spPr>
          <a:xfrm>
            <a:off x="0" y="1708692"/>
            <a:ext cx="9144000" cy="453183"/>
          </a:xfrm>
          <a:prstGeom prst="rect">
            <a:avLst/>
          </a:prstGeom>
          <a:solidFill>
            <a:schemeClr val="tx1"/>
          </a:solidFill>
        </p:spPr>
        <p:txBody>
          <a:bodyPr wrap="square"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Tree>
    <p:extLst>
      <p:ext uri="{BB962C8B-B14F-4D97-AF65-F5344CB8AC3E}">
        <p14:creationId xmlns:p14="http://schemas.microsoft.com/office/powerpoint/2010/main" val="2737856186"/>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Tree>
    <p:extLst>
      <p:ext uri="{BB962C8B-B14F-4D97-AF65-F5344CB8AC3E}">
        <p14:creationId xmlns:p14="http://schemas.microsoft.com/office/powerpoint/2010/main" val="400881625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ontent Half Slide">
    <p:spTree>
      <p:nvGrpSpPr>
        <p:cNvPr id="1" name=""/>
        <p:cNvGrpSpPr/>
        <p:nvPr/>
      </p:nvGrpSpPr>
      <p:grpSpPr>
        <a:xfrm>
          <a:off x="0" y="0"/>
          <a:ext cx="0" cy="0"/>
          <a:chOff x="0" y="0"/>
          <a:chExt cx="0" cy="0"/>
        </a:xfrm>
      </p:grpSpPr>
      <p:sp>
        <p:nvSpPr>
          <p:cNvPr id="14" name="Rectangle 13"/>
          <p:cNvSpPr/>
          <p:nvPr userDrawn="1"/>
        </p:nvSpPr>
        <p:spPr bwMode="auto">
          <a:xfrm>
            <a:off x="0" y="0"/>
            <a:ext cx="4572000"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4" name="Rectangle 111"/>
          <p:cNvSpPr>
            <a:spLocks noChangeArrowheads="1"/>
          </p:cNvSpPr>
          <p:nvPr/>
        </p:nvSpPr>
        <p:spPr bwMode="auto">
          <a:xfrm flipH="1">
            <a:off x="4572009" y="0"/>
            <a:ext cx="4570535" cy="685800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sp>
        <p:nvSpPr>
          <p:cNvPr id="3" name="Title 1"/>
          <p:cNvSpPr>
            <a:spLocks noGrp="1"/>
          </p:cNvSpPr>
          <p:nvPr>
            <p:ph type="title" hasCustomPrompt="1"/>
          </p:nvPr>
        </p:nvSpPr>
        <p:spPr>
          <a:xfrm>
            <a:off x="10" y="811217"/>
            <a:ext cx="4571999" cy="2117721"/>
          </a:xfrm>
        </p:spPr>
        <p:txBody>
          <a:bodyPr lIns="216000" tIns="216000" rIns="216000" anchor="b" anchorCtr="0"/>
          <a:lstStyle>
            <a:lvl1pPr>
              <a:defRPr sz="2400" i="0">
                <a:solidFill>
                  <a:schemeClr val="bg1"/>
                </a:solidFill>
              </a:defRPr>
            </a:lvl1pPr>
          </a:lstStyle>
          <a:p>
            <a:r>
              <a:rPr lang="en-US" dirty="0" smtClean="0"/>
              <a:t>Click to edit title Arial Bold size 24</a:t>
            </a:r>
            <a:endParaRPr lang="en-GB" dirty="0"/>
          </a:p>
        </p:txBody>
      </p:sp>
      <p:cxnSp>
        <p:nvCxnSpPr>
          <p:cNvPr id="31" name="Straight Connector 30"/>
          <p:cNvCxnSpPr/>
          <p:nvPr/>
        </p:nvCxnSpPr>
        <p:spPr bwMode="auto">
          <a:xfrm flipV="1">
            <a:off x="0" y="4857760"/>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34" name="Straight Connector 33"/>
          <p:cNvCxnSpPr/>
          <p:nvPr/>
        </p:nvCxnSpPr>
        <p:spPr bwMode="auto">
          <a:xfrm flipV="1">
            <a:off x="0" y="810227"/>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22" name="Text Placeholder 21"/>
          <p:cNvSpPr>
            <a:spLocks noGrp="1"/>
          </p:cNvSpPr>
          <p:nvPr>
            <p:ph type="body" sz="quarter" idx="10" hasCustomPrompt="1"/>
          </p:nvPr>
        </p:nvSpPr>
        <p:spPr bwMode="white">
          <a:xfrm>
            <a:off x="1" y="2932046"/>
            <a:ext cx="4572000" cy="1925707"/>
          </a:xfrm>
        </p:spPr>
        <p:txBody>
          <a:bodyPr lIns="216000" tIns="72000" rIns="216000" bIns="216000"/>
          <a:lstStyle>
            <a:lvl1pPr>
              <a:buNone/>
              <a:defRPr sz="2000">
                <a:solidFill>
                  <a:srgbClr val="DB4056"/>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Subtitle Arial size 20</a:t>
            </a:r>
          </a:p>
        </p:txBody>
      </p:sp>
      <p:sp>
        <p:nvSpPr>
          <p:cNvPr id="9" name="Rectangle 111"/>
          <p:cNvSpPr>
            <a:spLocks noChangeArrowheads="1"/>
          </p:cNvSpPr>
          <p:nvPr userDrawn="1"/>
        </p:nvSpPr>
        <p:spPr bwMode="auto">
          <a:xfrm flipH="1">
            <a:off x="4572009" y="0"/>
            <a:ext cx="4570535" cy="6858000"/>
          </a:xfrm>
          <a:prstGeom prst="rect">
            <a:avLst/>
          </a:prstGeom>
          <a:gradFill>
            <a:gsLst>
              <a:gs pos="0">
                <a:schemeClr val="bg1">
                  <a:tint val="40000"/>
                  <a:satMod val="350000"/>
                </a:schemeClr>
              </a:gs>
              <a:gs pos="40000">
                <a:schemeClr val="bg1">
                  <a:tint val="45000"/>
                  <a:shade val="99000"/>
                  <a:satMod val="350000"/>
                </a:schemeClr>
              </a:gs>
              <a:gs pos="100000">
                <a:schemeClr val="bg1">
                  <a:shade val="20000"/>
                  <a:satMod val="255000"/>
                </a:schemeClr>
              </a:gs>
            </a:gsLst>
            <a:path path="circle">
              <a:fillToRect l="50000" t="-80000" r="50000" b="180000"/>
            </a:path>
          </a:gra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cxnSp>
        <p:nvCxnSpPr>
          <p:cNvPr id="10" name="Straight Connector 9"/>
          <p:cNvCxnSpPr/>
          <p:nvPr userDrawn="1"/>
        </p:nvCxnSpPr>
        <p:spPr bwMode="ltGray">
          <a:xfrm>
            <a:off x="1" y="4858746"/>
            <a:ext cx="4505531" cy="10414"/>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13" name="Straight Connector 12"/>
          <p:cNvCxnSpPr/>
          <p:nvPr userDrawn="1"/>
        </p:nvCxnSpPr>
        <p:spPr bwMode="ltGray">
          <a:xfrm>
            <a:off x="0" y="811232"/>
            <a:ext cx="4572000" cy="25499"/>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28" name="Group 27"/>
          <p:cNvGrpSpPr>
            <a:grpSpLocks noChangeAspect="1"/>
          </p:cNvGrpSpPr>
          <p:nvPr userDrawn="1"/>
        </p:nvGrpSpPr>
        <p:grpSpPr bwMode="gray">
          <a:xfrm>
            <a:off x="4123024" y="6455017"/>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0" name="Freeform 29"/>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2" name="Freeform 51"/>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3" name="Freeform 52"/>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4" name="Freeform 53"/>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5" name="Freeform 54"/>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6" name="Freeform 55"/>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36" name="Picture 35" descr="Ipsos SRI Logo - 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228739" y="6453333"/>
            <a:ext cx="1077035" cy="226800"/>
          </a:xfrm>
          <a:prstGeom prst="rect">
            <a:avLst/>
          </a:prstGeom>
        </p:spPr>
      </p:pic>
      <p:pic>
        <p:nvPicPr>
          <p:cNvPr id="38" name="Picture 3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28606" y="260652"/>
            <a:ext cx="1433605" cy="297267"/>
          </a:xfrm>
          <a:prstGeom prst="rect">
            <a:avLst/>
          </a:prstGeom>
        </p:spPr>
      </p:pic>
    </p:spTree>
    <p:extLst>
      <p:ext uri="{BB962C8B-B14F-4D97-AF65-F5344CB8AC3E}">
        <p14:creationId xmlns:p14="http://schemas.microsoft.com/office/powerpoint/2010/main" val="2409015380"/>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with BG Colour">
    <p:spTree>
      <p:nvGrpSpPr>
        <p:cNvPr id="1" name=""/>
        <p:cNvGrpSpPr/>
        <p:nvPr/>
      </p:nvGrpSpPr>
      <p:grpSpPr>
        <a:xfrm>
          <a:off x="0" y="0"/>
          <a:ext cx="0" cy="0"/>
          <a:chOff x="0" y="0"/>
          <a:chExt cx="0" cy="0"/>
        </a:xfrm>
      </p:grpSpPr>
      <p:sp>
        <p:nvSpPr>
          <p:cNvPr id="42" name="Rectangle 41"/>
          <p:cNvSpPr/>
          <p:nvPr userDrawn="1"/>
        </p:nvSpPr>
        <p:spPr bwMode="auto">
          <a:xfrm>
            <a:off x="1"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0" name="Text Placeholder 29"/>
          <p:cNvSpPr>
            <a:spLocks noGrp="1"/>
          </p:cNvSpPr>
          <p:nvPr>
            <p:ph type="body" sz="quarter" idx="10" hasCustomPrompt="1"/>
          </p:nvPr>
        </p:nvSpPr>
        <p:spPr bwMode="white">
          <a:xfrm>
            <a:off x="19630" y="902255"/>
            <a:ext cx="8932984" cy="347662"/>
          </a:xfrm>
        </p:spPr>
        <p:txBody>
          <a:bodyPr lIns="216000" rIns="720000"/>
          <a:lstStyle>
            <a:lvl1pPr>
              <a:buNone/>
              <a:defRPr sz="2000" b="1">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slide subtitle Arial Bold size 20</a:t>
            </a:r>
          </a:p>
        </p:txBody>
      </p:sp>
      <p:sp>
        <p:nvSpPr>
          <p:cNvPr id="38" name="Content Placeholder 12"/>
          <p:cNvSpPr>
            <a:spLocks noGrp="1"/>
          </p:cNvSpPr>
          <p:nvPr>
            <p:ph sz="quarter" idx="15" hasCustomPrompt="1"/>
          </p:nvPr>
        </p:nvSpPr>
        <p:spPr bwMode="white">
          <a:xfrm>
            <a:off x="227136" y="1514475"/>
            <a:ext cx="2771042" cy="4700588"/>
          </a:xfrm>
        </p:spPr>
        <p:txBody>
          <a:bodyPr/>
          <a:lstStyle>
            <a:lvl1pPr>
              <a:defRPr>
                <a:solidFill>
                  <a:schemeClr val="bg1"/>
                </a:solidFill>
              </a:defRPr>
            </a:lvl1pPr>
            <a:lvl2pPr>
              <a:defRPr baseline="0">
                <a:solidFill>
                  <a:schemeClr val="bg1"/>
                </a:solidFill>
              </a:defRPr>
            </a:lvl2pPr>
            <a:lvl3pPr>
              <a:defRPr baseline="0">
                <a:solidFill>
                  <a:schemeClr val="bg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39" name="Content Placeholder 14"/>
          <p:cNvSpPr>
            <a:spLocks noGrp="1"/>
          </p:cNvSpPr>
          <p:nvPr>
            <p:ph sz="quarter" idx="12" hasCustomPrompt="1"/>
          </p:nvPr>
        </p:nvSpPr>
        <p:spPr bwMode="white">
          <a:xfrm>
            <a:off x="3219450" y="1514475"/>
            <a:ext cx="2744666" cy="4700588"/>
          </a:xfrm>
        </p:spPr>
        <p:txBody>
          <a:bodyPr/>
          <a:lstStyle>
            <a:lvl1pPr>
              <a:defRPr baseline="0">
                <a:solidFill>
                  <a:schemeClr val="bg1"/>
                </a:solidFill>
              </a:defRPr>
            </a:lvl1pPr>
            <a:lvl2pPr>
              <a:defRPr>
                <a:solidFill>
                  <a:schemeClr val="bg1"/>
                </a:solidFill>
              </a:defRPr>
            </a:lvl2pPr>
            <a:lvl3pPr>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40" name="Content Placeholder 14"/>
          <p:cNvSpPr>
            <a:spLocks noGrp="1"/>
          </p:cNvSpPr>
          <p:nvPr>
            <p:ph sz="quarter" idx="16" hasCustomPrompt="1"/>
          </p:nvPr>
        </p:nvSpPr>
        <p:spPr bwMode="white">
          <a:xfrm>
            <a:off x="6172200" y="1514475"/>
            <a:ext cx="2744666" cy="4700588"/>
          </a:xfrm>
        </p:spPr>
        <p:txBody>
          <a:bodyPr/>
          <a:lstStyle>
            <a:lvl1pPr>
              <a:defRPr baseline="0">
                <a:solidFill>
                  <a:schemeClr val="bg1"/>
                </a:solidFill>
              </a:defRPr>
            </a:lvl1pPr>
            <a:lvl2pPr>
              <a:defRPr>
                <a:solidFill>
                  <a:schemeClr val="bg1"/>
                </a:solidFill>
              </a:defRPr>
            </a:lvl2pPr>
            <a:lvl3pPr>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57" name="Text Placeholder 29"/>
          <p:cNvSpPr>
            <a:spLocks noGrp="1"/>
          </p:cNvSpPr>
          <p:nvPr>
            <p:ph type="body" sz="quarter" idx="17" hasCustomPrompt="1"/>
          </p:nvPr>
        </p:nvSpPr>
        <p:spPr bwMode="white">
          <a:xfrm>
            <a:off x="34405" y="221834"/>
            <a:ext cx="8060448" cy="616226"/>
          </a:xfrm>
        </p:spPr>
        <p:txBody>
          <a:bodyPr lIns="216000" rIns="720000"/>
          <a:lstStyle>
            <a:lvl1pPr marL="0" indent="0">
              <a:buNone/>
              <a:defRPr sz="2400" b="1" baseline="0">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slice title Arial Bold size 24</a:t>
            </a:r>
          </a:p>
        </p:txBody>
      </p:sp>
      <p:grpSp>
        <p:nvGrpSpPr>
          <p:cNvPr id="28" name="Group 27"/>
          <p:cNvGrpSpPr>
            <a:grpSpLocks noChangeAspect="1"/>
          </p:cNvGrpSpPr>
          <p:nvPr userDrawn="1"/>
        </p:nvGrpSpPr>
        <p:grpSpPr bwMode="gray">
          <a:xfrm>
            <a:off x="8693083" y="6455017"/>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43" name="Picture 42" descr="Ipsos SRI Logo - 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228739" y="6453333"/>
            <a:ext cx="1077035" cy="226800"/>
          </a:xfrm>
          <a:prstGeom prst="rect">
            <a:avLst/>
          </a:prstGeom>
        </p:spPr>
      </p:pic>
    </p:spTree>
    <p:extLst>
      <p:ext uri="{BB962C8B-B14F-4D97-AF65-F5344CB8AC3E}">
        <p14:creationId xmlns:p14="http://schemas.microsoft.com/office/powerpoint/2010/main" val="412579062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ECIAL">
    <p:bg>
      <p:bgPr>
        <a:gradFill>
          <a:gsLst>
            <a:gs pos="12000">
              <a:schemeClr val="tx2">
                <a:alpha val="46000"/>
              </a:schemeClr>
            </a:gs>
            <a:gs pos="41000">
              <a:schemeClr val="tx2"/>
            </a:gs>
          </a:gsLst>
          <a:lin ang="16200000" scaled="0"/>
        </a:gradFill>
        <a:effectLst/>
      </p:bgPr>
    </p:bg>
    <p:spTree>
      <p:nvGrpSpPr>
        <p:cNvPr id="1" name=""/>
        <p:cNvGrpSpPr/>
        <p:nvPr/>
      </p:nvGrpSpPr>
      <p:grpSpPr>
        <a:xfrm>
          <a:off x="0" y="0"/>
          <a:ext cx="0" cy="0"/>
          <a:chOff x="0" y="0"/>
          <a:chExt cx="0" cy="0"/>
        </a:xfrm>
      </p:grpSpPr>
      <p:sp>
        <p:nvSpPr>
          <p:cNvPr id="62" name="Inhaltsplatzhalter 2"/>
          <p:cNvSpPr>
            <a:spLocks noGrp="1"/>
          </p:cNvSpPr>
          <p:nvPr>
            <p:ph idx="1" hasCustomPrompt="1"/>
          </p:nvPr>
        </p:nvSpPr>
        <p:spPr>
          <a:xfrm>
            <a:off x="3250650" y="2538000"/>
            <a:ext cx="5760000" cy="3776400"/>
          </a:xfrm>
          <a:prstGeom prst="rect">
            <a:avLst/>
          </a:prstGeom>
        </p:spPr>
        <p:txBody>
          <a:bodyPr lIns="0" tIns="0" rIns="0" bIns="0"/>
          <a:lstStyle>
            <a:lvl1pPr marL="182563" indent="-182563">
              <a:lnSpc>
                <a:spcPct val="100000"/>
              </a:lnSpc>
              <a:spcBef>
                <a:spcPts val="800"/>
              </a:spcBef>
              <a:buFont typeface="Arial" pitchFamily="34" charset="0"/>
              <a:buChar char="•"/>
              <a:defRPr sz="1800">
                <a:solidFill>
                  <a:schemeClr val="bg1"/>
                </a:solidFill>
                <a:latin typeface="+mn-lt"/>
              </a:defRPr>
            </a:lvl1pPr>
            <a:lvl2pPr marL="358775" indent="-176213">
              <a:lnSpc>
                <a:spcPct val="100000"/>
              </a:lnSpc>
              <a:spcBef>
                <a:spcPts val="800"/>
              </a:spcBef>
              <a:buClr>
                <a:schemeClr val="bg1"/>
              </a:buClr>
              <a:buFont typeface="Calibri" pitchFamily="34" charset="0"/>
              <a:buChar char="─"/>
              <a:defRPr sz="1600">
                <a:solidFill>
                  <a:schemeClr val="bg1"/>
                </a:solidFill>
                <a:latin typeface="+mn-lt"/>
              </a:defRPr>
            </a:lvl2pPr>
            <a:lvl3pPr marL="538163" indent="-179388">
              <a:lnSpc>
                <a:spcPct val="100000"/>
              </a:lnSpc>
              <a:spcBef>
                <a:spcPts val="800"/>
              </a:spcBef>
              <a:buClr>
                <a:schemeClr val="bg1"/>
              </a:buClr>
              <a:buFont typeface="Wingdings" pitchFamily="2" charset="2"/>
              <a:buChar char="§"/>
              <a:defRPr sz="1400">
                <a:solidFill>
                  <a:schemeClr val="bg1"/>
                </a:solidFill>
                <a:latin typeface="+mn-lt"/>
              </a:defRPr>
            </a:lvl3pPr>
            <a:lvl4pPr marL="717550" indent="-179388">
              <a:lnSpc>
                <a:spcPct val="100000"/>
              </a:lnSpc>
              <a:spcBef>
                <a:spcPts val="800"/>
              </a:spcBef>
              <a:defRPr sz="1200">
                <a:solidFill>
                  <a:schemeClr val="bg1"/>
                </a:solidFill>
                <a:latin typeface="+mn-lt"/>
              </a:defRPr>
            </a:lvl4pPr>
            <a:lvl5pPr marL="896938" indent="-179388">
              <a:lnSpc>
                <a:spcPct val="100000"/>
              </a:lnSpc>
              <a:spcBef>
                <a:spcPts val="800"/>
              </a:spcBef>
              <a:buFont typeface="Calibri" pitchFamily="34" charset="0"/>
              <a:buChar char="─"/>
              <a:defRPr sz="1000" baseline="0">
                <a:solidFill>
                  <a:schemeClr val="bg1"/>
                </a:solidFill>
                <a:latin typeface="+mn-lt"/>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sz="1200" noProof="0" dirty="0" smtClean="0"/>
              <a:t>Fourth level</a:t>
            </a:r>
          </a:p>
          <a:p>
            <a:pPr lvl="4"/>
            <a:r>
              <a:rPr lang="en-US" sz="1000" noProof="0" dirty="0" smtClean="0"/>
              <a:t>Fifth level</a:t>
            </a:r>
            <a:endParaRPr lang="en-US" noProof="0" dirty="0" smtClean="0"/>
          </a:p>
          <a:p>
            <a:pPr lvl="3"/>
            <a:endParaRPr lang="en-US" noProof="0" dirty="0" smtClean="0"/>
          </a:p>
        </p:txBody>
      </p:sp>
      <p:sp>
        <p:nvSpPr>
          <p:cNvPr id="63" name="Fußzeilenplatzhalter 4"/>
          <p:cNvSpPr>
            <a:spLocks noGrp="1"/>
          </p:cNvSpPr>
          <p:nvPr>
            <p:ph type="ftr" sz="quarter" idx="11"/>
          </p:nvPr>
        </p:nvSpPr>
        <p:spPr>
          <a:xfrm>
            <a:off x="365124" y="6566400"/>
            <a:ext cx="3600000" cy="184666"/>
          </a:xfrm>
          <a:prstGeom prst="rect">
            <a:avLst/>
          </a:prstGeom>
        </p:spPr>
        <p:txBody>
          <a:bodyPr wrap="square" lIns="0" tIns="0" rIns="0" bIns="0" anchor="t" anchorCtr="0">
            <a:noAutofit/>
          </a:bodyPr>
          <a:lstStyle>
            <a:lvl1pPr>
              <a:defRPr sz="1200">
                <a:solidFill>
                  <a:schemeClr val="bg1"/>
                </a:solidFill>
                <a:latin typeface="+mn-lt"/>
              </a:defRPr>
            </a:lvl1pPr>
          </a:lstStyle>
          <a:p>
            <a:endParaRPr lang="de-DE" dirty="0">
              <a:solidFill>
                <a:srgbClr val="FFFFFF"/>
              </a:solidFill>
            </a:endParaRPr>
          </a:p>
        </p:txBody>
      </p:sp>
      <p:sp>
        <p:nvSpPr>
          <p:cNvPr id="64" name="Foliennummernplatzhalter 5"/>
          <p:cNvSpPr>
            <a:spLocks noGrp="1"/>
          </p:cNvSpPr>
          <p:nvPr>
            <p:ph type="sldNum" sz="quarter" idx="12"/>
          </p:nvPr>
        </p:nvSpPr>
        <p:spPr>
          <a:xfrm>
            <a:off x="8811496" y="6566400"/>
            <a:ext cx="182742" cy="184666"/>
          </a:xfrm>
          <a:prstGeom prst="rect">
            <a:avLst/>
          </a:prstGeom>
        </p:spPr>
        <p:txBody>
          <a:bodyPr wrap="none" lIns="0" tIns="0" rIns="0" bIns="0" anchor="b" anchorCtr="0">
            <a:spAutoFit/>
          </a:bodyPr>
          <a:lstStyle>
            <a:lvl1pPr algn="r">
              <a:defRPr sz="1200" b="1">
                <a:solidFill>
                  <a:schemeClr val="bg1"/>
                </a:solidFill>
                <a:latin typeface="+mn-lt"/>
              </a:defRPr>
            </a:lvl1pPr>
          </a:lstStyle>
          <a:p>
            <a:fld id="{99DB18A3-D21F-4BB0-9E84-DFB029941648}" type="slidenum">
              <a:rPr lang="de-DE" smtClean="0">
                <a:solidFill>
                  <a:srgbClr val="FFFFFF"/>
                </a:solidFill>
              </a:rPr>
              <a:pPr/>
              <a:t>‹#›</a:t>
            </a:fld>
            <a:endParaRPr lang="de-DE" dirty="0">
              <a:solidFill>
                <a:srgbClr val="FFFFFF"/>
              </a:solidFill>
            </a:endParaRPr>
          </a:p>
        </p:txBody>
      </p:sp>
      <p:sp>
        <p:nvSpPr>
          <p:cNvPr id="2" name="Freeform 2"/>
          <p:cNvSpPr>
            <a:spLocks/>
          </p:cNvSpPr>
          <p:nvPr userDrawn="1"/>
        </p:nvSpPr>
        <p:spPr bwMode="grayWhite">
          <a:xfrm>
            <a:off x="6581776" y="0"/>
            <a:ext cx="2562225" cy="1905000"/>
          </a:xfrm>
          <a:custGeom>
            <a:avLst/>
            <a:gdLst>
              <a:gd name="T0" fmla="*/ 4304 w 4304"/>
              <a:gd name="T1" fmla="*/ 0 h 3200"/>
              <a:gd name="T2" fmla="*/ 13 w 4304"/>
              <a:gd name="T3" fmla="*/ 0 h 3200"/>
              <a:gd name="T4" fmla="*/ 0 w 4304"/>
              <a:gd name="T5" fmla="*/ 252 h 3200"/>
              <a:gd name="T6" fmla="*/ 2945 w 4304"/>
              <a:gd name="T7" fmla="*/ 3200 h 3200"/>
              <a:gd name="T8" fmla="*/ 4304 w 4304"/>
              <a:gd name="T9" fmla="*/ 2867 h 3200"/>
              <a:gd name="T10" fmla="*/ 4304 w 4304"/>
              <a:gd name="T11" fmla="*/ 0 h 3200"/>
            </a:gdLst>
            <a:ahLst/>
            <a:cxnLst>
              <a:cxn ang="0">
                <a:pos x="T0" y="T1"/>
              </a:cxn>
              <a:cxn ang="0">
                <a:pos x="T2" y="T3"/>
              </a:cxn>
              <a:cxn ang="0">
                <a:pos x="T4" y="T5"/>
              </a:cxn>
              <a:cxn ang="0">
                <a:pos x="T6" y="T7"/>
              </a:cxn>
              <a:cxn ang="0">
                <a:pos x="T8" y="T9"/>
              </a:cxn>
              <a:cxn ang="0">
                <a:pos x="T10" y="T11"/>
              </a:cxn>
            </a:cxnLst>
            <a:rect l="0" t="0" r="r" b="b"/>
            <a:pathLst>
              <a:path w="4304" h="3200">
                <a:moveTo>
                  <a:pt x="4304" y="0"/>
                </a:moveTo>
                <a:cubicBezTo>
                  <a:pt x="13" y="0"/>
                  <a:pt x="13" y="0"/>
                  <a:pt x="13" y="0"/>
                </a:cubicBezTo>
                <a:cubicBezTo>
                  <a:pt x="7" y="82"/>
                  <a:pt x="0" y="164"/>
                  <a:pt x="0" y="252"/>
                </a:cubicBezTo>
                <a:cubicBezTo>
                  <a:pt x="0" y="1878"/>
                  <a:pt x="1322" y="3200"/>
                  <a:pt x="2945" y="3200"/>
                </a:cubicBezTo>
                <a:cubicBezTo>
                  <a:pt x="3436" y="3200"/>
                  <a:pt x="3895" y="3081"/>
                  <a:pt x="4304" y="2867"/>
                </a:cubicBezTo>
                <a:lnTo>
                  <a:pt x="4304" y="0"/>
                </a:lnTo>
                <a:close/>
              </a:path>
            </a:pathLst>
          </a:custGeom>
          <a:solidFill>
            <a:srgbClr val="728498">
              <a:alpha val="39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3B50"/>
              </a:solidFill>
            </a:endParaRPr>
          </a:p>
        </p:txBody>
      </p:sp>
      <p:sp>
        <p:nvSpPr>
          <p:cNvPr id="42" name="Fußzeilenplatzhalter 4"/>
          <p:cNvSpPr txBox="1">
            <a:spLocks/>
          </p:cNvSpPr>
          <p:nvPr userDrawn="1"/>
        </p:nvSpPr>
        <p:spPr>
          <a:xfrm>
            <a:off x="7663200" y="6591300"/>
            <a:ext cx="814051" cy="178816"/>
          </a:xfrm>
          <a:prstGeom prst="rect">
            <a:avLst/>
          </a:prstGeom>
        </p:spPr>
        <p:txBody>
          <a:bodyPr wrap="square" lIns="0" tIns="0" rIns="0" bIns="0" anchor="b" anchorCtr="0">
            <a:noAutofit/>
          </a:bodyPr>
          <a:lstStyle>
            <a:lvl1pPr>
              <a:defRPr sz="900" i="1">
                <a:solidFill>
                  <a:srgbClr val="1F497D"/>
                </a:solidFill>
              </a:defRPr>
            </a:lvl1pPr>
          </a:lstStyle>
          <a:p>
            <a:pPr>
              <a:defRPr/>
            </a:pPr>
            <a:r>
              <a:rPr lang="de-DE" smtClean="0"/>
              <a:t>Powered by</a:t>
            </a:r>
            <a:endParaRPr lang="de-DE" dirty="0"/>
          </a:p>
        </p:txBody>
      </p:sp>
      <p:grpSp>
        <p:nvGrpSpPr>
          <p:cNvPr id="43" name="Group 4"/>
          <p:cNvGrpSpPr>
            <a:grpSpLocks noChangeAspect="1"/>
          </p:cNvGrpSpPr>
          <p:nvPr userDrawn="1"/>
        </p:nvGrpSpPr>
        <p:grpSpPr bwMode="gray">
          <a:xfrm>
            <a:off x="8295945" y="6457951"/>
            <a:ext cx="339861" cy="304875"/>
            <a:chOff x="1352" y="681"/>
            <a:chExt cx="3519" cy="3153"/>
          </a:xfrm>
        </p:grpSpPr>
        <p:sp>
          <p:nvSpPr>
            <p:cNvPr id="44" name="Freeform 5"/>
            <p:cNvSpPr>
              <a:spLocks noChangeAspect="1"/>
            </p:cNvSpPr>
            <p:nvPr/>
          </p:nvSpPr>
          <p:spPr bwMode="gray">
            <a:xfrm>
              <a:off x="1352" y="681"/>
              <a:ext cx="3519" cy="3153"/>
            </a:xfrm>
            <a:custGeom>
              <a:avLst/>
              <a:gdLst/>
              <a:ahLst/>
              <a:cxnLst>
                <a:cxn ang="0">
                  <a:pos x="0" y="3449"/>
                </a:cxn>
                <a:cxn ang="0">
                  <a:pos x="0" y="3449"/>
                </a:cxn>
                <a:cxn ang="0">
                  <a:pos x="0" y="0"/>
                </a:cxn>
                <a:cxn ang="0">
                  <a:pos x="3696" y="0"/>
                </a:cxn>
                <a:cxn ang="0">
                  <a:pos x="3327" y="3449"/>
                </a:cxn>
                <a:cxn ang="0">
                  <a:pos x="0" y="3449"/>
                </a:cxn>
              </a:cxnLst>
              <a:rect l="0" t="0" r="r" b="b"/>
              <a:pathLst>
                <a:path w="3862" h="3449">
                  <a:moveTo>
                    <a:pt x="0" y="3449"/>
                  </a:moveTo>
                  <a:lnTo>
                    <a:pt x="0" y="3449"/>
                  </a:lnTo>
                  <a:lnTo>
                    <a:pt x="0" y="0"/>
                  </a:lnTo>
                  <a:lnTo>
                    <a:pt x="3696" y="0"/>
                  </a:lnTo>
                  <a:cubicBezTo>
                    <a:pt x="3862" y="1150"/>
                    <a:pt x="3797" y="2241"/>
                    <a:pt x="3327" y="3449"/>
                  </a:cubicBezTo>
                  <a:lnTo>
                    <a:pt x="0" y="3449"/>
                  </a:lnTo>
                  <a:close/>
                </a:path>
              </a:pathLst>
            </a:custGeom>
            <a:solidFill>
              <a:srgbClr val="009D9C"/>
            </a:solidFill>
            <a:ln w="0">
              <a:noFill/>
              <a:prstDash val="solid"/>
              <a:round/>
              <a:headEnd/>
              <a:tailEnd/>
            </a:ln>
          </p:spPr>
          <p:txBody>
            <a:bodyPr/>
            <a:lstStyle/>
            <a:p>
              <a:endParaRPr lang="en-US">
                <a:solidFill>
                  <a:srgbClr val="003B50"/>
                </a:solidFill>
              </a:endParaRPr>
            </a:p>
          </p:txBody>
        </p:sp>
        <p:sp>
          <p:nvSpPr>
            <p:cNvPr id="45" name="Freeform 6"/>
            <p:cNvSpPr>
              <a:spLocks noChangeAspect="1"/>
            </p:cNvSpPr>
            <p:nvPr/>
          </p:nvSpPr>
          <p:spPr bwMode="gray">
            <a:xfrm>
              <a:off x="2708" y="1843"/>
              <a:ext cx="75" cy="54"/>
            </a:xfrm>
            <a:custGeom>
              <a:avLst/>
              <a:gdLst/>
              <a:ahLst/>
              <a:cxnLst>
                <a:cxn ang="0">
                  <a:pos x="16" y="40"/>
                </a:cxn>
                <a:cxn ang="0">
                  <a:pos x="16" y="40"/>
                </a:cxn>
                <a:cxn ang="0">
                  <a:pos x="0" y="54"/>
                </a:cxn>
                <a:cxn ang="0">
                  <a:pos x="79" y="22"/>
                </a:cxn>
                <a:cxn ang="0">
                  <a:pos x="81" y="0"/>
                </a:cxn>
                <a:cxn ang="0">
                  <a:pos x="16" y="40"/>
                </a:cxn>
              </a:cxnLst>
              <a:rect l="0" t="0" r="r" b="b"/>
              <a:pathLst>
                <a:path w="81" h="66">
                  <a:moveTo>
                    <a:pt x="16" y="40"/>
                  </a:moveTo>
                  <a:lnTo>
                    <a:pt x="16" y="40"/>
                  </a:lnTo>
                  <a:lnTo>
                    <a:pt x="0" y="54"/>
                  </a:lnTo>
                  <a:cubicBezTo>
                    <a:pt x="35" y="66"/>
                    <a:pt x="72" y="42"/>
                    <a:pt x="79" y="22"/>
                  </a:cubicBezTo>
                  <a:lnTo>
                    <a:pt x="81" y="0"/>
                  </a:lnTo>
                  <a:cubicBezTo>
                    <a:pt x="54" y="6"/>
                    <a:pt x="27" y="19"/>
                    <a:pt x="16" y="4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5" name="Freeform 7"/>
            <p:cNvSpPr>
              <a:spLocks noChangeAspect="1"/>
            </p:cNvSpPr>
            <p:nvPr/>
          </p:nvSpPr>
          <p:spPr bwMode="gray">
            <a:xfrm>
              <a:off x="2869" y="1972"/>
              <a:ext cx="65" cy="54"/>
            </a:xfrm>
            <a:custGeom>
              <a:avLst/>
              <a:gdLst/>
              <a:ahLst/>
              <a:cxnLst>
                <a:cxn ang="0">
                  <a:pos x="27" y="1"/>
                </a:cxn>
                <a:cxn ang="0">
                  <a:pos x="27" y="1"/>
                </a:cxn>
                <a:cxn ang="0">
                  <a:pos x="0" y="0"/>
                </a:cxn>
                <a:cxn ang="0">
                  <a:pos x="33" y="58"/>
                </a:cxn>
                <a:cxn ang="0">
                  <a:pos x="53" y="63"/>
                </a:cxn>
                <a:cxn ang="0">
                  <a:pos x="27" y="1"/>
                </a:cxn>
              </a:cxnLst>
              <a:rect l="0" t="0" r="r" b="b"/>
              <a:pathLst>
                <a:path w="81" h="63">
                  <a:moveTo>
                    <a:pt x="27" y="1"/>
                  </a:moveTo>
                  <a:lnTo>
                    <a:pt x="27" y="1"/>
                  </a:lnTo>
                  <a:lnTo>
                    <a:pt x="0" y="0"/>
                  </a:lnTo>
                  <a:cubicBezTo>
                    <a:pt x="0" y="24"/>
                    <a:pt x="8" y="43"/>
                    <a:pt x="33" y="58"/>
                  </a:cubicBezTo>
                  <a:lnTo>
                    <a:pt x="53" y="63"/>
                  </a:lnTo>
                  <a:cubicBezTo>
                    <a:pt x="81" y="39"/>
                    <a:pt x="44" y="15"/>
                    <a:pt x="27" y="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6" name="Freeform 8"/>
            <p:cNvSpPr>
              <a:spLocks noChangeAspect="1"/>
            </p:cNvSpPr>
            <p:nvPr/>
          </p:nvSpPr>
          <p:spPr bwMode="gray">
            <a:xfrm>
              <a:off x="2622" y="1413"/>
              <a:ext cx="86" cy="75"/>
            </a:xfrm>
            <a:custGeom>
              <a:avLst/>
              <a:gdLst/>
              <a:ahLst/>
              <a:cxnLst>
                <a:cxn ang="0">
                  <a:pos x="20" y="50"/>
                </a:cxn>
                <a:cxn ang="0">
                  <a:pos x="20" y="50"/>
                </a:cxn>
                <a:cxn ang="0">
                  <a:pos x="0" y="64"/>
                </a:cxn>
                <a:cxn ang="0">
                  <a:pos x="89" y="27"/>
                </a:cxn>
                <a:cxn ang="0">
                  <a:pos x="96" y="0"/>
                </a:cxn>
                <a:cxn ang="0">
                  <a:pos x="20" y="50"/>
                </a:cxn>
              </a:cxnLst>
              <a:rect l="0" t="0" r="r" b="b"/>
              <a:pathLst>
                <a:path w="96" h="79">
                  <a:moveTo>
                    <a:pt x="20" y="50"/>
                  </a:moveTo>
                  <a:lnTo>
                    <a:pt x="20" y="50"/>
                  </a:lnTo>
                  <a:lnTo>
                    <a:pt x="0" y="64"/>
                  </a:lnTo>
                  <a:cubicBezTo>
                    <a:pt x="41" y="79"/>
                    <a:pt x="75" y="57"/>
                    <a:pt x="89" y="27"/>
                  </a:cubicBezTo>
                  <a:lnTo>
                    <a:pt x="96" y="0"/>
                  </a:lnTo>
                  <a:cubicBezTo>
                    <a:pt x="63" y="8"/>
                    <a:pt x="38" y="8"/>
                    <a:pt x="20" y="50"/>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7" name="Freeform 9"/>
            <p:cNvSpPr>
              <a:spLocks noChangeAspect="1"/>
            </p:cNvSpPr>
            <p:nvPr/>
          </p:nvSpPr>
          <p:spPr bwMode="gray">
            <a:xfrm>
              <a:off x="2568" y="1563"/>
              <a:ext cx="75" cy="76"/>
            </a:xfrm>
            <a:custGeom>
              <a:avLst/>
              <a:gdLst/>
              <a:ahLst/>
              <a:cxnLst>
                <a:cxn ang="0">
                  <a:pos x="77" y="22"/>
                </a:cxn>
                <a:cxn ang="0">
                  <a:pos x="77" y="22"/>
                </a:cxn>
                <a:cxn ang="0">
                  <a:pos x="71" y="0"/>
                </a:cxn>
                <a:cxn ang="0">
                  <a:pos x="0" y="44"/>
                </a:cxn>
                <a:cxn ang="0">
                  <a:pos x="0" y="62"/>
                </a:cxn>
                <a:cxn ang="0">
                  <a:pos x="77" y="22"/>
                </a:cxn>
              </a:cxnLst>
              <a:rect l="0" t="0" r="r" b="b"/>
              <a:pathLst>
                <a:path w="77" h="77">
                  <a:moveTo>
                    <a:pt x="77" y="22"/>
                  </a:moveTo>
                  <a:lnTo>
                    <a:pt x="77" y="22"/>
                  </a:lnTo>
                  <a:lnTo>
                    <a:pt x="71" y="0"/>
                  </a:lnTo>
                  <a:cubicBezTo>
                    <a:pt x="38" y="7"/>
                    <a:pt x="14" y="19"/>
                    <a:pt x="0" y="44"/>
                  </a:cubicBezTo>
                  <a:lnTo>
                    <a:pt x="0" y="62"/>
                  </a:lnTo>
                  <a:cubicBezTo>
                    <a:pt x="42" y="77"/>
                    <a:pt x="64" y="40"/>
                    <a:pt x="77" y="2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8" name="Freeform 10"/>
            <p:cNvSpPr>
              <a:spLocks noChangeAspect="1"/>
            </p:cNvSpPr>
            <p:nvPr/>
          </p:nvSpPr>
          <p:spPr bwMode="gray">
            <a:xfrm>
              <a:off x="2547" y="1725"/>
              <a:ext cx="86" cy="64"/>
            </a:xfrm>
            <a:custGeom>
              <a:avLst/>
              <a:gdLst/>
              <a:ahLst/>
              <a:cxnLst>
                <a:cxn ang="0">
                  <a:pos x="0" y="52"/>
                </a:cxn>
                <a:cxn ang="0">
                  <a:pos x="0" y="52"/>
                </a:cxn>
                <a:cxn ang="0">
                  <a:pos x="14" y="60"/>
                </a:cxn>
                <a:cxn ang="0">
                  <a:pos x="73" y="23"/>
                </a:cxn>
                <a:cxn ang="0">
                  <a:pos x="90" y="8"/>
                </a:cxn>
                <a:cxn ang="0">
                  <a:pos x="0" y="52"/>
                </a:cxn>
              </a:cxnLst>
              <a:rect l="0" t="0" r="r" b="b"/>
              <a:pathLst>
                <a:path w="90" h="74">
                  <a:moveTo>
                    <a:pt x="0" y="52"/>
                  </a:moveTo>
                  <a:lnTo>
                    <a:pt x="0" y="52"/>
                  </a:lnTo>
                  <a:lnTo>
                    <a:pt x="14" y="60"/>
                  </a:lnTo>
                  <a:cubicBezTo>
                    <a:pt x="59" y="74"/>
                    <a:pt x="62" y="38"/>
                    <a:pt x="73" y="23"/>
                  </a:cubicBezTo>
                  <a:lnTo>
                    <a:pt x="90" y="8"/>
                  </a:lnTo>
                  <a:cubicBezTo>
                    <a:pt x="48" y="0"/>
                    <a:pt x="11" y="31"/>
                    <a:pt x="0" y="52"/>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69" name="Freeform 11"/>
            <p:cNvSpPr>
              <a:spLocks noChangeAspect="1"/>
            </p:cNvSpPr>
            <p:nvPr/>
          </p:nvSpPr>
          <p:spPr bwMode="gray">
            <a:xfrm>
              <a:off x="2773" y="1176"/>
              <a:ext cx="86" cy="75"/>
            </a:xfrm>
            <a:custGeom>
              <a:avLst/>
              <a:gdLst/>
              <a:ahLst/>
              <a:cxnLst>
                <a:cxn ang="0">
                  <a:pos x="16" y="4"/>
                </a:cxn>
                <a:cxn ang="0">
                  <a:pos x="16" y="4"/>
                </a:cxn>
                <a:cxn ang="0">
                  <a:pos x="0" y="12"/>
                </a:cxn>
                <a:cxn ang="0">
                  <a:pos x="86" y="49"/>
                </a:cxn>
                <a:cxn ang="0">
                  <a:pos x="88" y="22"/>
                </a:cxn>
                <a:cxn ang="0">
                  <a:pos x="16" y="4"/>
                </a:cxn>
              </a:cxnLst>
              <a:rect l="0" t="0" r="r" b="b"/>
              <a:pathLst>
                <a:path w="88" h="72">
                  <a:moveTo>
                    <a:pt x="16" y="4"/>
                  </a:moveTo>
                  <a:lnTo>
                    <a:pt x="16" y="4"/>
                  </a:lnTo>
                  <a:lnTo>
                    <a:pt x="0" y="12"/>
                  </a:lnTo>
                  <a:cubicBezTo>
                    <a:pt x="4" y="40"/>
                    <a:pt x="70" y="72"/>
                    <a:pt x="86" y="49"/>
                  </a:cubicBezTo>
                  <a:lnTo>
                    <a:pt x="88" y="22"/>
                  </a:lnTo>
                  <a:cubicBezTo>
                    <a:pt x="67" y="8"/>
                    <a:pt x="45" y="0"/>
                    <a:pt x="16" y="4"/>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0" name="Freeform 12"/>
            <p:cNvSpPr>
              <a:spLocks noChangeAspect="1"/>
            </p:cNvSpPr>
            <p:nvPr/>
          </p:nvSpPr>
          <p:spPr bwMode="gray">
            <a:xfrm>
              <a:off x="2955" y="1111"/>
              <a:ext cx="76" cy="87"/>
            </a:xfrm>
            <a:custGeom>
              <a:avLst/>
              <a:gdLst/>
              <a:ahLst/>
              <a:cxnLst>
                <a:cxn ang="0">
                  <a:pos x="46" y="7"/>
                </a:cxn>
                <a:cxn ang="0">
                  <a:pos x="46" y="7"/>
                </a:cxn>
                <a:cxn ang="0">
                  <a:pos x="21" y="0"/>
                </a:cxn>
                <a:cxn ang="0">
                  <a:pos x="14" y="66"/>
                </a:cxn>
                <a:cxn ang="0">
                  <a:pos x="27" y="92"/>
                </a:cxn>
                <a:cxn ang="0">
                  <a:pos x="46" y="7"/>
                </a:cxn>
              </a:cxnLst>
              <a:rect l="0" t="0" r="r" b="b"/>
              <a:pathLst>
                <a:path w="86" h="92">
                  <a:moveTo>
                    <a:pt x="46" y="7"/>
                  </a:moveTo>
                  <a:lnTo>
                    <a:pt x="46" y="7"/>
                  </a:lnTo>
                  <a:lnTo>
                    <a:pt x="21" y="0"/>
                  </a:lnTo>
                  <a:cubicBezTo>
                    <a:pt x="7" y="19"/>
                    <a:pt x="0" y="33"/>
                    <a:pt x="14" y="66"/>
                  </a:cubicBezTo>
                  <a:lnTo>
                    <a:pt x="27" y="92"/>
                  </a:lnTo>
                  <a:cubicBezTo>
                    <a:pt x="57" y="63"/>
                    <a:pt x="86" y="36"/>
                    <a:pt x="46" y="7"/>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1" name="Freeform 13"/>
            <p:cNvSpPr>
              <a:spLocks noChangeAspect="1" noEditPoints="1"/>
            </p:cNvSpPr>
            <p:nvPr/>
          </p:nvSpPr>
          <p:spPr bwMode="gray">
            <a:xfrm>
              <a:off x="3149" y="929"/>
              <a:ext cx="667" cy="1678"/>
            </a:xfrm>
            <a:custGeom>
              <a:avLst/>
              <a:gdLst/>
              <a:ahLst/>
              <a:cxnLst>
                <a:cxn ang="0">
                  <a:pos x="451" y="808"/>
                </a:cxn>
                <a:cxn ang="0">
                  <a:pos x="451" y="808"/>
                </a:cxn>
                <a:cxn ang="0">
                  <a:pos x="326" y="776"/>
                </a:cxn>
                <a:cxn ang="0">
                  <a:pos x="477" y="746"/>
                </a:cxn>
                <a:cxn ang="0">
                  <a:pos x="493" y="773"/>
                </a:cxn>
                <a:cxn ang="0">
                  <a:pos x="451" y="808"/>
                </a:cxn>
                <a:cxn ang="0">
                  <a:pos x="451" y="808"/>
                </a:cxn>
                <a:cxn ang="0">
                  <a:pos x="639" y="841"/>
                </a:cxn>
                <a:cxn ang="0">
                  <a:pos x="639" y="841"/>
                </a:cxn>
                <a:cxn ang="0">
                  <a:pos x="601" y="701"/>
                </a:cxn>
                <a:cxn ang="0">
                  <a:pos x="634" y="646"/>
                </a:cxn>
                <a:cxn ang="0">
                  <a:pos x="627" y="477"/>
                </a:cxn>
                <a:cxn ang="0">
                  <a:pos x="641" y="463"/>
                </a:cxn>
                <a:cxn ang="0">
                  <a:pos x="627" y="414"/>
                </a:cxn>
                <a:cxn ang="0">
                  <a:pos x="615" y="342"/>
                </a:cxn>
                <a:cxn ang="0">
                  <a:pos x="590" y="286"/>
                </a:cxn>
                <a:cxn ang="0">
                  <a:pos x="602" y="260"/>
                </a:cxn>
                <a:cxn ang="0">
                  <a:pos x="560" y="236"/>
                </a:cxn>
                <a:cxn ang="0">
                  <a:pos x="523" y="213"/>
                </a:cxn>
                <a:cxn ang="0">
                  <a:pos x="514" y="180"/>
                </a:cxn>
                <a:cxn ang="0">
                  <a:pos x="483" y="195"/>
                </a:cxn>
                <a:cxn ang="0">
                  <a:pos x="476" y="154"/>
                </a:cxn>
                <a:cxn ang="0">
                  <a:pos x="434" y="171"/>
                </a:cxn>
                <a:cxn ang="0">
                  <a:pos x="411" y="119"/>
                </a:cxn>
                <a:cxn ang="0">
                  <a:pos x="389" y="124"/>
                </a:cxn>
                <a:cxn ang="0">
                  <a:pos x="356" y="150"/>
                </a:cxn>
                <a:cxn ang="0">
                  <a:pos x="356" y="101"/>
                </a:cxn>
                <a:cxn ang="0">
                  <a:pos x="341" y="93"/>
                </a:cxn>
                <a:cxn ang="0">
                  <a:pos x="314" y="81"/>
                </a:cxn>
                <a:cxn ang="0">
                  <a:pos x="276" y="97"/>
                </a:cxn>
                <a:cxn ang="0">
                  <a:pos x="292" y="51"/>
                </a:cxn>
                <a:cxn ang="0">
                  <a:pos x="244" y="106"/>
                </a:cxn>
                <a:cxn ang="0">
                  <a:pos x="216" y="112"/>
                </a:cxn>
                <a:cxn ang="0">
                  <a:pos x="266" y="43"/>
                </a:cxn>
                <a:cxn ang="0">
                  <a:pos x="214" y="91"/>
                </a:cxn>
                <a:cxn ang="0">
                  <a:pos x="173" y="98"/>
                </a:cxn>
                <a:cxn ang="0">
                  <a:pos x="186" y="38"/>
                </a:cxn>
                <a:cxn ang="0">
                  <a:pos x="173" y="69"/>
                </a:cxn>
                <a:cxn ang="0">
                  <a:pos x="166" y="36"/>
                </a:cxn>
                <a:cxn ang="0">
                  <a:pos x="142" y="114"/>
                </a:cxn>
                <a:cxn ang="0">
                  <a:pos x="126" y="39"/>
                </a:cxn>
                <a:cxn ang="0">
                  <a:pos x="80" y="112"/>
                </a:cxn>
                <a:cxn ang="0">
                  <a:pos x="56" y="117"/>
                </a:cxn>
                <a:cxn ang="0">
                  <a:pos x="37" y="43"/>
                </a:cxn>
                <a:cxn ang="0">
                  <a:pos x="5" y="1808"/>
                </a:cxn>
                <a:cxn ang="0">
                  <a:pos x="0" y="1840"/>
                </a:cxn>
                <a:cxn ang="0">
                  <a:pos x="162" y="1823"/>
                </a:cxn>
                <a:cxn ang="0">
                  <a:pos x="529" y="1842"/>
                </a:cxn>
                <a:cxn ang="0">
                  <a:pos x="614" y="1829"/>
                </a:cxn>
                <a:cxn ang="0">
                  <a:pos x="421" y="1778"/>
                </a:cxn>
                <a:cxn ang="0">
                  <a:pos x="272" y="1664"/>
                </a:cxn>
                <a:cxn ang="0">
                  <a:pos x="237" y="1566"/>
                </a:cxn>
                <a:cxn ang="0">
                  <a:pos x="239" y="1432"/>
                </a:cxn>
                <a:cxn ang="0">
                  <a:pos x="315" y="1404"/>
                </a:cxn>
                <a:cxn ang="0">
                  <a:pos x="586" y="1387"/>
                </a:cxn>
                <a:cxn ang="0">
                  <a:pos x="605" y="1286"/>
                </a:cxn>
                <a:cxn ang="0">
                  <a:pos x="609" y="1223"/>
                </a:cxn>
                <a:cxn ang="0">
                  <a:pos x="630" y="1174"/>
                </a:cxn>
                <a:cxn ang="0">
                  <a:pos x="590" y="1133"/>
                </a:cxn>
                <a:cxn ang="0">
                  <a:pos x="650" y="1082"/>
                </a:cxn>
                <a:cxn ang="0">
                  <a:pos x="621" y="1018"/>
                </a:cxn>
                <a:cxn ang="0">
                  <a:pos x="704" y="959"/>
                </a:cxn>
                <a:cxn ang="0">
                  <a:pos x="639" y="841"/>
                </a:cxn>
              </a:cxnLst>
              <a:rect l="0" t="0" r="r" b="b"/>
              <a:pathLst>
                <a:path w="724" h="1845">
                  <a:moveTo>
                    <a:pt x="451" y="808"/>
                  </a:moveTo>
                  <a:lnTo>
                    <a:pt x="451" y="808"/>
                  </a:lnTo>
                  <a:cubicBezTo>
                    <a:pt x="397" y="820"/>
                    <a:pt x="315" y="783"/>
                    <a:pt x="326" y="776"/>
                  </a:cubicBezTo>
                  <a:cubicBezTo>
                    <a:pt x="353" y="757"/>
                    <a:pt x="416" y="725"/>
                    <a:pt x="477" y="746"/>
                  </a:cubicBezTo>
                  <a:cubicBezTo>
                    <a:pt x="488" y="750"/>
                    <a:pt x="492" y="760"/>
                    <a:pt x="493" y="773"/>
                  </a:cubicBezTo>
                  <a:cubicBezTo>
                    <a:pt x="496" y="804"/>
                    <a:pt x="471" y="805"/>
                    <a:pt x="451" y="808"/>
                  </a:cubicBezTo>
                  <a:lnTo>
                    <a:pt x="451" y="808"/>
                  </a:lnTo>
                  <a:close/>
                  <a:moveTo>
                    <a:pt x="639" y="841"/>
                  </a:moveTo>
                  <a:lnTo>
                    <a:pt x="639" y="841"/>
                  </a:lnTo>
                  <a:cubicBezTo>
                    <a:pt x="610" y="803"/>
                    <a:pt x="557" y="751"/>
                    <a:pt x="601" y="701"/>
                  </a:cubicBezTo>
                  <a:cubicBezTo>
                    <a:pt x="624" y="684"/>
                    <a:pt x="631" y="670"/>
                    <a:pt x="634" y="646"/>
                  </a:cubicBezTo>
                  <a:cubicBezTo>
                    <a:pt x="644" y="560"/>
                    <a:pt x="639" y="524"/>
                    <a:pt x="627" y="477"/>
                  </a:cubicBezTo>
                  <a:cubicBezTo>
                    <a:pt x="629" y="473"/>
                    <a:pt x="638" y="478"/>
                    <a:pt x="641" y="463"/>
                  </a:cubicBezTo>
                  <a:cubicBezTo>
                    <a:pt x="650" y="422"/>
                    <a:pt x="627" y="414"/>
                    <a:pt x="627" y="414"/>
                  </a:cubicBezTo>
                  <a:cubicBezTo>
                    <a:pt x="645" y="399"/>
                    <a:pt x="643" y="342"/>
                    <a:pt x="615" y="342"/>
                  </a:cubicBezTo>
                  <a:cubicBezTo>
                    <a:pt x="631" y="317"/>
                    <a:pt x="617" y="277"/>
                    <a:pt x="590" y="286"/>
                  </a:cubicBezTo>
                  <a:cubicBezTo>
                    <a:pt x="590" y="286"/>
                    <a:pt x="604" y="278"/>
                    <a:pt x="602" y="260"/>
                  </a:cubicBezTo>
                  <a:cubicBezTo>
                    <a:pt x="599" y="224"/>
                    <a:pt x="547" y="259"/>
                    <a:pt x="560" y="236"/>
                  </a:cubicBezTo>
                  <a:cubicBezTo>
                    <a:pt x="567" y="223"/>
                    <a:pt x="538" y="180"/>
                    <a:pt x="523" y="213"/>
                  </a:cubicBezTo>
                  <a:cubicBezTo>
                    <a:pt x="515" y="207"/>
                    <a:pt x="529" y="187"/>
                    <a:pt x="514" y="180"/>
                  </a:cubicBezTo>
                  <a:cubicBezTo>
                    <a:pt x="504" y="181"/>
                    <a:pt x="495" y="188"/>
                    <a:pt x="483" y="195"/>
                  </a:cubicBezTo>
                  <a:cubicBezTo>
                    <a:pt x="479" y="181"/>
                    <a:pt x="494" y="174"/>
                    <a:pt x="476" y="154"/>
                  </a:cubicBezTo>
                  <a:cubicBezTo>
                    <a:pt x="452" y="138"/>
                    <a:pt x="451" y="162"/>
                    <a:pt x="434" y="171"/>
                  </a:cubicBezTo>
                  <a:cubicBezTo>
                    <a:pt x="404" y="164"/>
                    <a:pt x="476" y="146"/>
                    <a:pt x="411" y="119"/>
                  </a:cubicBezTo>
                  <a:cubicBezTo>
                    <a:pt x="395" y="159"/>
                    <a:pt x="396" y="130"/>
                    <a:pt x="389" y="124"/>
                  </a:cubicBezTo>
                  <a:cubicBezTo>
                    <a:pt x="384" y="121"/>
                    <a:pt x="375" y="131"/>
                    <a:pt x="356" y="150"/>
                  </a:cubicBezTo>
                  <a:cubicBezTo>
                    <a:pt x="366" y="124"/>
                    <a:pt x="388" y="92"/>
                    <a:pt x="356" y="101"/>
                  </a:cubicBezTo>
                  <a:cubicBezTo>
                    <a:pt x="320" y="117"/>
                    <a:pt x="341" y="96"/>
                    <a:pt x="341" y="93"/>
                  </a:cubicBezTo>
                  <a:cubicBezTo>
                    <a:pt x="372" y="79"/>
                    <a:pt x="312" y="45"/>
                    <a:pt x="314" y="81"/>
                  </a:cubicBezTo>
                  <a:cubicBezTo>
                    <a:pt x="313" y="105"/>
                    <a:pt x="261" y="126"/>
                    <a:pt x="276" y="97"/>
                  </a:cubicBezTo>
                  <a:cubicBezTo>
                    <a:pt x="286" y="60"/>
                    <a:pt x="331" y="116"/>
                    <a:pt x="292" y="51"/>
                  </a:cubicBezTo>
                  <a:cubicBezTo>
                    <a:pt x="268" y="78"/>
                    <a:pt x="248" y="96"/>
                    <a:pt x="244" y="106"/>
                  </a:cubicBezTo>
                  <a:cubicBezTo>
                    <a:pt x="225" y="181"/>
                    <a:pt x="236" y="113"/>
                    <a:pt x="216" y="112"/>
                  </a:cubicBezTo>
                  <a:cubicBezTo>
                    <a:pt x="242" y="94"/>
                    <a:pt x="276" y="63"/>
                    <a:pt x="266" y="43"/>
                  </a:cubicBezTo>
                  <a:cubicBezTo>
                    <a:pt x="237" y="41"/>
                    <a:pt x="172" y="87"/>
                    <a:pt x="214" y="91"/>
                  </a:cubicBezTo>
                  <a:cubicBezTo>
                    <a:pt x="211" y="106"/>
                    <a:pt x="187" y="123"/>
                    <a:pt x="173" y="98"/>
                  </a:cubicBezTo>
                  <a:cubicBezTo>
                    <a:pt x="196" y="92"/>
                    <a:pt x="235" y="15"/>
                    <a:pt x="186" y="38"/>
                  </a:cubicBezTo>
                  <a:cubicBezTo>
                    <a:pt x="181" y="42"/>
                    <a:pt x="181" y="56"/>
                    <a:pt x="173" y="69"/>
                  </a:cubicBezTo>
                  <a:cubicBezTo>
                    <a:pt x="161" y="58"/>
                    <a:pt x="170" y="42"/>
                    <a:pt x="166" y="36"/>
                  </a:cubicBezTo>
                  <a:cubicBezTo>
                    <a:pt x="127" y="0"/>
                    <a:pt x="141" y="93"/>
                    <a:pt x="142" y="114"/>
                  </a:cubicBezTo>
                  <a:cubicBezTo>
                    <a:pt x="92" y="82"/>
                    <a:pt x="139" y="91"/>
                    <a:pt x="126" y="39"/>
                  </a:cubicBezTo>
                  <a:cubicBezTo>
                    <a:pt x="84" y="47"/>
                    <a:pt x="73" y="64"/>
                    <a:pt x="80" y="112"/>
                  </a:cubicBezTo>
                  <a:cubicBezTo>
                    <a:pt x="74" y="123"/>
                    <a:pt x="63" y="149"/>
                    <a:pt x="56" y="117"/>
                  </a:cubicBezTo>
                  <a:cubicBezTo>
                    <a:pt x="79" y="87"/>
                    <a:pt x="77" y="44"/>
                    <a:pt x="37" y="43"/>
                  </a:cubicBezTo>
                  <a:cubicBezTo>
                    <a:pt x="101" y="631"/>
                    <a:pt x="97" y="1225"/>
                    <a:pt x="5" y="1808"/>
                  </a:cubicBezTo>
                  <a:lnTo>
                    <a:pt x="0" y="1840"/>
                  </a:lnTo>
                  <a:cubicBezTo>
                    <a:pt x="46" y="1839"/>
                    <a:pt x="113" y="1825"/>
                    <a:pt x="162" y="1823"/>
                  </a:cubicBezTo>
                  <a:cubicBezTo>
                    <a:pt x="301" y="1827"/>
                    <a:pt x="298" y="1845"/>
                    <a:pt x="529" y="1842"/>
                  </a:cubicBezTo>
                  <a:cubicBezTo>
                    <a:pt x="582" y="1837"/>
                    <a:pt x="597" y="1829"/>
                    <a:pt x="614" y="1829"/>
                  </a:cubicBezTo>
                  <a:cubicBezTo>
                    <a:pt x="597" y="1758"/>
                    <a:pt x="481" y="1798"/>
                    <a:pt x="421" y="1778"/>
                  </a:cubicBezTo>
                  <a:cubicBezTo>
                    <a:pt x="321" y="1768"/>
                    <a:pt x="304" y="1708"/>
                    <a:pt x="272" y="1664"/>
                  </a:cubicBezTo>
                  <a:cubicBezTo>
                    <a:pt x="258" y="1639"/>
                    <a:pt x="237" y="1608"/>
                    <a:pt x="237" y="1566"/>
                  </a:cubicBezTo>
                  <a:cubicBezTo>
                    <a:pt x="230" y="1513"/>
                    <a:pt x="240" y="1484"/>
                    <a:pt x="239" y="1432"/>
                  </a:cubicBezTo>
                  <a:cubicBezTo>
                    <a:pt x="243" y="1393"/>
                    <a:pt x="287" y="1401"/>
                    <a:pt x="315" y="1404"/>
                  </a:cubicBezTo>
                  <a:cubicBezTo>
                    <a:pt x="402" y="1413"/>
                    <a:pt x="547" y="1399"/>
                    <a:pt x="586" y="1387"/>
                  </a:cubicBezTo>
                  <a:cubicBezTo>
                    <a:pt x="641" y="1371"/>
                    <a:pt x="642" y="1337"/>
                    <a:pt x="605" y="1286"/>
                  </a:cubicBezTo>
                  <a:cubicBezTo>
                    <a:pt x="597" y="1261"/>
                    <a:pt x="598" y="1245"/>
                    <a:pt x="609" y="1223"/>
                  </a:cubicBezTo>
                  <a:cubicBezTo>
                    <a:pt x="625" y="1206"/>
                    <a:pt x="644" y="1195"/>
                    <a:pt x="630" y="1174"/>
                  </a:cubicBezTo>
                  <a:cubicBezTo>
                    <a:pt x="630" y="1174"/>
                    <a:pt x="504" y="1147"/>
                    <a:pt x="590" y="1133"/>
                  </a:cubicBezTo>
                  <a:cubicBezTo>
                    <a:pt x="679" y="1118"/>
                    <a:pt x="650" y="1082"/>
                    <a:pt x="650" y="1082"/>
                  </a:cubicBezTo>
                  <a:cubicBezTo>
                    <a:pt x="650" y="1082"/>
                    <a:pt x="635" y="1045"/>
                    <a:pt x="621" y="1018"/>
                  </a:cubicBezTo>
                  <a:cubicBezTo>
                    <a:pt x="611" y="998"/>
                    <a:pt x="695" y="991"/>
                    <a:pt x="704" y="959"/>
                  </a:cubicBezTo>
                  <a:cubicBezTo>
                    <a:pt x="724" y="932"/>
                    <a:pt x="661" y="871"/>
                    <a:pt x="639" y="841"/>
                  </a:cubicBez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2" name="Freeform 14"/>
            <p:cNvSpPr>
              <a:spLocks noChangeAspect="1"/>
            </p:cNvSpPr>
            <p:nvPr/>
          </p:nvSpPr>
          <p:spPr bwMode="gray">
            <a:xfrm>
              <a:off x="1352" y="681"/>
              <a:ext cx="1829" cy="3153"/>
            </a:xfrm>
            <a:custGeom>
              <a:avLst/>
              <a:gdLst/>
              <a:ahLst/>
              <a:cxnLst>
                <a:cxn ang="0">
                  <a:pos x="1974" y="2106"/>
                </a:cxn>
                <a:cxn ang="0">
                  <a:pos x="0" y="3449"/>
                </a:cxn>
                <a:cxn ang="0">
                  <a:pos x="1972" y="0"/>
                </a:cxn>
                <a:cxn ang="0">
                  <a:pos x="1980" y="347"/>
                </a:cxn>
                <a:cxn ang="0">
                  <a:pos x="1982" y="392"/>
                </a:cxn>
                <a:cxn ang="0">
                  <a:pos x="1923" y="324"/>
                </a:cxn>
                <a:cxn ang="0">
                  <a:pos x="1878" y="384"/>
                </a:cxn>
                <a:cxn ang="0">
                  <a:pos x="1858" y="411"/>
                </a:cxn>
                <a:cxn ang="0">
                  <a:pos x="1823" y="348"/>
                </a:cxn>
                <a:cxn ang="0">
                  <a:pos x="1766" y="359"/>
                </a:cxn>
                <a:cxn ang="0">
                  <a:pos x="1702" y="494"/>
                </a:cxn>
                <a:cxn ang="0">
                  <a:pos x="1680" y="420"/>
                </a:cxn>
                <a:cxn ang="0">
                  <a:pos x="1605" y="427"/>
                </a:cxn>
                <a:cxn ang="0">
                  <a:pos x="1609" y="499"/>
                </a:cxn>
                <a:cxn ang="0">
                  <a:pos x="1520" y="498"/>
                </a:cxn>
                <a:cxn ang="0">
                  <a:pos x="1513" y="560"/>
                </a:cxn>
                <a:cxn ang="0">
                  <a:pos x="1407" y="521"/>
                </a:cxn>
                <a:cxn ang="0">
                  <a:pos x="1521" y="578"/>
                </a:cxn>
                <a:cxn ang="0">
                  <a:pos x="1453" y="612"/>
                </a:cxn>
                <a:cxn ang="0">
                  <a:pos x="1441" y="603"/>
                </a:cxn>
                <a:cxn ang="0">
                  <a:pos x="1404" y="640"/>
                </a:cxn>
                <a:cxn ang="0">
                  <a:pos x="1448" y="632"/>
                </a:cxn>
                <a:cxn ang="0">
                  <a:pos x="1433" y="703"/>
                </a:cxn>
                <a:cxn ang="0">
                  <a:pos x="1392" y="719"/>
                </a:cxn>
                <a:cxn ang="0">
                  <a:pos x="1410" y="785"/>
                </a:cxn>
                <a:cxn ang="0">
                  <a:pos x="1321" y="761"/>
                </a:cxn>
                <a:cxn ang="0">
                  <a:pos x="1255" y="760"/>
                </a:cxn>
                <a:cxn ang="0">
                  <a:pos x="1205" y="829"/>
                </a:cxn>
                <a:cxn ang="0">
                  <a:pos x="1350" y="845"/>
                </a:cxn>
                <a:cxn ang="0">
                  <a:pos x="1308" y="881"/>
                </a:cxn>
                <a:cxn ang="0">
                  <a:pos x="1308" y="953"/>
                </a:cxn>
                <a:cxn ang="0">
                  <a:pos x="1358" y="951"/>
                </a:cxn>
                <a:cxn ang="0">
                  <a:pos x="1319" y="1061"/>
                </a:cxn>
                <a:cxn ang="0">
                  <a:pos x="1324" y="1115"/>
                </a:cxn>
                <a:cxn ang="0">
                  <a:pos x="1283" y="1185"/>
                </a:cxn>
                <a:cxn ang="0">
                  <a:pos x="1257" y="1226"/>
                </a:cxn>
                <a:cxn ang="0">
                  <a:pos x="1285" y="1267"/>
                </a:cxn>
                <a:cxn ang="0">
                  <a:pos x="1314" y="1311"/>
                </a:cxn>
                <a:cxn ang="0">
                  <a:pos x="1363" y="1376"/>
                </a:cxn>
                <a:cxn ang="0">
                  <a:pos x="1438" y="1413"/>
                </a:cxn>
                <a:cxn ang="0">
                  <a:pos x="1494" y="1379"/>
                </a:cxn>
                <a:cxn ang="0">
                  <a:pos x="1513" y="1471"/>
                </a:cxn>
                <a:cxn ang="0">
                  <a:pos x="1605" y="1474"/>
                </a:cxn>
                <a:cxn ang="0">
                  <a:pos x="1584" y="1525"/>
                </a:cxn>
                <a:cxn ang="0">
                  <a:pos x="1618" y="1559"/>
                </a:cxn>
                <a:cxn ang="0">
                  <a:pos x="1644" y="1602"/>
                </a:cxn>
                <a:cxn ang="0">
                  <a:pos x="1700" y="1594"/>
                </a:cxn>
                <a:cxn ang="0">
                  <a:pos x="1729" y="1535"/>
                </a:cxn>
                <a:cxn ang="0">
                  <a:pos x="1794" y="1574"/>
                </a:cxn>
                <a:cxn ang="0">
                  <a:pos x="1808" y="1711"/>
                </a:cxn>
                <a:cxn ang="0">
                  <a:pos x="1870" y="1688"/>
                </a:cxn>
                <a:cxn ang="0">
                  <a:pos x="1839" y="1844"/>
                </a:cxn>
                <a:cxn ang="0">
                  <a:pos x="1446" y="2092"/>
                </a:cxn>
                <a:cxn ang="0">
                  <a:pos x="1654" y="2103"/>
                </a:cxn>
                <a:cxn ang="0">
                  <a:pos x="1974" y="2105"/>
                </a:cxn>
              </a:cxnLst>
              <a:rect l="0" t="0" r="r" b="b"/>
              <a:pathLst>
                <a:path w="2011" h="3449">
                  <a:moveTo>
                    <a:pt x="1974" y="2106"/>
                  </a:moveTo>
                  <a:lnTo>
                    <a:pt x="1974" y="2106"/>
                  </a:lnTo>
                  <a:cubicBezTo>
                    <a:pt x="1903" y="2543"/>
                    <a:pt x="1782" y="2987"/>
                    <a:pt x="1602" y="3449"/>
                  </a:cubicBezTo>
                  <a:lnTo>
                    <a:pt x="0" y="3449"/>
                  </a:lnTo>
                  <a:lnTo>
                    <a:pt x="0" y="0"/>
                  </a:lnTo>
                  <a:lnTo>
                    <a:pt x="1972" y="0"/>
                  </a:lnTo>
                  <a:cubicBezTo>
                    <a:pt x="1988" y="113"/>
                    <a:pt x="1999" y="197"/>
                    <a:pt x="2011" y="309"/>
                  </a:cubicBezTo>
                  <a:cubicBezTo>
                    <a:pt x="2011" y="309"/>
                    <a:pt x="1977" y="320"/>
                    <a:pt x="1980" y="347"/>
                  </a:cubicBezTo>
                  <a:cubicBezTo>
                    <a:pt x="1984" y="378"/>
                    <a:pt x="1997" y="385"/>
                    <a:pt x="1997" y="385"/>
                  </a:cubicBezTo>
                  <a:lnTo>
                    <a:pt x="1982" y="392"/>
                  </a:lnTo>
                  <a:cubicBezTo>
                    <a:pt x="1982" y="392"/>
                    <a:pt x="1966" y="368"/>
                    <a:pt x="1966" y="369"/>
                  </a:cubicBezTo>
                  <a:cubicBezTo>
                    <a:pt x="1966" y="346"/>
                    <a:pt x="1976" y="311"/>
                    <a:pt x="1923" y="324"/>
                  </a:cubicBezTo>
                  <a:cubicBezTo>
                    <a:pt x="1904" y="365"/>
                    <a:pt x="1952" y="373"/>
                    <a:pt x="1939" y="401"/>
                  </a:cubicBezTo>
                  <a:cubicBezTo>
                    <a:pt x="1883" y="404"/>
                    <a:pt x="1923" y="359"/>
                    <a:pt x="1878" y="384"/>
                  </a:cubicBezTo>
                  <a:cubicBezTo>
                    <a:pt x="1881" y="371"/>
                    <a:pt x="1871" y="336"/>
                    <a:pt x="1857" y="339"/>
                  </a:cubicBezTo>
                  <a:cubicBezTo>
                    <a:pt x="1851" y="358"/>
                    <a:pt x="1836" y="391"/>
                    <a:pt x="1858" y="411"/>
                  </a:cubicBezTo>
                  <a:cubicBezTo>
                    <a:pt x="1851" y="416"/>
                    <a:pt x="1830" y="413"/>
                    <a:pt x="1825" y="406"/>
                  </a:cubicBezTo>
                  <a:cubicBezTo>
                    <a:pt x="1819" y="396"/>
                    <a:pt x="1840" y="379"/>
                    <a:pt x="1823" y="348"/>
                  </a:cubicBezTo>
                  <a:cubicBezTo>
                    <a:pt x="1771" y="371"/>
                    <a:pt x="1819" y="421"/>
                    <a:pt x="1776" y="440"/>
                  </a:cubicBezTo>
                  <a:cubicBezTo>
                    <a:pt x="1729" y="434"/>
                    <a:pt x="1803" y="394"/>
                    <a:pt x="1766" y="359"/>
                  </a:cubicBezTo>
                  <a:cubicBezTo>
                    <a:pt x="1723" y="369"/>
                    <a:pt x="1707" y="413"/>
                    <a:pt x="1724" y="439"/>
                  </a:cubicBezTo>
                  <a:cubicBezTo>
                    <a:pt x="1723" y="462"/>
                    <a:pt x="1705" y="474"/>
                    <a:pt x="1702" y="494"/>
                  </a:cubicBezTo>
                  <a:cubicBezTo>
                    <a:pt x="1681" y="491"/>
                    <a:pt x="1672" y="483"/>
                    <a:pt x="1670" y="475"/>
                  </a:cubicBezTo>
                  <a:cubicBezTo>
                    <a:pt x="1667" y="460"/>
                    <a:pt x="1708" y="453"/>
                    <a:pt x="1680" y="420"/>
                  </a:cubicBezTo>
                  <a:cubicBezTo>
                    <a:pt x="1635" y="427"/>
                    <a:pt x="1665" y="500"/>
                    <a:pt x="1629" y="461"/>
                  </a:cubicBezTo>
                  <a:cubicBezTo>
                    <a:pt x="1626" y="444"/>
                    <a:pt x="1614" y="429"/>
                    <a:pt x="1605" y="427"/>
                  </a:cubicBezTo>
                  <a:cubicBezTo>
                    <a:pt x="1588" y="439"/>
                    <a:pt x="1580" y="459"/>
                    <a:pt x="1591" y="476"/>
                  </a:cubicBezTo>
                  <a:lnTo>
                    <a:pt x="1609" y="499"/>
                  </a:lnTo>
                  <a:cubicBezTo>
                    <a:pt x="1607" y="499"/>
                    <a:pt x="1617" y="513"/>
                    <a:pt x="1615" y="512"/>
                  </a:cubicBezTo>
                  <a:cubicBezTo>
                    <a:pt x="1585" y="488"/>
                    <a:pt x="1545" y="471"/>
                    <a:pt x="1520" y="498"/>
                  </a:cubicBezTo>
                  <a:cubicBezTo>
                    <a:pt x="1523" y="523"/>
                    <a:pt x="1545" y="525"/>
                    <a:pt x="1579" y="533"/>
                  </a:cubicBezTo>
                  <a:cubicBezTo>
                    <a:pt x="1536" y="537"/>
                    <a:pt x="1527" y="552"/>
                    <a:pt x="1513" y="560"/>
                  </a:cubicBezTo>
                  <a:cubicBezTo>
                    <a:pt x="1508" y="532"/>
                    <a:pt x="1475" y="527"/>
                    <a:pt x="1444" y="523"/>
                  </a:cubicBezTo>
                  <a:cubicBezTo>
                    <a:pt x="1426" y="527"/>
                    <a:pt x="1415" y="515"/>
                    <a:pt x="1407" y="521"/>
                  </a:cubicBezTo>
                  <a:cubicBezTo>
                    <a:pt x="1420" y="553"/>
                    <a:pt x="1451" y="578"/>
                    <a:pt x="1490" y="586"/>
                  </a:cubicBezTo>
                  <a:cubicBezTo>
                    <a:pt x="1507" y="584"/>
                    <a:pt x="1509" y="584"/>
                    <a:pt x="1521" y="578"/>
                  </a:cubicBezTo>
                  <a:cubicBezTo>
                    <a:pt x="1544" y="588"/>
                    <a:pt x="1542" y="592"/>
                    <a:pt x="1548" y="608"/>
                  </a:cubicBezTo>
                  <a:cubicBezTo>
                    <a:pt x="1514" y="623"/>
                    <a:pt x="1487" y="604"/>
                    <a:pt x="1453" y="612"/>
                  </a:cubicBezTo>
                  <a:cubicBezTo>
                    <a:pt x="1453" y="614"/>
                    <a:pt x="1445" y="614"/>
                    <a:pt x="1444" y="611"/>
                  </a:cubicBezTo>
                  <a:cubicBezTo>
                    <a:pt x="1445" y="611"/>
                    <a:pt x="1440" y="603"/>
                    <a:pt x="1441" y="603"/>
                  </a:cubicBezTo>
                  <a:cubicBezTo>
                    <a:pt x="1426" y="575"/>
                    <a:pt x="1387" y="586"/>
                    <a:pt x="1366" y="592"/>
                  </a:cubicBezTo>
                  <a:cubicBezTo>
                    <a:pt x="1363" y="614"/>
                    <a:pt x="1386" y="632"/>
                    <a:pt x="1404" y="640"/>
                  </a:cubicBezTo>
                  <a:cubicBezTo>
                    <a:pt x="1429" y="649"/>
                    <a:pt x="1438" y="641"/>
                    <a:pt x="1438" y="641"/>
                  </a:cubicBezTo>
                  <a:lnTo>
                    <a:pt x="1448" y="632"/>
                  </a:lnTo>
                  <a:cubicBezTo>
                    <a:pt x="1459" y="672"/>
                    <a:pt x="1473" y="674"/>
                    <a:pt x="1494" y="690"/>
                  </a:cubicBezTo>
                  <a:cubicBezTo>
                    <a:pt x="1471" y="698"/>
                    <a:pt x="1462" y="705"/>
                    <a:pt x="1433" y="703"/>
                  </a:cubicBezTo>
                  <a:cubicBezTo>
                    <a:pt x="1400" y="652"/>
                    <a:pt x="1301" y="630"/>
                    <a:pt x="1305" y="654"/>
                  </a:cubicBezTo>
                  <a:cubicBezTo>
                    <a:pt x="1319" y="706"/>
                    <a:pt x="1392" y="719"/>
                    <a:pt x="1392" y="719"/>
                  </a:cubicBezTo>
                  <a:cubicBezTo>
                    <a:pt x="1392" y="719"/>
                    <a:pt x="1354" y="733"/>
                    <a:pt x="1360" y="746"/>
                  </a:cubicBezTo>
                  <a:cubicBezTo>
                    <a:pt x="1367" y="758"/>
                    <a:pt x="1417" y="766"/>
                    <a:pt x="1410" y="785"/>
                  </a:cubicBezTo>
                  <a:cubicBezTo>
                    <a:pt x="1358" y="762"/>
                    <a:pt x="1348" y="771"/>
                    <a:pt x="1383" y="817"/>
                  </a:cubicBezTo>
                  <a:cubicBezTo>
                    <a:pt x="1339" y="819"/>
                    <a:pt x="1349" y="772"/>
                    <a:pt x="1321" y="761"/>
                  </a:cubicBezTo>
                  <a:cubicBezTo>
                    <a:pt x="1301" y="775"/>
                    <a:pt x="1313" y="806"/>
                    <a:pt x="1313" y="806"/>
                  </a:cubicBezTo>
                  <a:cubicBezTo>
                    <a:pt x="1303" y="798"/>
                    <a:pt x="1277" y="754"/>
                    <a:pt x="1255" y="760"/>
                  </a:cubicBezTo>
                  <a:cubicBezTo>
                    <a:pt x="1248" y="765"/>
                    <a:pt x="1248" y="789"/>
                    <a:pt x="1265" y="805"/>
                  </a:cubicBezTo>
                  <a:cubicBezTo>
                    <a:pt x="1244" y="809"/>
                    <a:pt x="1210" y="806"/>
                    <a:pt x="1205" y="829"/>
                  </a:cubicBezTo>
                  <a:cubicBezTo>
                    <a:pt x="1239" y="855"/>
                    <a:pt x="1276" y="855"/>
                    <a:pt x="1329" y="849"/>
                  </a:cubicBezTo>
                  <a:cubicBezTo>
                    <a:pt x="1329" y="849"/>
                    <a:pt x="1339" y="848"/>
                    <a:pt x="1350" y="845"/>
                  </a:cubicBezTo>
                  <a:cubicBezTo>
                    <a:pt x="1360" y="842"/>
                    <a:pt x="1375" y="856"/>
                    <a:pt x="1375" y="856"/>
                  </a:cubicBezTo>
                  <a:cubicBezTo>
                    <a:pt x="1349" y="862"/>
                    <a:pt x="1360" y="870"/>
                    <a:pt x="1308" y="881"/>
                  </a:cubicBezTo>
                  <a:cubicBezTo>
                    <a:pt x="1274" y="897"/>
                    <a:pt x="1247" y="918"/>
                    <a:pt x="1247" y="953"/>
                  </a:cubicBezTo>
                  <a:cubicBezTo>
                    <a:pt x="1268" y="963"/>
                    <a:pt x="1294" y="973"/>
                    <a:pt x="1308" y="953"/>
                  </a:cubicBezTo>
                  <a:cubicBezTo>
                    <a:pt x="1331" y="920"/>
                    <a:pt x="1324" y="946"/>
                    <a:pt x="1340" y="945"/>
                  </a:cubicBezTo>
                  <a:lnTo>
                    <a:pt x="1358" y="951"/>
                  </a:lnTo>
                  <a:cubicBezTo>
                    <a:pt x="1344" y="986"/>
                    <a:pt x="1264" y="985"/>
                    <a:pt x="1279" y="1011"/>
                  </a:cubicBezTo>
                  <a:cubicBezTo>
                    <a:pt x="1295" y="1035"/>
                    <a:pt x="1319" y="1061"/>
                    <a:pt x="1319" y="1061"/>
                  </a:cubicBezTo>
                  <a:cubicBezTo>
                    <a:pt x="1319" y="1061"/>
                    <a:pt x="1263" y="1032"/>
                    <a:pt x="1247" y="1053"/>
                  </a:cubicBezTo>
                  <a:cubicBezTo>
                    <a:pt x="1232" y="1071"/>
                    <a:pt x="1265" y="1102"/>
                    <a:pt x="1324" y="1115"/>
                  </a:cubicBezTo>
                  <a:cubicBezTo>
                    <a:pt x="1304" y="1128"/>
                    <a:pt x="1233" y="1115"/>
                    <a:pt x="1276" y="1160"/>
                  </a:cubicBezTo>
                  <a:cubicBezTo>
                    <a:pt x="1225" y="1181"/>
                    <a:pt x="1242" y="1196"/>
                    <a:pt x="1283" y="1185"/>
                  </a:cubicBezTo>
                  <a:lnTo>
                    <a:pt x="1303" y="1188"/>
                  </a:lnTo>
                  <a:cubicBezTo>
                    <a:pt x="1291" y="1196"/>
                    <a:pt x="1254" y="1213"/>
                    <a:pt x="1257" y="1226"/>
                  </a:cubicBezTo>
                  <a:cubicBezTo>
                    <a:pt x="1259" y="1243"/>
                    <a:pt x="1300" y="1222"/>
                    <a:pt x="1307" y="1235"/>
                  </a:cubicBezTo>
                  <a:cubicBezTo>
                    <a:pt x="1310" y="1254"/>
                    <a:pt x="1287" y="1262"/>
                    <a:pt x="1285" y="1267"/>
                  </a:cubicBezTo>
                  <a:cubicBezTo>
                    <a:pt x="1314" y="1286"/>
                    <a:pt x="1331" y="1241"/>
                    <a:pt x="1358" y="1267"/>
                  </a:cubicBezTo>
                  <a:cubicBezTo>
                    <a:pt x="1348" y="1286"/>
                    <a:pt x="1305" y="1282"/>
                    <a:pt x="1314" y="1311"/>
                  </a:cubicBezTo>
                  <a:cubicBezTo>
                    <a:pt x="1330" y="1323"/>
                    <a:pt x="1357" y="1318"/>
                    <a:pt x="1373" y="1329"/>
                  </a:cubicBezTo>
                  <a:cubicBezTo>
                    <a:pt x="1373" y="1329"/>
                    <a:pt x="1351" y="1371"/>
                    <a:pt x="1363" y="1376"/>
                  </a:cubicBezTo>
                  <a:cubicBezTo>
                    <a:pt x="1386" y="1388"/>
                    <a:pt x="1408" y="1351"/>
                    <a:pt x="1416" y="1349"/>
                  </a:cubicBezTo>
                  <a:cubicBezTo>
                    <a:pt x="1410" y="1396"/>
                    <a:pt x="1450" y="1380"/>
                    <a:pt x="1438" y="1413"/>
                  </a:cubicBezTo>
                  <a:cubicBezTo>
                    <a:pt x="1438" y="1430"/>
                    <a:pt x="1436" y="1454"/>
                    <a:pt x="1454" y="1463"/>
                  </a:cubicBezTo>
                  <a:cubicBezTo>
                    <a:pt x="1491" y="1452"/>
                    <a:pt x="1495" y="1423"/>
                    <a:pt x="1494" y="1379"/>
                  </a:cubicBezTo>
                  <a:cubicBezTo>
                    <a:pt x="1494" y="1364"/>
                    <a:pt x="1537" y="1389"/>
                    <a:pt x="1537" y="1389"/>
                  </a:cubicBezTo>
                  <a:cubicBezTo>
                    <a:pt x="1563" y="1410"/>
                    <a:pt x="1492" y="1426"/>
                    <a:pt x="1513" y="1471"/>
                  </a:cubicBezTo>
                  <a:cubicBezTo>
                    <a:pt x="1573" y="1479"/>
                    <a:pt x="1573" y="1428"/>
                    <a:pt x="1621" y="1419"/>
                  </a:cubicBezTo>
                  <a:cubicBezTo>
                    <a:pt x="1643" y="1433"/>
                    <a:pt x="1612" y="1457"/>
                    <a:pt x="1605" y="1474"/>
                  </a:cubicBezTo>
                  <a:cubicBezTo>
                    <a:pt x="1575" y="1491"/>
                    <a:pt x="1538" y="1471"/>
                    <a:pt x="1509" y="1530"/>
                  </a:cubicBezTo>
                  <a:cubicBezTo>
                    <a:pt x="1551" y="1546"/>
                    <a:pt x="1570" y="1533"/>
                    <a:pt x="1584" y="1525"/>
                  </a:cubicBezTo>
                  <a:cubicBezTo>
                    <a:pt x="1597" y="1516"/>
                    <a:pt x="1596" y="1511"/>
                    <a:pt x="1606" y="1507"/>
                  </a:cubicBezTo>
                  <a:cubicBezTo>
                    <a:pt x="1607" y="1523"/>
                    <a:pt x="1603" y="1553"/>
                    <a:pt x="1618" y="1559"/>
                  </a:cubicBezTo>
                  <a:cubicBezTo>
                    <a:pt x="1632" y="1558"/>
                    <a:pt x="1633" y="1553"/>
                    <a:pt x="1645" y="1546"/>
                  </a:cubicBezTo>
                  <a:cubicBezTo>
                    <a:pt x="1657" y="1558"/>
                    <a:pt x="1626" y="1589"/>
                    <a:pt x="1644" y="1602"/>
                  </a:cubicBezTo>
                  <a:cubicBezTo>
                    <a:pt x="1661" y="1599"/>
                    <a:pt x="1667" y="1583"/>
                    <a:pt x="1667" y="1583"/>
                  </a:cubicBezTo>
                  <a:cubicBezTo>
                    <a:pt x="1677" y="1597"/>
                    <a:pt x="1689" y="1597"/>
                    <a:pt x="1700" y="1594"/>
                  </a:cubicBezTo>
                  <a:cubicBezTo>
                    <a:pt x="1706" y="1579"/>
                    <a:pt x="1707" y="1545"/>
                    <a:pt x="1688" y="1533"/>
                  </a:cubicBezTo>
                  <a:cubicBezTo>
                    <a:pt x="1697" y="1522"/>
                    <a:pt x="1720" y="1543"/>
                    <a:pt x="1729" y="1535"/>
                  </a:cubicBezTo>
                  <a:cubicBezTo>
                    <a:pt x="1748" y="1557"/>
                    <a:pt x="1707" y="1600"/>
                    <a:pt x="1737" y="1618"/>
                  </a:cubicBezTo>
                  <a:cubicBezTo>
                    <a:pt x="1766" y="1615"/>
                    <a:pt x="1765" y="1586"/>
                    <a:pt x="1794" y="1574"/>
                  </a:cubicBezTo>
                  <a:cubicBezTo>
                    <a:pt x="1789" y="1604"/>
                    <a:pt x="1824" y="1626"/>
                    <a:pt x="1779" y="1648"/>
                  </a:cubicBezTo>
                  <a:cubicBezTo>
                    <a:pt x="1779" y="1677"/>
                    <a:pt x="1834" y="1669"/>
                    <a:pt x="1808" y="1711"/>
                  </a:cubicBezTo>
                  <a:cubicBezTo>
                    <a:pt x="1818" y="1728"/>
                    <a:pt x="1831" y="1721"/>
                    <a:pt x="1843" y="1718"/>
                  </a:cubicBezTo>
                  <a:lnTo>
                    <a:pt x="1870" y="1688"/>
                  </a:lnTo>
                  <a:cubicBezTo>
                    <a:pt x="1862" y="1712"/>
                    <a:pt x="1860" y="1750"/>
                    <a:pt x="1867" y="1777"/>
                  </a:cubicBezTo>
                  <a:cubicBezTo>
                    <a:pt x="1858" y="1800"/>
                    <a:pt x="1879" y="1825"/>
                    <a:pt x="1839" y="1844"/>
                  </a:cubicBezTo>
                  <a:cubicBezTo>
                    <a:pt x="1828" y="1900"/>
                    <a:pt x="1827" y="1956"/>
                    <a:pt x="1763" y="1992"/>
                  </a:cubicBezTo>
                  <a:cubicBezTo>
                    <a:pt x="1726" y="2060"/>
                    <a:pt x="1497" y="2024"/>
                    <a:pt x="1446" y="2092"/>
                  </a:cubicBezTo>
                  <a:cubicBezTo>
                    <a:pt x="1459" y="2104"/>
                    <a:pt x="1576" y="2100"/>
                    <a:pt x="1591" y="2096"/>
                  </a:cubicBezTo>
                  <a:cubicBezTo>
                    <a:pt x="1613" y="2085"/>
                    <a:pt x="1631" y="2104"/>
                    <a:pt x="1654" y="2103"/>
                  </a:cubicBezTo>
                  <a:cubicBezTo>
                    <a:pt x="1705" y="2103"/>
                    <a:pt x="1767" y="2086"/>
                    <a:pt x="1809" y="2103"/>
                  </a:cubicBezTo>
                  <a:cubicBezTo>
                    <a:pt x="1869" y="2103"/>
                    <a:pt x="1920" y="2105"/>
                    <a:pt x="1974" y="2105"/>
                  </a:cubicBezTo>
                  <a:lnTo>
                    <a:pt x="1974" y="2106"/>
                  </a:lnTo>
                  <a:close/>
                </a:path>
              </a:pathLst>
            </a:custGeom>
            <a:solidFill>
              <a:srgbClr val="2F469C"/>
            </a:solidFill>
            <a:ln w="0">
              <a:noFill/>
              <a:prstDash val="solid"/>
              <a:round/>
              <a:headEnd/>
              <a:tailEnd/>
            </a:ln>
          </p:spPr>
          <p:txBody>
            <a:bodyPr/>
            <a:lstStyle/>
            <a:p>
              <a:endParaRPr lang="en-US">
                <a:solidFill>
                  <a:srgbClr val="003B50"/>
                </a:solidFill>
              </a:endParaRPr>
            </a:p>
          </p:txBody>
        </p:sp>
        <p:sp>
          <p:nvSpPr>
            <p:cNvPr id="73" name="Freeform 15"/>
            <p:cNvSpPr>
              <a:spLocks noChangeAspect="1" noEditPoints="1"/>
            </p:cNvSpPr>
            <p:nvPr/>
          </p:nvSpPr>
          <p:spPr bwMode="gray">
            <a:xfrm>
              <a:off x="3235" y="2758"/>
              <a:ext cx="581" cy="570"/>
            </a:xfrm>
            <a:custGeom>
              <a:avLst/>
              <a:gdLst/>
              <a:ahLst/>
              <a:cxnLst>
                <a:cxn ang="0">
                  <a:pos x="321" y="621"/>
                </a:cxn>
                <a:cxn ang="0">
                  <a:pos x="321" y="621"/>
                </a:cxn>
                <a:cxn ang="0">
                  <a:pos x="639" y="307"/>
                </a:cxn>
                <a:cxn ang="0">
                  <a:pos x="321" y="0"/>
                </a:cxn>
                <a:cxn ang="0">
                  <a:pos x="0" y="307"/>
                </a:cxn>
                <a:cxn ang="0">
                  <a:pos x="321" y="621"/>
                </a:cxn>
                <a:cxn ang="0">
                  <a:pos x="321" y="621"/>
                </a:cxn>
                <a:cxn ang="0">
                  <a:pos x="162" y="307"/>
                </a:cxn>
                <a:cxn ang="0">
                  <a:pos x="162" y="307"/>
                </a:cxn>
                <a:cxn ang="0">
                  <a:pos x="321" y="125"/>
                </a:cxn>
                <a:cxn ang="0">
                  <a:pos x="477" y="307"/>
                </a:cxn>
                <a:cxn ang="0">
                  <a:pos x="321" y="495"/>
                </a:cxn>
                <a:cxn ang="0">
                  <a:pos x="162" y="307"/>
                </a:cxn>
              </a:cxnLst>
              <a:rect l="0" t="0" r="r" b="b"/>
              <a:pathLst>
                <a:path w="639" h="621">
                  <a:moveTo>
                    <a:pt x="321" y="621"/>
                  </a:moveTo>
                  <a:lnTo>
                    <a:pt x="321" y="621"/>
                  </a:lnTo>
                  <a:cubicBezTo>
                    <a:pt x="512" y="621"/>
                    <a:pt x="639" y="480"/>
                    <a:pt x="639" y="307"/>
                  </a:cubicBezTo>
                  <a:cubicBezTo>
                    <a:pt x="639" y="124"/>
                    <a:pt x="511" y="0"/>
                    <a:pt x="321" y="0"/>
                  </a:cubicBezTo>
                  <a:cubicBezTo>
                    <a:pt x="130" y="0"/>
                    <a:pt x="0" y="121"/>
                    <a:pt x="0" y="307"/>
                  </a:cubicBezTo>
                  <a:cubicBezTo>
                    <a:pt x="0" y="489"/>
                    <a:pt x="132" y="621"/>
                    <a:pt x="321" y="621"/>
                  </a:cubicBezTo>
                  <a:lnTo>
                    <a:pt x="321" y="621"/>
                  </a:lnTo>
                  <a:close/>
                  <a:moveTo>
                    <a:pt x="162" y="307"/>
                  </a:moveTo>
                  <a:lnTo>
                    <a:pt x="162" y="307"/>
                  </a:lnTo>
                  <a:cubicBezTo>
                    <a:pt x="162" y="198"/>
                    <a:pt x="214" y="125"/>
                    <a:pt x="321" y="125"/>
                  </a:cubicBezTo>
                  <a:cubicBezTo>
                    <a:pt x="425" y="125"/>
                    <a:pt x="477" y="192"/>
                    <a:pt x="477" y="307"/>
                  </a:cubicBezTo>
                  <a:cubicBezTo>
                    <a:pt x="477" y="413"/>
                    <a:pt x="426" y="495"/>
                    <a:pt x="321" y="495"/>
                  </a:cubicBezTo>
                  <a:cubicBezTo>
                    <a:pt x="220" y="495"/>
                    <a:pt x="162" y="415"/>
                    <a:pt x="162" y="307"/>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74" name="Freeform 16"/>
            <p:cNvSpPr>
              <a:spLocks noChangeAspect="1"/>
            </p:cNvSpPr>
            <p:nvPr/>
          </p:nvSpPr>
          <p:spPr bwMode="gray">
            <a:xfrm>
              <a:off x="3892" y="2758"/>
              <a:ext cx="409" cy="570"/>
            </a:xfrm>
            <a:custGeom>
              <a:avLst/>
              <a:gdLst/>
              <a:ahLst/>
              <a:cxnLst>
                <a:cxn ang="0">
                  <a:pos x="377" y="128"/>
                </a:cxn>
                <a:cxn ang="0">
                  <a:pos x="377" y="128"/>
                </a:cxn>
                <a:cxn ang="0">
                  <a:pos x="270" y="114"/>
                </a:cxn>
                <a:cxn ang="0">
                  <a:pos x="163" y="160"/>
                </a:cxn>
                <a:cxn ang="0">
                  <a:pos x="290" y="260"/>
                </a:cxn>
                <a:cxn ang="0">
                  <a:pos x="441" y="443"/>
                </a:cxn>
                <a:cxn ang="0">
                  <a:pos x="187" y="621"/>
                </a:cxn>
                <a:cxn ang="0">
                  <a:pos x="11" y="594"/>
                </a:cxn>
                <a:cxn ang="0">
                  <a:pos x="11" y="469"/>
                </a:cxn>
                <a:cxn ang="0">
                  <a:pos x="193" y="506"/>
                </a:cxn>
                <a:cxn ang="0">
                  <a:pos x="279" y="448"/>
                </a:cxn>
                <a:cxn ang="0">
                  <a:pos x="153" y="349"/>
                </a:cxn>
                <a:cxn ang="0">
                  <a:pos x="0" y="160"/>
                </a:cxn>
                <a:cxn ang="0">
                  <a:pos x="243" y="0"/>
                </a:cxn>
                <a:cxn ang="0">
                  <a:pos x="377" y="10"/>
                </a:cxn>
                <a:cxn ang="0">
                  <a:pos x="377" y="128"/>
                </a:cxn>
              </a:cxnLst>
              <a:rect l="0" t="0" r="r" b="b"/>
              <a:pathLst>
                <a:path w="441" h="621">
                  <a:moveTo>
                    <a:pt x="377" y="128"/>
                  </a:moveTo>
                  <a:lnTo>
                    <a:pt x="377" y="128"/>
                  </a:lnTo>
                  <a:cubicBezTo>
                    <a:pt x="341" y="122"/>
                    <a:pt x="306" y="114"/>
                    <a:pt x="270" y="114"/>
                  </a:cubicBezTo>
                  <a:cubicBezTo>
                    <a:pt x="207" y="114"/>
                    <a:pt x="163" y="129"/>
                    <a:pt x="163" y="160"/>
                  </a:cubicBezTo>
                  <a:cubicBezTo>
                    <a:pt x="163" y="195"/>
                    <a:pt x="223" y="224"/>
                    <a:pt x="290" y="260"/>
                  </a:cubicBezTo>
                  <a:cubicBezTo>
                    <a:pt x="353" y="294"/>
                    <a:pt x="441" y="340"/>
                    <a:pt x="441" y="443"/>
                  </a:cubicBezTo>
                  <a:cubicBezTo>
                    <a:pt x="441" y="557"/>
                    <a:pt x="340" y="621"/>
                    <a:pt x="187" y="621"/>
                  </a:cubicBezTo>
                  <a:cubicBezTo>
                    <a:pt x="117" y="621"/>
                    <a:pt x="69" y="607"/>
                    <a:pt x="11" y="594"/>
                  </a:cubicBezTo>
                  <a:lnTo>
                    <a:pt x="11" y="469"/>
                  </a:lnTo>
                  <a:cubicBezTo>
                    <a:pt x="56" y="482"/>
                    <a:pt x="128" y="506"/>
                    <a:pt x="193" y="506"/>
                  </a:cubicBezTo>
                  <a:cubicBezTo>
                    <a:pt x="236" y="506"/>
                    <a:pt x="279" y="487"/>
                    <a:pt x="279" y="448"/>
                  </a:cubicBezTo>
                  <a:cubicBezTo>
                    <a:pt x="279" y="412"/>
                    <a:pt x="227" y="391"/>
                    <a:pt x="153" y="349"/>
                  </a:cubicBezTo>
                  <a:cubicBezTo>
                    <a:pt x="86" y="316"/>
                    <a:pt x="0" y="247"/>
                    <a:pt x="0" y="160"/>
                  </a:cubicBezTo>
                  <a:cubicBezTo>
                    <a:pt x="0" y="57"/>
                    <a:pt x="104" y="0"/>
                    <a:pt x="243" y="0"/>
                  </a:cubicBezTo>
                  <a:cubicBezTo>
                    <a:pt x="288" y="0"/>
                    <a:pt x="333" y="4"/>
                    <a:pt x="377" y="10"/>
                  </a:cubicBezTo>
                  <a:lnTo>
                    <a:pt x="377" y="128"/>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75" name="Freeform 17"/>
            <p:cNvSpPr>
              <a:spLocks noChangeAspect="1"/>
            </p:cNvSpPr>
            <p:nvPr/>
          </p:nvSpPr>
          <p:spPr bwMode="gray">
            <a:xfrm>
              <a:off x="1772" y="2564"/>
              <a:ext cx="215" cy="743"/>
            </a:xfrm>
            <a:custGeom>
              <a:avLst/>
              <a:gdLst/>
              <a:ahLst/>
              <a:cxnLst>
                <a:cxn ang="0">
                  <a:pos x="18" y="817"/>
                </a:cxn>
                <a:cxn ang="0">
                  <a:pos x="18" y="817"/>
                </a:cxn>
                <a:cxn ang="0">
                  <a:pos x="24" y="606"/>
                </a:cxn>
                <a:cxn ang="0">
                  <a:pos x="24" y="287"/>
                </a:cxn>
                <a:cxn ang="0">
                  <a:pos x="0" y="0"/>
                </a:cxn>
                <a:cxn ang="0">
                  <a:pos x="211" y="0"/>
                </a:cxn>
                <a:cxn ang="0">
                  <a:pos x="205" y="232"/>
                </a:cxn>
                <a:cxn ang="0">
                  <a:pos x="205" y="530"/>
                </a:cxn>
                <a:cxn ang="0">
                  <a:pos x="229" y="817"/>
                </a:cxn>
                <a:cxn ang="0">
                  <a:pos x="18" y="817"/>
                </a:cxn>
              </a:cxnLst>
              <a:rect l="0" t="0" r="r" b="b"/>
              <a:pathLst>
                <a:path w="229" h="817">
                  <a:moveTo>
                    <a:pt x="18" y="817"/>
                  </a:moveTo>
                  <a:lnTo>
                    <a:pt x="18" y="817"/>
                  </a:lnTo>
                  <a:cubicBezTo>
                    <a:pt x="22" y="750"/>
                    <a:pt x="24" y="699"/>
                    <a:pt x="24" y="606"/>
                  </a:cubicBezTo>
                  <a:lnTo>
                    <a:pt x="24" y="287"/>
                  </a:lnTo>
                  <a:cubicBezTo>
                    <a:pt x="24" y="172"/>
                    <a:pt x="17" y="85"/>
                    <a:pt x="0" y="0"/>
                  </a:cubicBezTo>
                  <a:lnTo>
                    <a:pt x="211" y="0"/>
                  </a:lnTo>
                  <a:cubicBezTo>
                    <a:pt x="211" y="59"/>
                    <a:pt x="205" y="140"/>
                    <a:pt x="205" y="232"/>
                  </a:cubicBezTo>
                  <a:lnTo>
                    <a:pt x="205" y="530"/>
                  </a:lnTo>
                  <a:cubicBezTo>
                    <a:pt x="205" y="614"/>
                    <a:pt x="218" y="739"/>
                    <a:pt x="229" y="817"/>
                  </a:cubicBezTo>
                  <a:lnTo>
                    <a:pt x="18" y="817"/>
                  </a:ln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76" name="Freeform 18"/>
            <p:cNvSpPr>
              <a:spLocks noChangeAspect="1" noEditPoints="1"/>
            </p:cNvSpPr>
            <p:nvPr/>
          </p:nvSpPr>
          <p:spPr bwMode="gray">
            <a:xfrm>
              <a:off x="2095" y="2758"/>
              <a:ext cx="602" cy="785"/>
            </a:xfrm>
            <a:custGeom>
              <a:avLst/>
              <a:gdLst/>
              <a:ahLst/>
              <a:cxnLst>
                <a:cxn ang="0">
                  <a:pos x="210" y="851"/>
                </a:cxn>
                <a:cxn ang="0">
                  <a:pos x="210" y="851"/>
                </a:cxn>
                <a:cxn ang="0">
                  <a:pos x="198" y="632"/>
                </a:cxn>
                <a:cxn ang="0">
                  <a:pos x="198" y="564"/>
                </a:cxn>
                <a:cxn ang="0">
                  <a:pos x="385" y="621"/>
                </a:cxn>
                <a:cxn ang="0">
                  <a:pos x="662" y="322"/>
                </a:cxn>
                <a:cxn ang="0">
                  <a:pos x="378" y="0"/>
                </a:cxn>
                <a:cxn ang="0">
                  <a:pos x="174" y="98"/>
                </a:cxn>
                <a:cxn ang="0">
                  <a:pos x="153" y="15"/>
                </a:cxn>
                <a:cxn ang="0">
                  <a:pos x="0" y="26"/>
                </a:cxn>
                <a:cxn ang="0">
                  <a:pos x="36" y="323"/>
                </a:cxn>
                <a:cxn ang="0">
                  <a:pos x="36" y="564"/>
                </a:cxn>
                <a:cxn ang="0">
                  <a:pos x="12" y="863"/>
                </a:cxn>
                <a:cxn ang="0">
                  <a:pos x="210" y="851"/>
                </a:cxn>
                <a:cxn ang="0">
                  <a:pos x="210" y="851"/>
                </a:cxn>
                <a:cxn ang="0">
                  <a:pos x="186" y="323"/>
                </a:cxn>
                <a:cxn ang="0">
                  <a:pos x="186" y="323"/>
                </a:cxn>
                <a:cxn ang="0">
                  <a:pos x="338" y="125"/>
                </a:cxn>
                <a:cxn ang="0">
                  <a:pos x="500" y="323"/>
                </a:cxn>
                <a:cxn ang="0">
                  <a:pos x="345" y="495"/>
                </a:cxn>
                <a:cxn ang="0">
                  <a:pos x="186" y="323"/>
                </a:cxn>
              </a:cxnLst>
              <a:rect l="0" t="0" r="r" b="b"/>
              <a:pathLst>
                <a:path w="662" h="863">
                  <a:moveTo>
                    <a:pt x="210" y="851"/>
                  </a:moveTo>
                  <a:lnTo>
                    <a:pt x="210" y="851"/>
                  </a:lnTo>
                  <a:cubicBezTo>
                    <a:pt x="198" y="763"/>
                    <a:pt x="198" y="664"/>
                    <a:pt x="198" y="632"/>
                  </a:cubicBezTo>
                  <a:lnTo>
                    <a:pt x="198" y="564"/>
                  </a:lnTo>
                  <a:cubicBezTo>
                    <a:pt x="242" y="589"/>
                    <a:pt x="288" y="621"/>
                    <a:pt x="385" y="621"/>
                  </a:cubicBezTo>
                  <a:cubicBezTo>
                    <a:pt x="550" y="621"/>
                    <a:pt x="662" y="495"/>
                    <a:pt x="662" y="322"/>
                  </a:cubicBezTo>
                  <a:cubicBezTo>
                    <a:pt x="662" y="134"/>
                    <a:pt x="546" y="0"/>
                    <a:pt x="378" y="0"/>
                  </a:cubicBezTo>
                  <a:cubicBezTo>
                    <a:pt x="261" y="0"/>
                    <a:pt x="213" y="56"/>
                    <a:pt x="174" y="98"/>
                  </a:cubicBezTo>
                  <a:cubicBezTo>
                    <a:pt x="166" y="67"/>
                    <a:pt x="162" y="41"/>
                    <a:pt x="153" y="15"/>
                  </a:cubicBezTo>
                  <a:lnTo>
                    <a:pt x="0" y="26"/>
                  </a:lnTo>
                  <a:cubicBezTo>
                    <a:pt x="19" y="127"/>
                    <a:pt x="36" y="220"/>
                    <a:pt x="36" y="323"/>
                  </a:cubicBezTo>
                  <a:lnTo>
                    <a:pt x="36" y="564"/>
                  </a:lnTo>
                  <a:cubicBezTo>
                    <a:pt x="36" y="648"/>
                    <a:pt x="18" y="808"/>
                    <a:pt x="12" y="863"/>
                  </a:cubicBezTo>
                  <a:lnTo>
                    <a:pt x="210" y="851"/>
                  </a:lnTo>
                  <a:lnTo>
                    <a:pt x="210" y="851"/>
                  </a:lnTo>
                  <a:close/>
                  <a:moveTo>
                    <a:pt x="186" y="323"/>
                  </a:moveTo>
                  <a:lnTo>
                    <a:pt x="186" y="323"/>
                  </a:lnTo>
                  <a:cubicBezTo>
                    <a:pt x="186" y="206"/>
                    <a:pt x="236" y="125"/>
                    <a:pt x="338" y="125"/>
                  </a:cubicBezTo>
                  <a:cubicBezTo>
                    <a:pt x="433" y="125"/>
                    <a:pt x="500" y="207"/>
                    <a:pt x="500" y="323"/>
                  </a:cubicBezTo>
                  <a:cubicBezTo>
                    <a:pt x="500" y="426"/>
                    <a:pt x="448" y="495"/>
                    <a:pt x="345" y="495"/>
                  </a:cubicBezTo>
                  <a:cubicBezTo>
                    <a:pt x="244" y="495"/>
                    <a:pt x="186" y="437"/>
                    <a:pt x="186" y="323"/>
                  </a:cubicBezTo>
                  <a:close/>
                </a:path>
              </a:pathLst>
            </a:custGeom>
            <a:solidFill>
              <a:schemeClr val="bg1"/>
            </a:solidFill>
            <a:ln w="0">
              <a:noFill/>
              <a:prstDash val="solid"/>
              <a:round/>
              <a:headEnd/>
              <a:tailEnd/>
            </a:ln>
          </p:spPr>
          <p:txBody>
            <a:bodyPr/>
            <a:lstStyle/>
            <a:p>
              <a:endParaRPr lang="en-US">
                <a:solidFill>
                  <a:srgbClr val="003B50"/>
                </a:solidFill>
              </a:endParaRPr>
            </a:p>
          </p:txBody>
        </p:sp>
        <p:sp>
          <p:nvSpPr>
            <p:cNvPr id="77" name="Freeform 19"/>
            <p:cNvSpPr>
              <a:spLocks noChangeAspect="1"/>
            </p:cNvSpPr>
            <p:nvPr/>
          </p:nvSpPr>
          <p:spPr bwMode="gray">
            <a:xfrm>
              <a:off x="2773" y="2758"/>
              <a:ext cx="398" cy="570"/>
            </a:xfrm>
            <a:custGeom>
              <a:avLst/>
              <a:gdLst/>
              <a:ahLst/>
              <a:cxnLst>
                <a:cxn ang="0">
                  <a:pos x="364" y="126"/>
                </a:cxn>
                <a:cxn ang="0">
                  <a:pos x="364" y="126"/>
                </a:cxn>
                <a:cxn ang="0">
                  <a:pos x="270" y="114"/>
                </a:cxn>
                <a:cxn ang="0">
                  <a:pos x="162" y="160"/>
                </a:cxn>
                <a:cxn ang="0">
                  <a:pos x="289" y="260"/>
                </a:cxn>
                <a:cxn ang="0">
                  <a:pos x="440" y="443"/>
                </a:cxn>
                <a:cxn ang="0">
                  <a:pos x="186" y="621"/>
                </a:cxn>
                <a:cxn ang="0">
                  <a:pos x="11" y="594"/>
                </a:cxn>
                <a:cxn ang="0">
                  <a:pos x="11" y="469"/>
                </a:cxn>
                <a:cxn ang="0">
                  <a:pos x="192" y="506"/>
                </a:cxn>
                <a:cxn ang="0">
                  <a:pos x="278" y="448"/>
                </a:cxn>
                <a:cxn ang="0">
                  <a:pos x="152" y="349"/>
                </a:cxn>
                <a:cxn ang="0">
                  <a:pos x="0" y="160"/>
                </a:cxn>
                <a:cxn ang="0">
                  <a:pos x="242" y="0"/>
                </a:cxn>
                <a:cxn ang="0">
                  <a:pos x="387" y="12"/>
                </a:cxn>
                <a:cxn ang="0">
                  <a:pos x="364" y="126"/>
                </a:cxn>
              </a:cxnLst>
              <a:rect l="0" t="0" r="r" b="b"/>
              <a:pathLst>
                <a:path w="440" h="621">
                  <a:moveTo>
                    <a:pt x="364" y="126"/>
                  </a:moveTo>
                  <a:lnTo>
                    <a:pt x="364" y="126"/>
                  </a:lnTo>
                  <a:cubicBezTo>
                    <a:pt x="328" y="120"/>
                    <a:pt x="306" y="114"/>
                    <a:pt x="270" y="114"/>
                  </a:cubicBezTo>
                  <a:cubicBezTo>
                    <a:pt x="206" y="114"/>
                    <a:pt x="162" y="129"/>
                    <a:pt x="162" y="160"/>
                  </a:cubicBezTo>
                  <a:cubicBezTo>
                    <a:pt x="162" y="195"/>
                    <a:pt x="222" y="224"/>
                    <a:pt x="289" y="260"/>
                  </a:cubicBezTo>
                  <a:cubicBezTo>
                    <a:pt x="353" y="294"/>
                    <a:pt x="440" y="340"/>
                    <a:pt x="440" y="443"/>
                  </a:cubicBezTo>
                  <a:cubicBezTo>
                    <a:pt x="440" y="557"/>
                    <a:pt x="339" y="621"/>
                    <a:pt x="186" y="621"/>
                  </a:cubicBezTo>
                  <a:cubicBezTo>
                    <a:pt x="116" y="621"/>
                    <a:pt x="68" y="607"/>
                    <a:pt x="11" y="594"/>
                  </a:cubicBezTo>
                  <a:lnTo>
                    <a:pt x="11" y="469"/>
                  </a:lnTo>
                  <a:cubicBezTo>
                    <a:pt x="55" y="482"/>
                    <a:pt x="127" y="506"/>
                    <a:pt x="192" y="506"/>
                  </a:cubicBezTo>
                  <a:cubicBezTo>
                    <a:pt x="235" y="506"/>
                    <a:pt x="278" y="487"/>
                    <a:pt x="278" y="448"/>
                  </a:cubicBezTo>
                  <a:cubicBezTo>
                    <a:pt x="278" y="412"/>
                    <a:pt x="227" y="391"/>
                    <a:pt x="152" y="349"/>
                  </a:cubicBezTo>
                  <a:cubicBezTo>
                    <a:pt x="85" y="316"/>
                    <a:pt x="0" y="247"/>
                    <a:pt x="0" y="160"/>
                  </a:cubicBezTo>
                  <a:cubicBezTo>
                    <a:pt x="0" y="57"/>
                    <a:pt x="103" y="0"/>
                    <a:pt x="242" y="0"/>
                  </a:cubicBezTo>
                  <a:cubicBezTo>
                    <a:pt x="288" y="0"/>
                    <a:pt x="342" y="6"/>
                    <a:pt x="387" y="12"/>
                  </a:cubicBezTo>
                  <a:lnTo>
                    <a:pt x="364" y="126"/>
                  </a:lnTo>
                  <a:close/>
                </a:path>
              </a:pathLst>
            </a:custGeom>
            <a:solidFill>
              <a:schemeClr val="bg1"/>
            </a:solidFill>
            <a:ln w="0">
              <a:noFill/>
              <a:prstDash val="solid"/>
              <a:round/>
              <a:headEnd/>
              <a:tailEnd/>
            </a:ln>
          </p:spPr>
          <p:txBody>
            <a:bodyPr/>
            <a:lstStyle/>
            <a:p>
              <a:endParaRPr lang="en-US">
                <a:solidFill>
                  <a:srgbClr val="003B50"/>
                </a:solidFill>
              </a:endParaRPr>
            </a:p>
          </p:txBody>
        </p:sp>
      </p:grpSp>
      <p:sp>
        <p:nvSpPr>
          <p:cNvPr id="78" name="Titel 1"/>
          <p:cNvSpPr>
            <a:spLocks noGrp="1"/>
          </p:cNvSpPr>
          <p:nvPr>
            <p:ph type="title" hasCustomPrompt="1"/>
          </p:nvPr>
        </p:nvSpPr>
        <p:spPr>
          <a:xfrm>
            <a:off x="343501" y="97200"/>
            <a:ext cx="7105050" cy="612000"/>
          </a:xfrm>
          <a:prstGeom prst="rect">
            <a:avLst/>
          </a:prstGeom>
        </p:spPr>
        <p:txBody>
          <a:bodyPr wrap="square" lIns="0" tIns="0" rIns="0" bIns="0" anchor="ctr" anchorCtr="0">
            <a:noAutofit/>
          </a:bodyPr>
          <a:lstStyle>
            <a:lvl1pPr algn="l">
              <a:lnSpc>
                <a:spcPct val="90000"/>
              </a:lnSpc>
              <a:defRPr sz="2000" b="1"/>
            </a:lvl1pPr>
          </a:lstStyle>
          <a:p>
            <a:r>
              <a:rPr lang="en-US" noProof="0" dirty="0" err="1" smtClean="0"/>
              <a:t>Titelmasterformat</a:t>
            </a:r>
            <a:r>
              <a:rPr lang="en-US" noProof="0" dirty="0" smtClean="0"/>
              <a:t> </a:t>
            </a:r>
            <a:r>
              <a:rPr lang="en-US" noProof="0" dirty="0" err="1" smtClean="0"/>
              <a:t>durch</a:t>
            </a:r>
            <a:r>
              <a:rPr lang="en-US" noProof="0" dirty="0" smtClean="0"/>
              <a:t> </a:t>
            </a:r>
            <a:br>
              <a:rPr lang="en-US" noProof="0" dirty="0" smtClean="0"/>
            </a:br>
            <a:r>
              <a:rPr lang="en-US" noProof="0" dirty="0" err="1" smtClean="0"/>
              <a:t>Klicken</a:t>
            </a:r>
            <a:r>
              <a:rPr lang="en-US" noProof="0" dirty="0" smtClean="0"/>
              <a:t> </a:t>
            </a:r>
            <a:r>
              <a:rPr lang="en-US" noProof="0" dirty="0" err="1" smtClean="0"/>
              <a:t>bearbeiten</a:t>
            </a:r>
            <a:endParaRPr lang="en-US" noProof="0" dirty="0"/>
          </a:p>
        </p:txBody>
      </p:sp>
      <p:pic>
        <p:nvPicPr>
          <p:cNvPr id="79" name="Picture 78" descr="IM_conncts_logo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57303" y="153007"/>
            <a:ext cx="1306518" cy="469392"/>
          </a:xfrm>
          <a:prstGeom prst="rect">
            <a:avLst/>
          </a:prstGeom>
        </p:spPr>
      </p:pic>
      <p:cxnSp>
        <p:nvCxnSpPr>
          <p:cNvPr id="80" name="Straight Connector 79"/>
          <p:cNvCxnSpPr/>
          <p:nvPr userDrawn="1"/>
        </p:nvCxnSpPr>
        <p:spPr>
          <a:xfrm>
            <a:off x="342901" y="733425"/>
            <a:ext cx="8639175"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4" name="Group 113"/>
          <p:cNvGrpSpPr/>
          <p:nvPr userDrawn="1"/>
        </p:nvGrpSpPr>
        <p:grpSpPr>
          <a:xfrm>
            <a:off x="-374555" y="3516539"/>
            <a:ext cx="5260882" cy="3112863"/>
            <a:chOff x="-242725" y="4326579"/>
            <a:chExt cx="3518565" cy="2081934"/>
          </a:xfrm>
        </p:grpSpPr>
        <p:sp>
          <p:nvSpPr>
            <p:cNvPr id="111" name="Oval 3"/>
            <p:cNvSpPr>
              <a:spLocks noChangeArrowheads="1"/>
            </p:cNvSpPr>
            <p:nvPr userDrawn="1"/>
          </p:nvSpPr>
          <p:spPr bwMode="grayWhite">
            <a:xfrm>
              <a:off x="2084081" y="4724400"/>
              <a:ext cx="233492" cy="233492"/>
            </a:xfrm>
            <a:prstGeom prst="ellipse">
              <a:avLst/>
            </a:prstGeom>
            <a:solidFill>
              <a:srgbClr val="728498">
                <a:alpha val="53000"/>
              </a:srgb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09" name="Oval 3"/>
            <p:cNvSpPr>
              <a:spLocks noChangeArrowheads="1"/>
            </p:cNvSpPr>
            <p:nvPr userDrawn="1"/>
          </p:nvSpPr>
          <p:spPr bwMode="grayWhite">
            <a:xfrm>
              <a:off x="-59226" y="4407933"/>
              <a:ext cx="347918" cy="347918"/>
            </a:xfrm>
            <a:prstGeom prst="ellipse">
              <a:avLst/>
            </a:prstGeom>
            <a:noFill/>
            <a:ln w="47625">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106" name="Oval 3"/>
            <p:cNvSpPr>
              <a:spLocks noChangeArrowheads="1"/>
            </p:cNvSpPr>
            <p:nvPr userDrawn="1"/>
          </p:nvSpPr>
          <p:spPr bwMode="grayWhite">
            <a:xfrm>
              <a:off x="0" y="6060595"/>
              <a:ext cx="347918" cy="347918"/>
            </a:xfrm>
            <a:prstGeom prst="ellipse">
              <a:avLst/>
            </a:prstGeom>
            <a:noFill/>
            <a:ln w="47625">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105" name="Oval 3"/>
            <p:cNvSpPr>
              <a:spLocks noChangeArrowheads="1"/>
            </p:cNvSpPr>
            <p:nvPr userDrawn="1"/>
          </p:nvSpPr>
          <p:spPr bwMode="grayWhite">
            <a:xfrm>
              <a:off x="226524" y="4698143"/>
              <a:ext cx="347918" cy="347918"/>
            </a:xfrm>
            <a:prstGeom prst="ellipse">
              <a:avLst/>
            </a:prstGeom>
            <a:noFill/>
            <a:ln w="47625">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8" name="Oval 3"/>
            <p:cNvSpPr>
              <a:spLocks noChangeArrowheads="1"/>
            </p:cNvSpPr>
            <p:nvPr userDrawn="1"/>
          </p:nvSpPr>
          <p:spPr bwMode="grayWhite">
            <a:xfrm>
              <a:off x="987426" y="5086350"/>
              <a:ext cx="971550" cy="971550"/>
            </a:xfrm>
            <a:prstGeom prst="ellipse">
              <a:avLst/>
            </a:prstGeom>
            <a:noFill/>
            <a:ln w="127000">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ln w="76200">
                  <a:solidFill>
                    <a:srgbClr val="003B50"/>
                  </a:solidFill>
                </a:ln>
                <a:solidFill>
                  <a:srgbClr val="003B50"/>
                </a:solidFill>
              </a:endParaRPr>
            </a:p>
          </p:txBody>
        </p:sp>
        <p:sp>
          <p:nvSpPr>
            <p:cNvPr id="81" name="Oval 3"/>
            <p:cNvSpPr>
              <a:spLocks noChangeArrowheads="1"/>
            </p:cNvSpPr>
            <p:nvPr userDrawn="1"/>
          </p:nvSpPr>
          <p:spPr bwMode="grayWhite">
            <a:xfrm>
              <a:off x="290129" y="5444211"/>
              <a:ext cx="606150" cy="606150"/>
            </a:xfrm>
            <a:prstGeom prst="ellipse">
              <a:avLst/>
            </a:prstGeom>
            <a:noFill/>
            <a:ln w="76200">
              <a:solidFill>
                <a:srgbClr val="728498"/>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82" name="Oval 3"/>
            <p:cNvSpPr>
              <a:spLocks noChangeArrowheads="1"/>
            </p:cNvSpPr>
            <p:nvPr userDrawn="1"/>
          </p:nvSpPr>
          <p:spPr bwMode="grayWhite">
            <a:xfrm>
              <a:off x="502746" y="4326579"/>
              <a:ext cx="233492" cy="233492"/>
            </a:xfrm>
            <a:prstGeom prst="ellipse">
              <a:avLst/>
            </a:prstGeom>
            <a:solidFill>
              <a:srgbClr val="728498">
                <a:alpha val="53000"/>
              </a:srgb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83" name="Oval 3"/>
            <p:cNvSpPr>
              <a:spLocks noChangeArrowheads="1"/>
            </p:cNvSpPr>
            <p:nvPr userDrawn="1"/>
          </p:nvSpPr>
          <p:spPr bwMode="grayWhite">
            <a:xfrm>
              <a:off x="1429131" y="4684359"/>
              <a:ext cx="180000" cy="180000"/>
            </a:xfrm>
            <a:prstGeom prst="ellipse">
              <a:avLst/>
            </a:prstGeom>
            <a:solidFill>
              <a:schemeClr val="tx1"/>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90" name="Oval 3"/>
            <p:cNvSpPr>
              <a:spLocks noChangeArrowheads="1"/>
            </p:cNvSpPr>
            <p:nvPr userDrawn="1"/>
          </p:nvSpPr>
          <p:spPr bwMode="grayWhite">
            <a:xfrm>
              <a:off x="1580279" y="4940362"/>
              <a:ext cx="606150" cy="606150"/>
            </a:xfrm>
            <a:prstGeom prst="ellipse">
              <a:avLst/>
            </a:prstGeom>
            <a:noFill/>
            <a:ln w="95250">
              <a:solidFill>
                <a:srgbClr val="728498"/>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91" name="Oval 3"/>
            <p:cNvSpPr>
              <a:spLocks noChangeArrowheads="1"/>
            </p:cNvSpPr>
            <p:nvPr userDrawn="1"/>
          </p:nvSpPr>
          <p:spPr bwMode="grayWhite">
            <a:xfrm>
              <a:off x="2281587" y="5355063"/>
              <a:ext cx="216086" cy="216086"/>
            </a:xfrm>
            <a:prstGeom prst="ellipse">
              <a:avLst/>
            </a:prstGeom>
            <a:noFill/>
            <a:ln w="3175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ln w="57150">
                  <a:solidFill>
                    <a:srgbClr val="003B50"/>
                  </a:solidFill>
                </a:ln>
                <a:solidFill>
                  <a:srgbClr val="003B50"/>
                </a:solidFill>
              </a:endParaRPr>
            </a:p>
          </p:txBody>
        </p:sp>
        <p:sp>
          <p:nvSpPr>
            <p:cNvPr id="92" name="Oval 3"/>
            <p:cNvSpPr>
              <a:spLocks noChangeArrowheads="1"/>
            </p:cNvSpPr>
            <p:nvPr userDrawn="1"/>
          </p:nvSpPr>
          <p:spPr bwMode="grayWhite">
            <a:xfrm>
              <a:off x="2395576" y="5270541"/>
              <a:ext cx="216086" cy="216086"/>
            </a:xfrm>
            <a:prstGeom prst="ellipse">
              <a:avLst/>
            </a:prstGeom>
            <a:noFill/>
            <a:ln w="31750">
              <a:solidFill>
                <a:schemeClr val="tx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ln w="57150">
                  <a:solidFill>
                    <a:srgbClr val="003B50"/>
                  </a:solidFill>
                </a:ln>
                <a:solidFill>
                  <a:srgbClr val="003B50"/>
                </a:solidFill>
              </a:endParaRPr>
            </a:p>
          </p:txBody>
        </p:sp>
        <p:sp>
          <p:nvSpPr>
            <p:cNvPr id="95" name="Oval 3"/>
            <p:cNvSpPr>
              <a:spLocks noChangeArrowheads="1"/>
            </p:cNvSpPr>
            <p:nvPr userDrawn="1"/>
          </p:nvSpPr>
          <p:spPr bwMode="grayWhite">
            <a:xfrm>
              <a:off x="914254" y="4751267"/>
              <a:ext cx="144000" cy="144000"/>
            </a:xfrm>
            <a:prstGeom prst="ellipse">
              <a:avLst/>
            </a:prstGeom>
            <a:solidFill>
              <a:schemeClr val="tx1"/>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96" name="Oval 3"/>
            <p:cNvSpPr>
              <a:spLocks noChangeArrowheads="1"/>
            </p:cNvSpPr>
            <p:nvPr userDrawn="1"/>
          </p:nvSpPr>
          <p:spPr bwMode="grayWhite">
            <a:xfrm>
              <a:off x="827584" y="4797152"/>
              <a:ext cx="144000" cy="144000"/>
            </a:xfrm>
            <a:prstGeom prst="ellipse">
              <a:avLst/>
            </a:prstGeom>
            <a:solidFill>
              <a:schemeClr val="accent4">
                <a:alpha val="79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97" name="Oval 3"/>
            <p:cNvSpPr>
              <a:spLocks noChangeArrowheads="1"/>
            </p:cNvSpPr>
            <p:nvPr userDrawn="1"/>
          </p:nvSpPr>
          <p:spPr bwMode="grayWhite">
            <a:xfrm>
              <a:off x="1046148" y="4944348"/>
              <a:ext cx="144000" cy="144000"/>
            </a:xfrm>
            <a:prstGeom prst="ellipse">
              <a:avLst/>
            </a:prstGeom>
            <a:solidFill>
              <a:schemeClr val="accent6">
                <a:lumMod val="75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98" name="Oval 3"/>
            <p:cNvSpPr>
              <a:spLocks noChangeArrowheads="1"/>
            </p:cNvSpPr>
            <p:nvPr userDrawn="1"/>
          </p:nvSpPr>
          <p:spPr bwMode="grayWhite">
            <a:xfrm>
              <a:off x="361300" y="5209851"/>
              <a:ext cx="347918" cy="347918"/>
            </a:xfrm>
            <a:prstGeom prst="ellipse">
              <a:avLst/>
            </a:prstGeom>
            <a:noFill/>
            <a:ln w="47625">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dirty="0">
                <a:solidFill>
                  <a:srgbClr val="003B50"/>
                </a:solidFill>
              </a:endParaRPr>
            </a:p>
          </p:txBody>
        </p:sp>
        <p:sp>
          <p:nvSpPr>
            <p:cNvPr id="99" name="Oval 3"/>
            <p:cNvSpPr>
              <a:spLocks noChangeArrowheads="1"/>
            </p:cNvSpPr>
            <p:nvPr userDrawn="1"/>
          </p:nvSpPr>
          <p:spPr bwMode="grayWhite">
            <a:xfrm>
              <a:off x="3131840" y="5085184"/>
              <a:ext cx="144000" cy="144000"/>
            </a:xfrm>
            <a:prstGeom prst="ellipse">
              <a:avLst/>
            </a:prstGeom>
            <a:solidFill>
              <a:srgbClr val="ED6737">
                <a:alpha val="17000"/>
              </a:srgb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00" name="Oval 3"/>
            <p:cNvSpPr>
              <a:spLocks noChangeArrowheads="1"/>
            </p:cNvSpPr>
            <p:nvPr userDrawn="1"/>
          </p:nvSpPr>
          <p:spPr bwMode="grayWhite">
            <a:xfrm>
              <a:off x="2324111" y="4726518"/>
              <a:ext cx="518784" cy="518784"/>
            </a:xfrm>
            <a:prstGeom prst="ellipse">
              <a:avLst/>
            </a:prstGeom>
            <a:solidFill>
              <a:srgbClr val="ED6737">
                <a:alpha val="17000"/>
              </a:srgb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01" name="Oval 3"/>
            <p:cNvSpPr>
              <a:spLocks noChangeArrowheads="1"/>
            </p:cNvSpPr>
            <p:nvPr userDrawn="1"/>
          </p:nvSpPr>
          <p:spPr bwMode="grayWhite">
            <a:xfrm>
              <a:off x="2671657" y="5105075"/>
              <a:ext cx="233261" cy="233261"/>
            </a:xfrm>
            <a:prstGeom prst="ellipse">
              <a:avLst/>
            </a:prstGeom>
            <a:solidFill>
              <a:schemeClr val="accent6">
                <a:lumMod val="75000"/>
                <a:alpha val="17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02" name="Oval 3"/>
            <p:cNvSpPr>
              <a:spLocks noChangeArrowheads="1"/>
            </p:cNvSpPr>
            <p:nvPr userDrawn="1"/>
          </p:nvSpPr>
          <p:spPr bwMode="grayWhite">
            <a:xfrm>
              <a:off x="1952821" y="4843764"/>
              <a:ext cx="233261" cy="233261"/>
            </a:xfrm>
            <a:prstGeom prst="ellipse">
              <a:avLst/>
            </a:prstGeom>
            <a:solidFill>
              <a:schemeClr val="accent6">
                <a:lumMod val="75000"/>
                <a:alpha val="17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03" name="Oval 3"/>
            <p:cNvSpPr>
              <a:spLocks noChangeArrowheads="1"/>
            </p:cNvSpPr>
            <p:nvPr userDrawn="1"/>
          </p:nvSpPr>
          <p:spPr bwMode="grayWhite">
            <a:xfrm>
              <a:off x="566986" y="4560937"/>
              <a:ext cx="485450" cy="485450"/>
            </a:xfrm>
            <a:prstGeom prst="ellipse">
              <a:avLst/>
            </a:prstGeom>
            <a:solidFill>
              <a:schemeClr val="accent6">
                <a:lumMod val="75000"/>
                <a:alpha val="17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07" name="Oval 3"/>
            <p:cNvSpPr>
              <a:spLocks noChangeArrowheads="1"/>
            </p:cNvSpPr>
            <p:nvPr userDrawn="1"/>
          </p:nvSpPr>
          <p:spPr bwMode="grayWhite">
            <a:xfrm>
              <a:off x="2293644" y="5600783"/>
              <a:ext cx="144000" cy="144000"/>
            </a:xfrm>
            <a:prstGeom prst="ellipse">
              <a:avLst/>
            </a:prstGeom>
            <a:solidFill>
              <a:schemeClr val="tx1">
                <a:alpha val="80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08" name="Oval 3"/>
            <p:cNvSpPr>
              <a:spLocks noChangeArrowheads="1"/>
            </p:cNvSpPr>
            <p:nvPr userDrawn="1"/>
          </p:nvSpPr>
          <p:spPr bwMode="grayWhite">
            <a:xfrm>
              <a:off x="2318874" y="5681815"/>
              <a:ext cx="144000" cy="144000"/>
            </a:xfrm>
            <a:prstGeom prst="ellipse">
              <a:avLst/>
            </a:prstGeom>
            <a:solidFill>
              <a:schemeClr val="tx2">
                <a:alpha val="80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10" name="Oval 3"/>
            <p:cNvSpPr>
              <a:spLocks noChangeArrowheads="1"/>
            </p:cNvSpPr>
            <p:nvPr userDrawn="1"/>
          </p:nvSpPr>
          <p:spPr bwMode="grayWhite">
            <a:xfrm>
              <a:off x="118393" y="5058647"/>
              <a:ext cx="144000" cy="144000"/>
            </a:xfrm>
            <a:prstGeom prst="ellipse">
              <a:avLst/>
            </a:prstGeom>
            <a:solidFill>
              <a:schemeClr val="tx1">
                <a:alpha val="80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sp>
          <p:nvSpPr>
            <p:cNvPr id="112" name="Oval 3"/>
            <p:cNvSpPr>
              <a:spLocks noChangeArrowheads="1"/>
            </p:cNvSpPr>
            <p:nvPr userDrawn="1"/>
          </p:nvSpPr>
          <p:spPr bwMode="grayWhite">
            <a:xfrm>
              <a:off x="-242725" y="5458564"/>
              <a:ext cx="485450" cy="485450"/>
            </a:xfrm>
            <a:prstGeom prst="ellipse">
              <a:avLst/>
            </a:prstGeom>
            <a:solidFill>
              <a:schemeClr val="accent6">
                <a:lumMod val="75000"/>
                <a:alpha val="17000"/>
              </a:schemeClr>
            </a:solidFill>
            <a:ln w="127000">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endParaRPr lang="en-US">
                <a:solidFill>
                  <a:srgbClr val="003B50"/>
                </a:solidFill>
              </a:endParaRPr>
            </a:p>
          </p:txBody>
        </p:sp>
      </p:grpSp>
    </p:spTree>
    <p:extLst>
      <p:ext uri="{BB962C8B-B14F-4D97-AF65-F5344CB8AC3E}">
        <p14:creationId xmlns:p14="http://schemas.microsoft.com/office/powerpoint/2010/main" val="679703003"/>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Divider ">
    <p:spTree>
      <p:nvGrpSpPr>
        <p:cNvPr id="1" name=""/>
        <p:cNvGrpSpPr/>
        <p:nvPr/>
      </p:nvGrpSpPr>
      <p:grpSpPr>
        <a:xfrm>
          <a:off x="0" y="0"/>
          <a:ext cx="0" cy="0"/>
          <a:chOff x="0" y="0"/>
          <a:chExt cx="0" cy="0"/>
        </a:xfrm>
      </p:grpSpPr>
      <p:sp>
        <p:nvSpPr>
          <p:cNvPr id="41" name="Rectangle 40"/>
          <p:cNvSpPr/>
          <p:nvPr userDrawn="1"/>
        </p:nvSpPr>
        <p:spPr bwMode="auto">
          <a:xfrm>
            <a:off x="1"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 name="Title 1"/>
          <p:cNvSpPr>
            <a:spLocks noGrp="1"/>
          </p:cNvSpPr>
          <p:nvPr>
            <p:ph type="title" hasCustomPrompt="1"/>
          </p:nvPr>
        </p:nvSpPr>
        <p:spPr bwMode="ltGray">
          <a:xfrm>
            <a:off x="0" y="4643449"/>
            <a:ext cx="6945941" cy="952283"/>
          </a:xfrm>
          <a:noFill/>
        </p:spPr>
        <p:txBody>
          <a:bodyPr lIns="216000" rIns="360000" bIns="0" anchor="b" anchorCtr="0"/>
          <a:lstStyle>
            <a:lvl1pPr>
              <a:defRPr sz="2800" i="0" baseline="0">
                <a:solidFill>
                  <a:schemeClr val="bg1"/>
                </a:solidFill>
              </a:defRPr>
            </a:lvl1pPr>
          </a:lstStyle>
          <a:p>
            <a:r>
              <a:rPr lang="en-US" dirty="0" smtClean="0"/>
              <a:t>Click to edit main title Arial Bold size 28</a:t>
            </a:r>
            <a:endParaRPr lang="en-GB" dirty="0"/>
          </a:p>
        </p:txBody>
      </p:sp>
      <p:cxnSp>
        <p:nvCxnSpPr>
          <p:cNvPr id="26" name="Straight Connector 25"/>
          <p:cNvCxnSpPr/>
          <p:nvPr/>
        </p:nvCxnSpPr>
        <p:spPr bwMode="auto">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30" name="Text Placeholder 29"/>
          <p:cNvSpPr>
            <a:spLocks noGrp="1"/>
          </p:cNvSpPr>
          <p:nvPr>
            <p:ph type="body" sz="quarter" idx="10" hasCustomPrompt="1"/>
          </p:nvPr>
        </p:nvSpPr>
        <p:spPr bwMode="ltGray">
          <a:xfrm>
            <a:off x="1" y="5655366"/>
            <a:ext cx="5950927" cy="616226"/>
          </a:xfrm>
        </p:spPr>
        <p:txBody>
          <a:bodyPr lIns="216000" rIns="720000"/>
          <a:lstStyle>
            <a:lvl1pPr>
              <a:buNone/>
              <a:defRPr sz="2000" b="1">
                <a:solidFill>
                  <a:schemeClr val="tx2"/>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Subtitle Arial Bold size 20</a:t>
            </a:r>
          </a:p>
        </p:txBody>
      </p:sp>
      <p:sp>
        <p:nvSpPr>
          <p:cNvPr id="32" name="TextBox 31"/>
          <p:cNvSpPr txBox="1"/>
          <p:nvPr/>
        </p:nvSpPr>
        <p:spPr bwMode="ltGray">
          <a:xfrm>
            <a:off x="6682170" y="4691383"/>
            <a:ext cx="2461831" cy="642918"/>
          </a:xfrm>
          <a:prstGeom prst="rect">
            <a:avLst/>
          </a:prstGeom>
          <a:noFill/>
        </p:spPr>
        <p:txBody>
          <a:bodyPr wrap="square" lIns="0" tIns="36000" rIns="252000" bIns="0" rtlCol="0" anchor="t" anchorCtr="0">
            <a:noAutofit/>
          </a:bodyPr>
          <a:lstStyle/>
          <a:p>
            <a:pPr algn="r" eaLnBrk="0" fontAlgn="base" hangingPunct="0">
              <a:spcBef>
                <a:spcPct val="20000"/>
              </a:spcBef>
              <a:spcAft>
                <a:spcPct val="0"/>
              </a:spcAft>
            </a:pPr>
            <a:r>
              <a:rPr lang="en-US" sz="700" dirty="0" smtClean="0">
                <a:solidFill>
                  <a:srgbClr val="FFFFFF"/>
                </a:solidFill>
              </a:rPr>
              <a:t>Version 1 | Public (DELETE CLASSIFICATION)</a:t>
            </a:r>
          </a:p>
          <a:p>
            <a:pPr algn="r" eaLnBrk="0" fontAlgn="base" hangingPunct="0">
              <a:spcBef>
                <a:spcPct val="20000"/>
              </a:spcBef>
              <a:spcAft>
                <a:spcPct val="0"/>
              </a:spcAft>
            </a:pPr>
            <a:r>
              <a:rPr lang="en-US" sz="700" dirty="0" smtClean="0">
                <a:solidFill>
                  <a:srgbClr val="FFFFFF"/>
                </a:solidFill>
              </a:rPr>
              <a:t>Version 1 | Internal Use Only</a:t>
            </a:r>
          </a:p>
          <a:p>
            <a:pPr algn="r" eaLnBrk="0" fontAlgn="base" hangingPunct="0">
              <a:spcBef>
                <a:spcPct val="20000"/>
              </a:spcBef>
              <a:spcAft>
                <a:spcPct val="0"/>
              </a:spcAft>
            </a:pPr>
            <a:r>
              <a:rPr lang="en-US" sz="700" dirty="0" smtClean="0">
                <a:solidFill>
                  <a:srgbClr val="FFFFFF"/>
                </a:solidFill>
              </a:rPr>
              <a:t>Version 1 | Confidential    </a:t>
            </a:r>
          </a:p>
          <a:p>
            <a:pPr algn="r" eaLnBrk="0" fontAlgn="base" hangingPunct="0">
              <a:spcBef>
                <a:spcPct val="20000"/>
              </a:spcBef>
              <a:spcAft>
                <a:spcPct val="0"/>
              </a:spcAft>
            </a:pPr>
            <a:r>
              <a:rPr lang="en-US" sz="700" dirty="0" smtClean="0">
                <a:solidFill>
                  <a:srgbClr val="FFFFFF"/>
                </a:solidFill>
              </a:rPr>
              <a:t>Version 1 | Strictly  Confidential</a:t>
            </a:r>
            <a:endParaRPr lang="en-US" sz="700" dirty="0">
              <a:solidFill>
                <a:srgbClr val="FFFFFF"/>
              </a:solidFill>
            </a:endParaRPr>
          </a:p>
        </p:txBody>
      </p:sp>
      <p:sp>
        <p:nvSpPr>
          <p:cNvPr id="11" name="Text Placeholder 10"/>
          <p:cNvSpPr>
            <a:spLocks noGrp="1"/>
          </p:cNvSpPr>
          <p:nvPr>
            <p:ph type="body" sz="quarter" idx="11" hasCustomPrompt="1"/>
          </p:nvPr>
        </p:nvSpPr>
        <p:spPr bwMode="white">
          <a:xfrm>
            <a:off x="7605368" y="5794516"/>
            <a:ext cx="1311498" cy="237987"/>
          </a:xfrm>
        </p:spPr>
        <p:txBody>
          <a:bodyPr anchor="b" anchorCtr="0"/>
          <a:lstStyle>
            <a:lvl1pPr algn="r">
              <a:buNone/>
              <a:defRPr sz="1000" b="1">
                <a:solidFill>
                  <a:srgbClr val="DB4056"/>
                </a:solidFill>
              </a:defRPr>
            </a:lvl1pPr>
          </a:lstStyle>
          <a:p>
            <a:pPr lvl="0"/>
            <a:r>
              <a:rPr lang="en-US" dirty="0" smtClean="0"/>
              <a:t>01/01/2012</a:t>
            </a:r>
            <a:endParaRPr lang="en-US" dirty="0"/>
          </a:p>
        </p:txBody>
      </p:sp>
      <p:sp>
        <p:nvSpPr>
          <p:cNvPr id="10" name="Picture Placeholder 9"/>
          <p:cNvSpPr>
            <a:spLocks noGrp="1"/>
          </p:cNvSpPr>
          <p:nvPr>
            <p:ph type="pic" sz="quarter" idx="12" hasCustomPrompt="1"/>
          </p:nvPr>
        </p:nvSpPr>
        <p:spPr>
          <a:xfrm>
            <a:off x="0" y="0"/>
            <a:ext cx="9136674" cy="4622800"/>
          </a:xfrm>
        </p:spPr>
        <p:txBody>
          <a:bodyPr lIns="1224000" tIns="0" anchor="ctr" anchorCtr="0"/>
          <a:lstStyle>
            <a:lvl1pPr>
              <a:buNone/>
              <a:defRPr>
                <a:solidFill>
                  <a:srgbClr val="DB4056"/>
                </a:solidFill>
                <a:sym typeface="Wingdings" pitchFamily="2" charset="2"/>
              </a:defRPr>
            </a:lvl1pPr>
          </a:lstStyle>
          <a:p>
            <a:r>
              <a:rPr lang="en-GB" dirty="0" smtClean="0"/>
              <a:t>Click here to insert cover image </a:t>
            </a:r>
            <a:endParaRPr lang="en-US" dirty="0"/>
          </a:p>
        </p:txBody>
      </p:sp>
      <p:cxnSp>
        <p:nvCxnSpPr>
          <p:cNvPr id="13" name="Straight Connector 12"/>
          <p:cNvCxnSpPr/>
          <p:nvPr userDrawn="1"/>
        </p:nvCxnSpPr>
        <p:spPr bwMode="ltGray">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31" name="Group 30"/>
          <p:cNvGrpSpPr>
            <a:grpSpLocks noChangeAspect="1"/>
          </p:cNvGrpSpPr>
          <p:nvPr userDrawn="1"/>
        </p:nvGrpSpPr>
        <p:grpSpPr bwMode="gray">
          <a:xfrm>
            <a:off x="8693075" y="6455001"/>
            <a:ext cx="225695" cy="224407"/>
            <a:chOff x="1020" y="346"/>
            <a:chExt cx="4114" cy="3756"/>
          </a:xfrm>
        </p:grpSpPr>
        <p:sp>
          <p:nvSpPr>
            <p:cNvPr id="33" name="Freeform 3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4" name="Freeform 3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6" name="Freeform 3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8" name="Freeform 3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9" name="Freeform 3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0" name="Freeform 3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42" name="Picture 41" descr="Ipsos SRI Logo - 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228737" y="6453333"/>
            <a:ext cx="1077035" cy="226800"/>
          </a:xfrm>
          <a:prstGeom prst="rect">
            <a:avLst/>
          </a:prstGeom>
        </p:spPr>
      </p:pic>
    </p:spTree>
    <p:extLst>
      <p:ext uri="{BB962C8B-B14F-4D97-AF65-F5344CB8AC3E}">
        <p14:creationId xmlns:p14="http://schemas.microsoft.com/office/powerpoint/2010/main" val="159886339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a:xfrm>
            <a:off x="227137" y="1917700"/>
            <a:ext cx="5723792" cy="4294188"/>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1" hasCustomPrompt="1"/>
          </p:nvPr>
        </p:nvSpPr>
        <p:spPr>
          <a:xfrm>
            <a:off x="6172200" y="1917700"/>
            <a:ext cx="2744666" cy="4294188"/>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Tree>
    <p:extLst>
      <p:ext uri="{BB962C8B-B14F-4D97-AF65-F5344CB8AC3E}">
        <p14:creationId xmlns:p14="http://schemas.microsoft.com/office/powerpoint/2010/main" val="2680266790"/>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Layout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US" dirty="0"/>
          </a:p>
        </p:txBody>
      </p:sp>
      <p:sp>
        <p:nvSpPr>
          <p:cNvPr id="10" name="Text Placeholder 8"/>
          <p:cNvSpPr>
            <a:spLocks noGrp="1"/>
          </p:cNvSpPr>
          <p:nvPr>
            <p:ph type="body" sz="quarter" idx="13" hasCustomPrompt="1"/>
          </p:nvPr>
        </p:nvSpPr>
        <p:spPr>
          <a:xfrm>
            <a:off x="6172200" y="6039175"/>
            <a:ext cx="2744666" cy="346129"/>
          </a:xfrm>
          <a:prstGeom prst="rect">
            <a:avLst/>
          </a:prstGeom>
        </p:spPr>
        <p:txBody>
          <a:bodyPr anchor="ctr" anchorCtr="0"/>
          <a:lstStyle>
            <a:lvl1pPr marL="0" indent="0" algn="r">
              <a:buNone/>
              <a:defRPr sz="800">
                <a:solidFill>
                  <a:srgbClr val="424242"/>
                </a:solidFill>
              </a:defRPr>
            </a:lvl1pPr>
          </a:lstStyle>
          <a:p>
            <a:pPr lvl="0"/>
            <a:r>
              <a:rPr lang="en-US" dirty="0" smtClean="0"/>
              <a:t>Click to edit Source</a:t>
            </a:r>
          </a:p>
        </p:txBody>
      </p:sp>
      <p:sp>
        <p:nvSpPr>
          <p:cNvPr id="12" name="Content Placeholder 12"/>
          <p:cNvSpPr>
            <a:spLocks noGrp="1"/>
          </p:cNvSpPr>
          <p:nvPr>
            <p:ph sz="quarter" idx="10" hasCustomPrompt="1"/>
          </p:nvPr>
        </p:nvSpPr>
        <p:spPr>
          <a:xfrm>
            <a:off x="227137" y="1917699"/>
            <a:ext cx="5723792" cy="3959225"/>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1" hasCustomPrompt="1"/>
          </p:nvPr>
        </p:nvSpPr>
        <p:spPr>
          <a:xfrm>
            <a:off x="6172200" y="1917699"/>
            <a:ext cx="2744666" cy="3959225"/>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Tree>
    <p:extLst>
      <p:ext uri="{BB962C8B-B14F-4D97-AF65-F5344CB8AC3E}">
        <p14:creationId xmlns:p14="http://schemas.microsoft.com/office/powerpoint/2010/main" val="267605871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Question and Content">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a:xfrm>
            <a:off x="0" y="1708692"/>
            <a:ext cx="9144000" cy="453183"/>
          </a:xfrm>
          <a:prstGeom prst="rect">
            <a:avLst/>
          </a:prstGeom>
          <a:solidFill>
            <a:schemeClr val="tx1"/>
          </a:solidFill>
        </p:spPr>
        <p:txBody>
          <a:bodyPr wrap="square"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GB" dirty="0"/>
          </a:p>
        </p:txBody>
      </p:sp>
      <p:sp>
        <p:nvSpPr>
          <p:cNvPr id="7" name="Content Placeholder 12"/>
          <p:cNvSpPr>
            <a:spLocks noGrp="1"/>
          </p:cNvSpPr>
          <p:nvPr>
            <p:ph sz="quarter" idx="10" hasCustomPrompt="1"/>
          </p:nvPr>
        </p:nvSpPr>
        <p:spPr>
          <a:xfrm>
            <a:off x="227137" y="2348880"/>
            <a:ext cx="5723792" cy="3863008"/>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8" name="Content Placeholder 14"/>
          <p:cNvSpPr>
            <a:spLocks noGrp="1"/>
          </p:cNvSpPr>
          <p:nvPr>
            <p:ph sz="quarter" idx="12" hasCustomPrompt="1"/>
          </p:nvPr>
        </p:nvSpPr>
        <p:spPr>
          <a:xfrm>
            <a:off x="6172200" y="2348880"/>
            <a:ext cx="2744666" cy="3863008"/>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Tree>
    <p:extLst>
      <p:ext uri="{BB962C8B-B14F-4D97-AF65-F5344CB8AC3E}">
        <p14:creationId xmlns:p14="http://schemas.microsoft.com/office/powerpoint/2010/main" val="114359811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Question and Content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slide title Arial Bold size 24</a:t>
            </a:r>
            <a:endParaRPr lang="en-GB" dirty="0"/>
          </a:p>
        </p:txBody>
      </p:sp>
      <p:sp>
        <p:nvSpPr>
          <p:cNvPr id="11" name="Text Placeholder 8"/>
          <p:cNvSpPr>
            <a:spLocks noGrp="1"/>
          </p:cNvSpPr>
          <p:nvPr>
            <p:ph type="body" sz="quarter" idx="13" hasCustomPrompt="1"/>
          </p:nvPr>
        </p:nvSpPr>
        <p:spPr>
          <a:xfrm>
            <a:off x="6174494" y="6039175"/>
            <a:ext cx="2742372" cy="346129"/>
          </a:xfrm>
          <a:prstGeom prst="rect">
            <a:avLst/>
          </a:prstGeom>
        </p:spPr>
        <p:txBody>
          <a:bodyPr anchor="ctr" anchorCtr="0"/>
          <a:lstStyle>
            <a:lvl1pPr marL="0" marR="0" indent="0" algn="r"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r"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sp>
        <p:nvSpPr>
          <p:cNvPr id="14" name="Content Placeholder 12"/>
          <p:cNvSpPr>
            <a:spLocks noGrp="1"/>
          </p:cNvSpPr>
          <p:nvPr>
            <p:ph sz="quarter" idx="10" hasCustomPrompt="1"/>
          </p:nvPr>
        </p:nvSpPr>
        <p:spPr>
          <a:xfrm>
            <a:off x="227137" y="2276872"/>
            <a:ext cx="5723792" cy="3600052"/>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4" hasCustomPrompt="1"/>
          </p:nvPr>
        </p:nvSpPr>
        <p:spPr>
          <a:xfrm>
            <a:off x="6172200" y="2276872"/>
            <a:ext cx="2744666" cy="3600052"/>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18" name="Text Placeholder 6"/>
          <p:cNvSpPr>
            <a:spLocks noGrp="1"/>
          </p:cNvSpPr>
          <p:nvPr>
            <p:ph type="body" sz="quarter" idx="11" hasCustomPrompt="1"/>
          </p:nvPr>
        </p:nvSpPr>
        <p:spPr>
          <a:xfrm>
            <a:off x="0" y="1708692"/>
            <a:ext cx="9144000" cy="453183"/>
          </a:xfrm>
          <a:prstGeom prst="rect">
            <a:avLst/>
          </a:prstGeom>
          <a:solidFill>
            <a:schemeClr val="tx1"/>
          </a:solidFill>
        </p:spPr>
        <p:txBody>
          <a:bodyPr wrap="square"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Tree>
    <p:extLst>
      <p:ext uri="{BB962C8B-B14F-4D97-AF65-F5344CB8AC3E}">
        <p14:creationId xmlns:p14="http://schemas.microsoft.com/office/powerpoint/2010/main" val="1394976623"/>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Full Pag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a:xfrm>
            <a:off x="227136" y="1917700"/>
            <a:ext cx="8692662" cy="4294188"/>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Tree>
    <p:extLst>
      <p:ext uri="{BB962C8B-B14F-4D97-AF65-F5344CB8AC3E}">
        <p14:creationId xmlns:p14="http://schemas.microsoft.com/office/powerpoint/2010/main" val="827563597"/>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Full Page Layout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US" dirty="0"/>
          </a:p>
        </p:txBody>
      </p:sp>
      <p:sp>
        <p:nvSpPr>
          <p:cNvPr id="10" name="Text Placeholder 8"/>
          <p:cNvSpPr>
            <a:spLocks noGrp="1"/>
          </p:cNvSpPr>
          <p:nvPr>
            <p:ph type="body" sz="quarter" idx="13" hasCustomPrompt="1"/>
          </p:nvPr>
        </p:nvSpPr>
        <p:spPr>
          <a:xfrm>
            <a:off x="6172200" y="6039175"/>
            <a:ext cx="2744666" cy="346129"/>
          </a:xfrm>
          <a:prstGeom prst="rect">
            <a:avLst/>
          </a:prstGeom>
        </p:spPr>
        <p:txBody>
          <a:bodyPr anchor="ctr" anchorCtr="0"/>
          <a:lstStyle>
            <a:lvl1pPr marL="0" indent="0" algn="r">
              <a:buNone/>
              <a:defRPr sz="800">
                <a:solidFill>
                  <a:srgbClr val="424242"/>
                </a:solidFill>
              </a:defRPr>
            </a:lvl1pPr>
          </a:lstStyle>
          <a:p>
            <a:pPr lvl="0"/>
            <a:r>
              <a:rPr lang="en-US" dirty="0" smtClean="0"/>
              <a:t>Click to edit Source</a:t>
            </a:r>
          </a:p>
        </p:txBody>
      </p:sp>
      <p:sp>
        <p:nvSpPr>
          <p:cNvPr id="12" name="Content Placeholder 12"/>
          <p:cNvSpPr>
            <a:spLocks noGrp="1"/>
          </p:cNvSpPr>
          <p:nvPr>
            <p:ph sz="quarter" idx="10" hasCustomPrompt="1"/>
          </p:nvPr>
        </p:nvSpPr>
        <p:spPr>
          <a:xfrm>
            <a:off x="227136" y="1917699"/>
            <a:ext cx="8692662" cy="3959225"/>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Tree>
    <p:extLst>
      <p:ext uri="{BB962C8B-B14F-4D97-AF65-F5344CB8AC3E}">
        <p14:creationId xmlns:p14="http://schemas.microsoft.com/office/powerpoint/2010/main" val="28070508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Question and Full Page Content">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a:xfrm>
            <a:off x="0" y="829960"/>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GB" dirty="0"/>
          </a:p>
        </p:txBody>
      </p: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7" name="Content Placeholder 12"/>
          <p:cNvSpPr>
            <a:spLocks noGrp="1"/>
          </p:cNvSpPr>
          <p:nvPr>
            <p:ph sz="quarter" idx="10" hasCustomPrompt="1"/>
          </p:nvPr>
        </p:nvSpPr>
        <p:spPr>
          <a:xfrm>
            <a:off x="227136" y="1514478"/>
            <a:ext cx="8692662" cy="4697413"/>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6" name="Straight Connector 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964226623"/>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Question and Content Full Page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Click to edit slide title Arial Bold size 24</a:t>
            </a:r>
            <a:endParaRPr lang="en-GB" dirty="0"/>
          </a:p>
        </p:txBody>
      </p:sp>
      <p:sp>
        <p:nvSpPr>
          <p:cNvPr id="11" name="Text Placeholder 8"/>
          <p:cNvSpPr>
            <a:spLocks noGrp="1"/>
          </p:cNvSpPr>
          <p:nvPr>
            <p:ph type="body" sz="quarter" idx="13" hasCustomPrompt="1"/>
          </p:nvPr>
        </p:nvSpPr>
        <p:spPr>
          <a:xfrm>
            <a:off x="6174494" y="6039175"/>
            <a:ext cx="2742372" cy="346129"/>
          </a:xfrm>
          <a:prstGeom prst="rect">
            <a:avLst/>
          </a:prstGeom>
        </p:spPr>
        <p:txBody>
          <a:bodyPr anchor="ctr" anchorCtr="0"/>
          <a:lstStyle>
            <a:lvl1pPr marL="0" marR="0" indent="0" algn="r"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r"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sp>
        <p:nvSpPr>
          <p:cNvPr id="16" name="Text Placeholder 6"/>
          <p:cNvSpPr>
            <a:spLocks noGrp="1"/>
          </p:cNvSpPr>
          <p:nvPr>
            <p:ph type="body" sz="quarter" idx="11" hasCustomPrompt="1"/>
          </p:nvPr>
        </p:nvSpPr>
        <p:spPr>
          <a:xfrm>
            <a:off x="0" y="1708692"/>
            <a:ext cx="9144000" cy="453183"/>
          </a:xfrm>
          <a:prstGeom prst="rect">
            <a:avLst/>
          </a:prstGeom>
          <a:solidFill>
            <a:schemeClr val="tx1"/>
          </a:solidFill>
        </p:spPr>
        <p:txBody>
          <a:bodyPr wrap="square"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Tree>
    <p:extLst>
      <p:ext uri="{BB962C8B-B14F-4D97-AF65-F5344CB8AC3E}">
        <p14:creationId xmlns:p14="http://schemas.microsoft.com/office/powerpoint/2010/main" val="4135360605"/>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Tree>
    <p:extLst>
      <p:ext uri="{BB962C8B-B14F-4D97-AF65-F5344CB8AC3E}">
        <p14:creationId xmlns:p14="http://schemas.microsoft.com/office/powerpoint/2010/main" val="4679535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Divider ">
    <p:bg>
      <p:bgPr>
        <a:solidFill>
          <a:schemeClr val="tx1"/>
        </a:solidFill>
        <a:effectLst/>
      </p:bgPr>
    </p:bg>
    <p:spTree>
      <p:nvGrpSpPr>
        <p:cNvPr id="1" name=""/>
        <p:cNvGrpSpPr/>
        <p:nvPr/>
      </p:nvGrpSpPr>
      <p:grpSpPr>
        <a:xfrm>
          <a:off x="0" y="0"/>
          <a:ext cx="0" cy="0"/>
          <a:chOff x="0" y="0"/>
          <a:chExt cx="0" cy="0"/>
        </a:xfrm>
      </p:grpSpPr>
      <p:sp>
        <p:nvSpPr>
          <p:cNvPr id="41" name="Rectangle 40"/>
          <p:cNvSpPr/>
          <p:nvPr userDrawn="1"/>
        </p:nvSpPr>
        <p:spPr bwMode="auto">
          <a:xfrm>
            <a:off x="0"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a:solidFill>
                <a:srgbClr val="FFFFFF"/>
              </a:solidFill>
            </a:endParaRPr>
          </a:p>
        </p:txBody>
      </p:sp>
      <p:sp>
        <p:nvSpPr>
          <p:cNvPr id="3" name="Title 1"/>
          <p:cNvSpPr>
            <a:spLocks noGrp="1"/>
          </p:cNvSpPr>
          <p:nvPr>
            <p:ph type="title" hasCustomPrompt="1"/>
          </p:nvPr>
        </p:nvSpPr>
        <p:spPr bwMode="ltGray">
          <a:xfrm>
            <a:off x="0" y="4643449"/>
            <a:ext cx="6945941" cy="952283"/>
          </a:xfrm>
          <a:noFill/>
        </p:spPr>
        <p:txBody>
          <a:bodyPr lIns="216000" rIns="360000" bIns="0" anchor="b" anchorCtr="0"/>
          <a:lstStyle>
            <a:lvl1pPr>
              <a:defRPr sz="2800" i="0" baseline="0">
                <a:solidFill>
                  <a:schemeClr val="bg1"/>
                </a:solidFill>
              </a:defRPr>
            </a:lvl1pPr>
          </a:lstStyle>
          <a:p>
            <a:r>
              <a:rPr lang="en-US" dirty="0" smtClean="0"/>
              <a:t>Click to edit main title Arial Bold size 28</a:t>
            </a:r>
            <a:endParaRPr lang="en-GB" dirty="0"/>
          </a:p>
        </p:txBody>
      </p:sp>
      <p:cxnSp>
        <p:nvCxnSpPr>
          <p:cNvPr id="26" name="Straight Connector 25"/>
          <p:cNvCxnSpPr/>
          <p:nvPr/>
        </p:nvCxnSpPr>
        <p:spPr bwMode="auto">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30" name="Text Placeholder 29"/>
          <p:cNvSpPr>
            <a:spLocks noGrp="1"/>
          </p:cNvSpPr>
          <p:nvPr>
            <p:ph type="body" sz="quarter" idx="10" hasCustomPrompt="1"/>
          </p:nvPr>
        </p:nvSpPr>
        <p:spPr bwMode="ltGray">
          <a:xfrm>
            <a:off x="1" y="5655366"/>
            <a:ext cx="5950927" cy="616226"/>
          </a:xfrm>
        </p:spPr>
        <p:txBody>
          <a:bodyPr lIns="216000" rIns="720000"/>
          <a:lstStyle>
            <a:lvl1pPr>
              <a:buNone/>
              <a:defRPr sz="2000" b="1">
                <a:solidFill>
                  <a:schemeClr val="tx2"/>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Subtitle Arial Bold size 20</a:t>
            </a:r>
          </a:p>
        </p:txBody>
      </p:sp>
      <p:cxnSp>
        <p:nvCxnSpPr>
          <p:cNvPr id="13" name="Straight Connector 12"/>
          <p:cNvCxnSpPr/>
          <p:nvPr userDrawn="1"/>
        </p:nvCxnSpPr>
        <p:spPr bwMode="ltGray">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31" name="Group 30"/>
          <p:cNvGrpSpPr>
            <a:grpSpLocks noChangeAspect="1"/>
          </p:cNvGrpSpPr>
          <p:nvPr userDrawn="1"/>
        </p:nvGrpSpPr>
        <p:grpSpPr bwMode="gray">
          <a:xfrm>
            <a:off x="8693075" y="6455001"/>
            <a:ext cx="225695" cy="224407"/>
            <a:chOff x="1020" y="346"/>
            <a:chExt cx="4114" cy="3756"/>
          </a:xfrm>
        </p:grpSpPr>
        <p:sp>
          <p:nvSpPr>
            <p:cNvPr id="33" name="Freeform 3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4" name="Freeform 3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6" name="Freeform 3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8" name="Freeform 3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9" name="Freeform 3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0" name="Freeform 3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42" name="Picture 41" descr="Ipsos SRI Logo - 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228737" y="6453333"/>
            <a:ext cx="1077035" cy="226800"/>
          </a:xfrm>
          <a:prstGeom prst="rect">
            <a:avLst/>
          </a:prstGeom>
        </p:spPr>
      </p:pic>
    </p:spTree>
    <p:extLst>
      <p:ext uri="{BB962C8B-B14F-4D97-AF65-F5344CB8AC3E}">
        <p14:creationId xmlns:p14="http://schemas.microsoft.com/office/powerpoint/2010/main" val="505282790"/>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Half Slide">
    <p:spTree>
      <p:nvGrpSpPr>
        <p:cNvPr id="1" name=""/>
        <p:cNvGrpSpPr/>
        <p:nvPr/>
      </p:nvGrpSpPr>
      <p:grpSpPr>
        <a:xfrm>
          <a:off x="0" y="0"/>
          <a:ext cx="0" cy="0"/>
          <a:chOff x="0" y="0"/>
          <a:chExt cx="0" cy="0"/>
        </a:xfrm>
      </p:grpSpPr>
      <p:sp>
        <p:nvSpPr>
          <p:cNvPr id="14" name="Rectangle 13"/>
          <p:cNvSpPr/>
          <p:nvPr userDrawn="1"/>
        </p:nvSpPr>
        <p:spPr bwMode="auto">
          <a:xfrm>
            <a:off x="0" y="0"/>
            <a:ext cx="4572000"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4" name="Rectangle 111"/>
          <p:cNvSpPr>
            <a:spLocks noChangeArrowheads="1"/>
          </p:cNvSpPr>
          <p:nvPr/>
        </p:nvSpPr>
        <p:spPr bwMode="auto">
          <a:xfrm flipH="1">
            <a:off x="4572001" y="0"/>
            <a:ext cx="4570535" cy="685800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sp>
        <p:nvSpPr>
          <p:cNvPr id="3" name="Title 1"/>
          <p:cNvSpPr>
            <a:spLocks noGrp="1"/>
          </p:cNvSpPr>
          <p:nvPr>
            <p:ph type="title" hasCustomPrompt="1"/>
          </p:nvPr>
        </p:nvSpPr>
        <p:spPr>
          <a:xfrm>
            <a:off x="2" y="811216"/>
            <a:ext cx="4571999" cy="2117721"/>
          </a:xfrm>
        </p:spPr>
        <p:txBody>
          <a:bodyPr lIns="216000" tIns="216000" rIns="216000" anchor="b" anchorCtr="0"/>
          <a:lstStyle>
            <a:lvl1pPr>
              <a:defRPr sz="2400" i="0">
                <a:solidFill>
                  <a:schemeClr val="bg1"/>
                </a:solidFill>
              </a:defRPr>
            </a:lvl1pPr>
          </a:lstStyle>
          <a:p>
            <a:r>
              <a:rPr lang="en-US" dirty="0" smtClean="0"/>
              <a:t>Click to edit title Arial Bold size 24</a:t>
            </a:r>
            <a:endParaRPr lang="en-GB" dirty="0"/>
          </a:p>
        </p:txBody>
      </p:sp>
      <p:cxnSp>
        <p:nvCxnSpPr>
          <p:cNvPr id="31" name="Straight Connector 30"/>
          <p:cNvCxnSpPr/>
          <p:nvPr/>
        </p:nvCxnSpPr>
        <p:spPr bwMode="auto">
          <a:xfrm flipV="1">
            <a:off x="0" y="4857760"/>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34" name="Straight Connector 33"/>
          <p:cNvCxnSpPr/>
          <p:nvPr/>
        </p:nvCxnSpPr>
        <p:spPr bwMode="auto">
          <a:xfrm flipV="1">
            <a:off x="0" y="810227"/>
            <a:ext cx="4572000" cy="986"/>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22" name="Text Placeholder 21"/>
          <p:cNvSpPr>
            <a:spLocks noGrp="1"/>
          </p:cNvSpPr>
          <p:nvPr>
            <p:ph type="body" sz="quarter" idx="10" hasCustomPrompt="1"/>
          </p:nvPr>
        </p:nvSpPr>
        <p:spPr bwMode="white">
          <a:xfrm>
            <a:off x="1" y="2932046"/>
            <a:ext cx="4572000" cy="1925707"/>
          </a:xfrm>
        </p:spPr>
        <p:txBody>
          <a:bodyPr lIns="216000" tIns="72000" rIns="216000" bIns="216000"/>
          <a:lstStyle>
            <a:lvl1pPr>
              <a:buNone/>
              <a:defRPr sz="2000">
                <a:solidFill>
                  <a:srgbClr val="DB4056"/>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Subtitle Arial size 20</a:t>
            </a:r>
          </a:p>
        </p:txBody>
      </p:sp>
      <p:sp>
        <p:nvSpPr>
          <p:cNvPr id="9" name="Rectangle 111"/>
          <p:cNvSpPr>
            <a:spLocks noChangeArrowheads="1"/>
          </p:cNvSpPr>
          <p:nvPr userDrawn="1"/>
        </p:nvSpPr>
        <p:spPr bwMode="auto">
          <a:xfrm flipH="1">
            <a:off x="4572001" y="0"/>
            <a:ext cx="4570535" cy="6858000"/>
          </a:xfrm>
          <a:prstGeom prst="rect">
            <a:avLst/>
          </a:prstGeom>
          <a:gradFill>
            <a:gsLst>
              <a:gs pos="0">
                <a:schemeClr val="bg1">
                  <a:tint val="40000"/>
                  <a:satMod val="350000"/>
                </a:schemeClr>
              </a:gs>
              <a:gs pos="40000">
                <a:schemeClr val="bg1">
                  <a:tint val="45000"/>
                  <a:shade val="99000"/>
                  <a:satMod val="350000"/>
                </a:schemeClr>
              </a:gs>
              <a:gs pos="100000">
                <a:schemeClr val="bg1">
                  <a:shade val="20000"/>
                  <a:satMod val="255000"/>
                </a:schemeClr>
              </a:gs>
            </a:gsLst>
            <a:path path="circle">
              <a:fillToRect l="50000" t="-80000" r="50000" b="180000"/>
            </a:path>
          </a:gra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cxnSp>
        <p:nvCxnSpPr>
          <p:cNvPr id="10" name="Straight Connector 9"/>
          <p:cNvCxnSpPr/>
          <p:nvPr userDrawn="1"/>
        </p:nvCxnSpPr>
        <p:spPr bwMode="ltGray">
          <a:xfrm>
            <a:off x="1" y="4858746"/>
            <a:ext cx="4505531" cy="10414"/>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13" name="Straight Connector 12"/>
          <p:cNvCxnSpPr/>
          <p:nvPr userDrawn="1"/>
        </p:nvCxnSpPr>
        <p:spPr bwMode="ltGray">
          <a:xfrm>
            <a:off x="0" y="811216"/>
            <a:ext cx="4572000" cy="25499"/>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28" name="Group 27"/>
          <p:cNvGrpSpPr>
            <a:grpSpLocks noChangeAspect="1"/>
          </p:cNvGrpSpPr>
          <p:nvPr userDrawn="1"/>
        </p:nvGrpSpPr>
        <p:grpSpPr bwMode="gray">
          <a:xfrm>
            <a:off x="4123016" y="6455001"/>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0" name="Freeform 29"/>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2" name="Freeform 51"/>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3" name="Freeform 52"/>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4" name="Freeform 53"/>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5" name="Freeform 54"/>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6" name="Freeform 55"/>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36" name="Picture 35" descr="Ipsos SRI Logo - 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228737" y="6453333"/>
            <a:ext cx="1077035" cy="226800"/>
          </a:xfrm>
          <a:prstGeom prst="rect">
            <a:avLst/>
          </a:prstGeom>
        </p:spPr>
      </p:pic>
      <p:pic>
        <p:nvPicPr>
          <p:cNvPr id="38" name="Picture 3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28601" y="260651"/>
            <a:ext cx="1433605" cy="297267"/>
          </a:xfrm>
          <a:prstGeom prst="rect">
            <a:avLst/>
          </a:prstGeom>
        </p:spPr>
      </p:pic>
    </p:spTree>
    <p:extLst>
      <p:ext uri="{BB962C8B-B14F-4D97-AF65-F5344CB8AC3E}">
        <p14:creationId xmlns:p14="http://schemas.microsoft.com/office/powerpoint/2010/main" val="2846664267"/>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with BG Colour">
    <p:spTree>
      <p:nvGrpSpPr>
        <p:cNvPr id="1" name=""/>
        <p:cNvGrpSpPr/>
        <p:nvPr/>
      </p:nvGrpSpPr>
      <p:grpSpPr>
        <a:xfrm>
          <a:off x="0" y="0"/>
          <a:ext cx="0" cy="0"/>
          <a:chOff x="0" y="0"/>
          <a:chExt cx="0" cy="0"/>
        </a:xfrm>
      </p:grpSpPr>
      <p:sp>
        <p:nvSpPr>
          <p:cNvPr id="42" name="Rectangle 41"/>
          <p:cNvSpPr/>
          <p:nvPr userDrawn="1"/>
        </p:nvSpPr>
        <p:spPr bwMode="auto">
          <a:xfrm>
            <a:off x="1" y="0"/>
            <a:ext cx="9142535" cy="6858000"/>
          </a:xfrm>
          <a:prstGeom prst="rect">
            <a:avLst/>
          </a:prstGeom>
          <a:solidFill>
            <a:schemeClr val="tx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30" name="Text Placeholder 29"/>
          <p:cNvSpPr>
            <a:spLocks noGrp="1"/>
          </p:cNvSpPr>
          <p:nvPr>
            <p:ph type="body" sz="quarter" idx="10" hasCustomPrompt="1"/>
          </p:nvPr>
        </p:nvSpPr>
        <p:spPr bwMode="white">
          <a:xfrm>
            <a:off x="19630" y="902255"/>
            <a:ext cx="8932984" cy="347662"/>
          </a:xfrm>
        </p:spPr>
        <p:txBody>
          <a:bodyPr lIns="216000" rIns="720000"/>
          <a:lstStyle>
            <a:lvl1pPr>
              <a:buNone/>
              <a:defRPr sz="2000" b="1">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slide subtitle Arial Bold size 20</a:t>
            </a:r>
          </a:p>
        </p:txBody>
      </p:sp>
      <p:sp>
        <p:nvSpPr>
          <p:cNvPr id="38" name="Content Placeholder 12"/>
          <p:cNvSpPr>
            <a:spLocks noGrp="1"/>
          </p:cNvSpPr>
          <p:nvPr>
            <p:ph sz="quarter" idx="15" hasCustomPrompt="1"/>
          </p:nvPr>
        </p:nvSpPr>
        <p:spPr bwMode="white">
          <a:xfrm>
            <a:off x="227136" y="1514475"/>
            <a:ext cx="2771042" cy="4700588"/>
          </a:xfrm>
        </p:spPr>
        <p:txBody>
          <a:bodyPr/>
          <a:lstStyle>
            <a:lvl1pPr>
              <a:defRPr>
                <a:solidFill>
                  <a:schemeClr val="bg1"/>
                </a:solidFill>
              </a:defRPr>
            </a:lvl1pPr>
            <a:lvl2pPr>
              <a:defRPr baseline="0">
                <a:solidFill>
                  <a:schemeClr val="bg1"/>
                </a:solidFill>
              </a:defRPr>
            </a:lvl2pPr>
            <a:lvl3pPr>
              <a:defRPr baseline="0">
                <a:solidFill>
                  <a:schemeClr val="bg1"/>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39" name="Content Placeholder 14"/>
          <p:cNvSpPr>
            <a:spLocks noGrp="1"/>
          </p:cNvSpPr>
          <p:nvPr>
            <p:ph sz="quarter" idx="12" hasCustomPrompt="1"/>
          </p:nvPr>
        </p:nvSpPr>
        <p:spPr bwMode="white">
          <a:xfrm>
            <a:off x="3219450" y="1514475"/>
            <a:ext cx="2744666" cy="4700588"/>
          </a:xfrm>
        </p:spPr>
        <p:txBody>
          <a:bodyPr/>
          <a:lstStyle>
            <a:lvl1pPr>
              <a:defRPr baseline="0">
                <a:solidFill>
                  <a:schemeClr val="bg1"/>
                </a:solidFill>
              </a:defRPr>
            </a:lvl1pPr>
            <a:lvl2pPr>
              <a:defRPr>
                <a:solidFill>
                  <a:schemeClr val="bg1"/>
                </a:solidFill>
              </a:defRPr>
            </a:lvl2pPr>
            <a:lvl3pPr>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40" name="Content Placeholder 14"/>
          <p:cNvSpPr>
            <a:spLocks noGrp="1"/>
          </p:cNvSpPr>
          <p:nvPr>
            <p:ph sz="quarter" idx="16" hasCustomPrompt="1"/>
          </p:nvPr>
        </p:nvSpPr>
        <p:spPr bwMode="white">
          <a:xfrm>
            <a:off x="6172200" y="1514475"/>
            <a:ext cx="2744666" cy="4700588"/>
          </a:xfrm>
        </p:spPr>
        <p:txBody>
          <a:bodyPr/>
          <a:lstStyle>
            <a:lvl1pPr>
              <a:defRPr baseline="0">
                <a:solidFill>
                  <a:schemeClr val="bg1"/>
                </a:solidFill>
              </a:defRPr>
            </a:lvl1pPr>
            <a:lvl2pPr>
              <a:defRPr>
                <a:solidFill>
                  <a:schemeClr val="bg1"/>
                </a:solidFill>
              </a:defRPr>
            </a:lvl2pPr>
            <a:lvl3pPr>
              <a:defRPr>
                <a:solidFill>
                  <a:schemeClr val="bg1"/>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sp>
        <p:nvSpPr>
          <p:cNvPr id="57" name="Text Placeholder 29"/>
          <p:cNvSpPr>
            <a:spLocks noGrp="1"/>
          </p:cNvSpPr>
          <p:nvPr>
            <p:ph type="body" sz="quarter" idx="17" hasCustomPrompt="1"/>
          </p:nvPr>
        </p:nvSpPr>
        <p:spPr bwMode="white">
          <a:xfrm>
            <a:off x="34405" y="221834"/>
            <a:ext cx="8060448" cy="616226"/>
          </a:xfrm>
        </p:spPr>
        <p:txBody>
          <a:bodyPr lIns="216000" rIns="720000"/>
          <a:lstStyle>
            <a:lvl1pPr marL="0" indent="0">
              <a:buNone/>
              <a:defRPr sz="2400" b="1" baseline="0">
                <a:solidFill>
                  <a:schemeClr val="bg1"/>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slice title Arial Bold size 24</a:t>
            </a:r>
          </a:p>
        </p:txBody>
      </p:sp>
      <p:grpSp>
        <p:nvGrpSpPr>
          <p:cNvPr id="28" name="Group 27"/>
          <p:cNvGrpSpPr>
            <a:grpSpLocks noChangeAspect="1"/>
          </p:cNvGrpSpPr>
          <p:nvPr userDrawn="1"/>
        </p:nvGrpSpPr>
        <p:grpSpPr bwMode="gray">
          <a:xfrm>
            <a:off x="8693075" y="6455001"/>
            <a:ext cx="225695" cy="224407"/>
            <a:chOff x="1020" y="346"/>
            <a:chExt cx="4114" cy="3756"/>
          </a:xfrm>
        </p:grpSpPr>
        <p:sp>
          <p:nvSpPr>
            <p:cNvPr id="29" name="Freeform 28"/>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2" name="Freeform 3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3" name="Freeform 3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1" name="Freeform 40"/>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43" name="Picture 42" descr="Ipsos SRI Logo - 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228737" y="6453333"/>
            <a:ext cx="1077035" cy="226800"/>
          </a:xfrm>
          <a:prstGeom prst="rect">
            <a:avLst/>
          </a:prstGeom>
        </p:spPr>
      </p:pic>
    </p:spTree>
    <p:extLst>
      <p:ext uri="{BB962C8B-B14F-4D97-AF65-F5344CB8AC3E}">
        <p14:creationId xmlns:p14="http://schemas.microsoft.com/office/powerpoint/2010/main" val="933562644"/>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Divider ">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bwMode="ltGray">
          <a:xfrm>
            <a:off x="-1" y="4643447"/>
            <a:ext cx="6945941" cy="952283"/>
          </a:xfrm>
          <a:noFill/>
        </p:spPr>
        <p:txBody>
          <a:bodyPr lIns="216000" rIns="360000" bIns="0" anchor="b" anchorCtr="0"/>
          <a:lstStyle>
            <a:lvl1pPr>
              <a:defRPr sz="2800" i="0" baseline="0">
                <a:solidFill>
                  <a:schemeClr val="bg1"/>
                </a:solidFill>
              </a:defRPr>
            </a:lvl1pPr>
          </a:lstStyle>
          <a:p>
            <a:r>
              <a:rPr lang="en-US" dirty="0" smtClean="0"/>
              <a:t>Click to edit main title Arial Bold size 28</a:t>
            </a:r>
            <a:endParaRPr lang="en-GB" dirty="0"/>
          </a:p>
        </p:txBody>
      </p:sp>
      <p:cxnSp>
        <p:nvCxnSpPr>
          <p:cNvPr id="26" name="Straight Connector 25"/>
          <p:cNvCxnSpPr/>
          <p:nvPr/>
        </p:nvCxnSpPr>
        <p:spPr bwMode="auto">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30" name="Text Placeholder 29"/>
          <p:cNvSpPr>
            <a:spLocks noGrp="1"/>
          </p:cNvSpPr>
          <p:nvPr>
            <p:ph type="body" sz="quarter" idx="10" hasCustomPrompt="1"/>
          </p:nvPr>
        </p:nvSpPr>
        <p:spPr bwMode="ltGray">
          <a:xfrm>
            <a:off x="1" y="5655366"/>
            <a:ext cx="5950927" cy="616226"/>
          </a:xfrm>
        </p:spPr>
        <p:txBody>
          <a:bodyPr lIns="216000" rIns="720000"/>
          <a:lstStyle>
            <a:lvl1pPr>
              <a:buNone/>
              <a:defRPr sz="2000" b="1">
                <a:solidFill>
                  <a:schemeClr val="tx2"/>
                </a:solidFill>
              </a:defRPr>
            </a:lvl1pPr>
            <a:lvl2pPr>
              <a:buNone/>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smtClean="0"/>
              <a:t>Click to edit Subtitle Arial Bold size 20</a:t>
            </a:r>
          </a:p>
        </p:txBody>
      </p:sp>
      <p:sp>
        <p:nvSpPr>
          <p:cNvPr id="32" name="TextBox 31"/>
          <p:cNvSpPr txBox="1"/>
          <p:nvPr/>
        </p:nvSpPr>
        <p:spPr bwMode="ltGray">
          <a:xfrm>
            <a:off x="6682169" y="4691383"/>
            <a:ext cx="2461831" cy="642918"/>
          </a:xfrm>
          <a:prstGeom prst="rect">
            <a:avLst/>
          </a:prstGeom>
          <a:noFill/>
        </p:spPr>
        <p:txBody>
          <a:bodyPr wrap="square" lIns="0" tIns="36000" rIns="252000" bIns="0" rtlCol="0" anchor="t" anchorCtr="0">
            <a:noAutofit/>
          </a:bodyPr>
          <a:lstStyle/>
          <a:p>
            <a:pPr algn="r" eaLnBrk="0" fontAlgn="base" hangingPunct="0">
              <a:spcBef>
                <a:spcPct val="20000"/>
              </a:spcBef>
              <a:spcAft>
                <a:spcPct val="0"/>
              </a:spcAft>
            </a:pPr>
            <a:endParaRPr lang="en-US" sz="700" dirty="0">
              <a:solidFill>
                <a:srgbClr val="FFFFFF"/>
              </a:solidFill>
            </a:endParaRPr>
          </a:p>
        </p:txBody>
      </p:sp>
      <p:cxnSp>
        <p:nvCxnSpPr>
          <p:cNvPr id="13" name="Straight Connector 12"/>
          <p:cNvCxnSpPr/>
          <p:nvPr userDrawn="1"/>
        </p:nvCxnSpPr>
        <p:spPr bwMode="ltGray">
          <a:xfrm>
            <a:off x="0" y="463732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grpSp>
        <p:nvGrpSpPr>
          <p:cNvPr id="31" name="Group 30"/>
          <p:cNvGrpSpPr>
            <a:grpSpLocks noChangeAspect="1"/>
          </p:cNvGrpSpPr>
          <p:nvPr userDrawn="1"/>
        </p:nvGrpSpPr>
        <p:grpSpPr bwMode="gray">
          <a:xfrm>
            <a:off x="8693074" y="6454999"/>
            <a:ext cx="225695" cy="224407"/>
            <a:chOff x="1020" y="346"/>
            <a:chExt cx="4114" cy="3756"/>
          </a:xfrm>
        </p:grpSpPr>
        <p:sp>
          <p:nvSpPr>
            <p:cNvPr id="33" name="Freeform 32"/>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4" name="Freeform 33"/>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5" name="Freeform 34"/>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6" name="Freeform 35"/>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7" name="Freeform 36"/>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8" name="Freeform 37"/>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39" name="Freeform 38"/>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40" name="Freeform 39"/>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7" name="Freeform 56"/>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8" name="Freeform 57"/>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59" name="Freeform 58"/>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0" name="Freeform 59"/>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1" name="Freeform 60"/>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2" name="Freeform 61"/>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42" name="Picture 41" descr="Ipsos SRI Logo - 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228736" y="6453333"/>
            <a:ext cx="1077035" cy="226800"/>
          </a:xfrm>
          <a:prstGeom prst="rect">
            <a:avLst/>
          </a:prstGeom>
        </p:spPr>
      </p:pic>
      <p:sp>
        <p:nvSpPr>
          <p:cNvPr id="2" name="Rectangle 1"/>
          <p:cNvSpPr/>
          <p:nvPr userDrawn="1"/>
        </p:nvSpPr>
        <p:spPr bwMode="auto">
          <a:xfrm>
            <a:off x="0" y="0"/>
            <a:ext cx="9144000" cy="6309320"/>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Tree>
    <p:extLst>
      <p:ext uri="{BB962C8B-B14F-4D97-AF65-F5344CB8AC3E}">
        <p14:creationId xmlns:p14="http://schemas.microsoft.com/office/powerpoint/2010/main" val="4145396462"/>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a:xfrm>
            <a:off x="227136" y="1135064"/>
            <a:ext cx="5723792" cy="5076825"/>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1" hasCustomPrompt="1"/>
          </p:nvPr>
        </p:nvSpPr>
        <p:spPr>
          <a:xfrm>
            <a:off x="6172200" y="1135064"/>
            <a:ext cx="2744666" cy="5076825"/>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8" name="Straight Connector 7"/>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6" name="Straight Connector 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4213578076"/>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Layout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US" dirty="0"/>
          </a:p>
        </p:txBody>
      </p:sp>
      <p:sp>
        <p:nvSpPr>
          <p:cNvPr id="9" name="Text Placeholder 8"/>
          <p:cNvSpPr>
            <a:spLocks noGrp="1"/>
          </p:cNvSpPr>
          <p:nvPr>
            <p:ph type="body" sz="quarter" idx="12" hasCustomPrompt="1"/>
          </p:nvPr>
        </p:nvSpPr>
        <p:spPr>
          <a:xfrm>
            <a:off x="227136" y="6032500"/>
            <a:ext cx="5723792" cy="349251"/>
          </a:xfrm>
          <a:prstGeom prst="rect">
            <a:avLst/>
          </a:prstGeom>
        </p:spPr>
        <p:txBody>
          <a:bodyPr anchor="ctr" anchorCtr="0"/>
          <a:lstStyle>
            <a:lvl1pPr marL="0" indent="0" algn="l">
              <a:buNone/>
              <a:defRPr sz="800">
                <a:solidFill>
                  <a:srgbClr val="424242"/>
                </a:solidFill>
              </a:defRPr>
            </a:lvl1pPr>
          </a:lstStyle>
          <a:p>
            <a:pPr lvl="0"/>
            <a:r>
              <a:rPr lang="en-US" dirty="0" smtClean="0"/>
              <a:t>Click to edit Base</a:t>
            </a:r>
          </a:p>
        </p:txBody>
      </p:sp>
      <p:sp>
        <p:nvSpPr>
          <p:cNvPr id="10" name="Text Placeholder 8"/>
          <p:cNvSpPr>
            <a:spLocks noGrp="1"/>
          </p:cNvSpPr>
          <p:nvPr>
            <p:ph type="body" sz="quarter" idx="13" hasCustomPrompt="1"/>
          </p:nvPr>
        </p:nvSpPr>
        <p:spPr>
          <a:xfrm>
            <a:off x="6172200" y="6039173"/>
            <a:ext cx="2744666" cy="346129"/>
          </a:xfrm>
          <a:prstGeom prst="rect">
            <a:avLst/>
          </a:prstGeom>
        </p:spPr>
        <p:txBody>
          <a:bodyPr anchor="ctr" anchorCtr="0"/>
          <a:lstStyle>
            <a:lvl1pPr marL="0" indent="0" algn="r">
              <a:buNone/>
              <a:defRPr sz="800">
                <a:solidFill>
                  <a:srgbClr val="424242"/>
                </a:solidFill>
              </a:defRPr>
            </a:lvl1pPr>
          </a:lstStyle>
          <a:p>
            <a:pPr lvl="0"/>
            <a:r>
              <a:rPr lang="en-US" dirty="0" smtClean="0"/>
              <a:t>Click to edit Source</a:t>
            </a:r>
          </a:p>
        </p:txBody>
      </p:sp>
      <p:cxnSp>
        <p:nvCxnSpPr>
          <p:cNvPr id="11" name="Straight Connector 10"/>
          <p:cNvCxnSpPr/>
          <p:nvPr/>
        </p:nvCxnSpPr>
        <p:spPr bwMode="auto">
          <a:xfrm>
            <a:off x="227135"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4" name="Straight Connector 13"/>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2" name="Content Placeholder 12"/>
          <p:cNvSpPr>
            <a:spLocks noGrp="1"/>
          </p:cNvSpPr>
          <p:nvPr>
            <p:ph sz="quarter" idx="10" hasCustomPrompt="1"/>
          </p:nvPr>
        </p:nvSpPr>
        <p:spPr>
          <a:xfrm>
            <a:off x="227136" y="1135063"/>
            <a:ext cx="5723792" cy="4741862"/>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1" hasCustomPrompt="1"/>
          </p:nvPr>
        </p:nvSpPr>
        <p:spPr>
          <a:xfrm>
            <a:off x="6172200" y="1135063"/>
            <a:ext cx="2744666" cy="4741862"/>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13" name="Straight Connector 12"/>
          <p:cNvCxnSpPr/>
          <p:nvPr userDrawn="1"/>
        </p:nvCxnSpPr>
        <p:spPr bwMode="auto">
          <a:xfrm>
            <a:off x="227135"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6" name="Straight Connector 1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1769030763"/>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Question and Content">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a:xfrm>
            <a:off x="0" y="829958"/>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GB" dirty="0"/>
          </a:p>
        </p:txBody>
      </p: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7" name="Content Placeholder 12"/>
          <p:cNvSpPr>
            <a:spLocks noGrp="1"/>
          </p:cNvSpPr>
          <p:nvPr>
            <p:ph sz="quarter" idx="10" hasCustomPrompt="1"/>
          </p:nvPr>
        </p:nvSpPr>
        <p:spPr>
          <a:xfrm>
            <a:off x="227136" y="1514476"/>
            <a:ext cx="5723792" cy="4697413"/>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8" name="Content Placeholder 14"/>
          <p:cNvSpPr>
            <a:spLocks noGrp="1"/>
          </p:cNvSpPr>
          <p:nvPr>
            <p:ph sz="quarter" idx="12" hasCustomPrompt="1"/>
          </p:nvPr>
        </p:nvSpPr>
        <p:spPr>
          <a:xfrm>
            <a:off x="6172200" y="1514476"/>
            <a:ext cx="2744666" cy="4697413"/>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9" name="Straight Connector 8"/>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312057015"/>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Question and Content with Base/Source">
    <p:spTree>
      <p:nvGrpSpPr>
        <p:cNvPr id="1" name=""/>
        <p:cNvGrpSpPr/>
        <p:nvPr/>
      </p:nvGrpSpPr>
      <p:grpSpPr>
        <a:xfrm>
          <a:off x="0" y="0"/>
          <a:ext cx="0" cy="0"/>
          <a:chOff x="0" y="0"/>
          <a:chExt cx="0" cy="0"/>
        </a:xfrm>
      </p:grpSpPr>
      <p:sp>
        <p:nvSpPr>
          <p:cNvPr id="13" name="Text Placeholder 6"/>
          <p:cNvSpPr>
            <a:spLocks noGrp="1"/>
          </p:cNvSpPr>
          <p:nvPr>
            <p:ph type="body" sz="quarter" idx="11" hasCustomPrompt="1"/>
          </p:nvPr>
        </p:nvSpPr>
        <p:spPr>
          <a:xfrm>
            <a:off x="0" y="829814"/>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baseline="0"/>
            </a:lvl1pPr>
          </a:lstStyle>
          <a:p>
            <a:r>
              <a:rPr lang="en-US" dirty="0" smtClean="0"/>
              <a:t>Click to edit slide title Arial Bold size 24</a:t>
            </a:r>
            <a:endParaRPr lang="en-GB" dirty="0"/>
          </a:p>
        </p:txBody>
      </p:sp>
      <p:sp>
        <p:nvSpPr>
          <p:cNvPr id="10" name="Text Placeholder 8"/>
          <p:cNvSpPr>
            <a:spLocks noGrp="1"/>
          </p:cNvSpPr>
          <p:nvPr>
            <p:ph type="body" sz="quarter" idx="12" hasCustomPrompt="1"/>
          </p:nvPr>
        </p:nvSpPr>
        <p:spPr>
          <a:xfrm>
            <a:off x="227136" y="6032500"/>
            <a:ext cx="5723792" cy="349251"/>
          </a:xfrm>
          <a:prstGeom prst="rect">
            <a:avLst/>
          </a:prstGeom>
        </p:spPr>
        <p:txBody>
          <a:bodyPr anchor="ctr" anchorCtr="0"/>
          <a:lstStyle>
            <a:lvl1pPr marL="0" marR="0" indent="0" algn="l"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l"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Base</a:t>
            </a:r>
          </a:p>
        </p:txBody>
      </p:sp>
      <p:sp>
        <p:nvSpPr>
          <p:cNvPr id="11" name="Text Placeholder 8"/>
          <p:cNvSpPr>
            <a:spLocks noGrp="1"/>
          </p:cNvSpPr>
          <p:nvPr>
            <p:ph type="body" sz="quarter" idx="13" hasCustomPrompt="1"/>
          </p:nvPr>
        </p:nvSpPr>
        <p:spPr>
          <a:xfrm>
            <a:off x="6174494" y="6039173"/>
            <a:ext cx="2742372" cy="346129"/>
          </a:xfrm>
          <a:prstGeom prst="rect">
            <a:avLst/>
          </a:prstGeom>
        </p:spPr>
        <p:txBody>
          <a:bodyPr anchor="ctr" anchorCtr="0"/>
          <a:lstStyle>
            <a:lvl1pPr marL="0" marR="0" indent="0" algn="r" defTabSz="914400" rtl="0" eaLnBrk="0" fontAlgn="base" latinLnBrk="0" hangingPunct="0">
              <a:lnSpc>
                <a:spcPct val="100000"/>
              </a:lnSpc>
              <a:spcBef>
                <a:spcPts val="600"/>
              </a:spcBef>
              <a:spcAft>
                <a:spcPct val="0"/>
              </a:spcAft>
              <a:buClrTx/>
              <a:buSzTx/>
              <a:buFont typeface="Wingdings" pitchFamily="2" charset="2"/>
              <a:buNone/>
              <a:tabLst/>
              <a:defRPr sz="800">
                <a:solidFill>
                  <a:srgbClr val="424242"/>
                </a:solidFill>
              </a:defRPr>
            </a:lvl1pPr>
          </a:lstStyle>
          <a:p>
            <a:pPr marL="0" marR="0" lvl="0" indent="0" algn="r" defTabSz="914400" rtl="0" eaLnBrk="0" fontAlgn="base" latinLnBrk="0" hangingPunct="0">
              <a:lnSpc>
                <a:spcPct val="100000"/>
              </a:lnSpc>
              <a:spcBef>
                <a:spcPts val="600"/>
              </a:spcBef>
              <a:spcAft>
                <a:spcPct val="0"/>
              </a:spcAft>
              <a:buClrTx/>
              <a:buSzTx/>
              <a:buFont typeface="Wingdings" pitchFamily="2" charset="2"/>
              <a:buNone/>
              <a:tabLst/>
              <a:defRPr/>
            </a:pPr>
            <a:r>
              <a:rPr lang="en-US" dirty="0" smtClean="0"/>
              <a:t>Click to edit Source</a:t>
            </a:r>
          </a:p>
        </p:txBody>
      </p:sp>
      <p:cxnSp>
        <p:nvCxnSpPr>
          <p:cNvPr id="8" name="Straight Connector 7"/>
          <p:cNvCxnSpPr/>
          <p:nvPr/>
        </p:nvCxnSpPr>
        <p:spPr bwMode="auto">
          <a:xfrm>
            <a:off x="227135"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4" name="Content Placeholder 12"/>
          <p:cNvSpPr>
            <a:spLocks noGrp="1"/>
          </p:cNvSpPr>
          <p:nvPr>
            <p:ph sz="quarter" idx="10" hasCustomPrompt="1"/>
          </p:nvPr>
        </p:nvSpPr>
        <p:spPr>
          <a:xfrm>
            <a:off x="227136" y="1514475"/>
            <a:ext cx="5723792" cy="4362450"/>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sp>
        <p:nvSpPr>
          <p:cNvPr id="15" name="Content Placeholder 14"/>
          <p:cNvSpPr>
            <a:spLocks noGrp="1"/>
          </p:cNvSpPr>
          <p:nvPr>
            <p:ph sz="quarter" idx="14" hasCustomPrompt="1"/>
          </p:nvPr>
        </p:nvSpPr>
        <p:spPr>
          <a:xfrm>
            <a:off x="6172200" y="1514475"/>
            <a:ext cx="2744666" cy="4362450"/>
          </a:xfrm>
        </p:spPr>
        <p:txBody>
          <a:bodyPr/>
          <a:lstStyle>
            <a:lvl1pPr>
              <a:buClr>
                <a:schemeClr val="tx1"/>
              </a:buClr>
              <a:defRPr baseline="0">
                <a:solidFill>
                  <a:srgbClr val="424242"/>
                </a:solidFill>
              </a:defRPr>
            </a:lvl1pPr>
            <a:lvl2pPr>
              <a:buClr>
                <a:schemeClr val="tx1"/>
              </a:buClr>
              <a:defRPr>
                <a:solidFill>
                  <a:srgbClr val="424242"/>
                </a:solidFill>
              </a:defRPr>
            </a:lvl2pPr>
            <a:lvl3pPr>
              <a:buClr>
                <a:schemeClr val="tx1"/>
              </a:buClr>
              <a:defRPr>
                <a:solidFill>
                  <a:srgbClr val="424242"/>
                </a:solidFill>
              </a:defRPr>
            </a:lvl3pPr>
          </a:lstStyle>
          <a:p>
            <a:pPr lvl="0"/>
            <a:r>
              <a:rPr lang="en-US" dirty="0" smtClean="0"/>
              <a:t>Click to edit text Arial size 18</a:t>
            </a:r>
          </a:p>
          <a:p>
            <a:pPr lvl="1"/>
            <a:r>
              <a:rPr lang="en-US" dirty="0" smtClean="0"/>
              <a:t>First level bullet Arial </a:t>
            </a:r>
            <a:br>
              <a:rPr lang="en-US" dirty="0" smtClean="0"/>
            </a:br>
            <a:r>
              <a:rPr lang="en-US" dirty="0" smtClean="0"/>
              <a:t>size 18</a:t>
            </a:r>
          </a:p>
          <a:p>
            <a:pPr lvl="2"/>
            <a:r>
              <a:rPr lang="en-GB" dirty="0" smtClean="0"/>
              <a:t>Second level bullet </a:t>
            </a:r>
            <a:br>
              <a:rPr lang="en-GB" dirty="0" smtClean="0"/>
            </a:br>
            <a:r>
              <a:rPr lang="en-GB" dirty="0" smtClean="0"/>
              <a:t>Arial size 16</a:t>
            </a:r>
            <a:endParaRPr lang="en-US" dirty="0" smtClean="0"/>
          </a:p>
        </p:txBody>
      </p:sp>
      <p:cxnSp>
        <p:nvCxnSpPr>
          <p:cNvPr id="16" name="Straight Connector 15"/>
          <p:cNvCxnSpPr/>
          <p:nvPr userDrawn="1"/>
        </p:nvCxnSpPr>
        <p:spPr bwMode="auto">
          <a:xfrm>
            <a:off x="227135"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7" name="Straight Connector 16"/>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4079948339"/>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nd Full Pag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rIns="0" bIns="0"/>
          <a:lstStyle>
            <a:lvl1pPr>
              <a:defRPr baseline="0"/>
            </a:lvl1pPr>
          </a:lstStyle>
          <a:p>
            <a:r>
              <a:rPr lang="en-US" dirty="0" smtClean="0"/>
              <a:t>Click to edit slide title Arial Bold size 24</a:t>
            </a:r>
            <a:endParaRPr lang="en-GB" dirty="0"/>
          </a:p>
        </p:txBody>
      </p:sp>
      <p:sp>
        <p:nvSpPr>
          <p:cNvPr id="13" name="Content Placeholder 12"/>
          <p:cNvSpPr>
            <a:spLocks noGrp="1"/>
          </p:cNvSpPr>
          <p:nvPr>
            <p:ph sz="quarter" idx="10" hasCustomPrompt="1"/>
          </p:nvPr>
        </p:nvSpPr>
        <p:spPr>
          <a:xfrm>
            <a:off x="227135" y="1135064"/>
            <a:ext cx="8692662" cy="5076825"/>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8" name="Straight Connector 7"/>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cxnSp>
        <p:nvCxnSpPr>
          <p:cNvPr id="5" name="Straight Connector 4"/>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3051871175"/>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nd Full Page Layout with Base/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US" dirty="0"/>
          </a:p>
        </p:txBody>
      </p:sp>
      <p:sp>
        <p:nvSpPr>
          <p:cNvPr id="9" name="Text Placeholder 8"/>
          <p:cNvSpPr>
            <a:spLocks noGrp="1"/>
          </p:cNvSpPr>
          <p:nvPr>
            <p:ph type="body" sz="quarter" idx="12" hasCustomPrompt="1"/>
          </p:nvPr>
        </p:nvSpPr>
        <p:spPr>
          <a:xfrm>
            <a:off x="227136" y="6032500"/>
            <a:ext cx="5723792" cy="349251"/>
          </a:xfrm>
          <a:prstGeom prst="rect">
            <a:avLst/>
          </a:prstGeom>
        </p:spPr>
        <p:txBody>
          <a:bodyPr anchor="ctr" anchorCtr="0"/>
          <a:lstStyle>
            <a:lvl1pPr marL="0" indent="0" algn="l">
              <a:buNone/>
              <a:defRPr sz="800">
                <a:solidFill>
                  <a:srgbClr val="424242"/>
                </a:solidFill>
              </a:defRPr>
            </a:lvl1pPr>
          </a:lstStyle>
          <a:p>
            <a:pPr lvl="0"/>
            <a:r>
              <a:rPr lang="en-US" dirty="0" smtClean="0"/>
              <a:t>Click to edit Base</a:t>
            </a:r>
          </a:p>
        </p:txBody>
      </p:sp>
      <p:sp>
        <p:nvSpPr>
          <p:cNvPr id="10" name="Text Placeholder 8"/>
          <p:cNvSpPr>
            <a:spLocks noGrp="1"/>
          </p:cNvSpPr>
          <p:nvPr>
            <p:ph type="body" sz="quarter" idx="13" hasCustomPrompt="1"/>
          </p:nvPr>
        </p:nvSpPr>
        <p:spPr>
          <a:xfrm>
            <a:off x="6172200" y="6039173"/>
            <a:ext cx="2744666" cy="346129"/>
          </a:xfrm>
          <a:prstGeom prst="rect">
            <a:avLst/>
          </a:prstGeom>
        </p:spPr>
        <p:txBody>
          <a:bodyPr anchor="ctr" anchorCtr="0"/>
          <a:lstStyle>
            <a:lvl1pPr marL="0" indent="0" algn="r">
              <a:buNone/>
              <a:defRPr sz="800">
                <a:solidFill>
                  <a:srgbClr val="424242"/>
                </a:solidFill>
              </a:defRPr>
            </a:lvl1pPr>
          </a:lstStyle>
          <a:p>
            <a:pPr lvl="0"/>
            <a:r>
              <a:rPr lang="en-US" dirty="0" smtClean="0"/>
              <a:t>Click to edit Source</a:t>
            </a:r>
          </a:p>
        </p:txBody>
      </p:sp>
      <p:cxnSp>
        <p:nvCxnSpPr>
          <p:cNvPr id="11" name="Straight Connector 10"/>
          <p:cNvCxnSpPr/>
          <p:nvPr/>
        </p:nvCxnSpPr>
        <p:spPr bwMode="auto">
          <a:xfrm>
            <a:off x="227135"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4" name="Straight Connector 13"/>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12" name="Content Placeholder 12"/>
          <p:cNvSpPr>
            <a:spLocks noGrp="1"/>
          </p:cNvSpPr>
          <p:nvPr>
            <p:ph sz="quarter" idx="10" hasCustomPrompt="1"/>
          </p:nvPr>
        </p:nvSpPr>
        <p:spPr>
          <a:xfrm>
            <a:off x="227135" y="1135063"/>
            <a:ext cx="8692662" cy="4741862"/>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8" name="Straight Connector 7"/>
          <p:cNvCxnSpPr/>
          <p:nvPr userDrawn="1"/>
        </p:nvCxnSpPr>
        <p:spPr bwMode="auto">
          <a:xfrm>
            <a:off x="227135" y="6032500"/>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cxnSp>
        <p:nvCxnSpPr>
          <p:cNvPr id="13" name="Straight Connector 12"/>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540247926"/>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Question and Full Page Content">
    <p:spTree>
      <p:nvGrpSpPr>
        <p:cNvPr id="1" name=""/>
        <p:cNvGrpSpPr/>
        <p:nvPr/>
      </p:nvGrpSpPr>
      <p:grpSpPr>
        <a:xfrm>
          <a:off x="0" y="0"/>
          <a:ext cx="0" cy="0"/>
          <a:chOff x="0" y="0"/>
          <a:chExt cx="0" cy="0"/>
        </a:xfrm>
      </p:grpSpPr>
      <p:sp>
        <p:nvSpPr>
          <p:cNvPr id="5" name="Text Placeholder 6"/>
          <p:cNvSpPr>
            <a:spLocks noGrp="1"/>
          </p:cNvSpPr>
          <p:nvPr>
            <p:ph type="body" sz="quarter" idx="11" hasCustomPrompt="1"/>
          </p:nvPr>
        </p:nvSpPr>
        <p:spPr>
          <a:xfrm>
            <a:off x="0" y="829958"/>
            <a:ext cx="9144000" cy="453183"/>
          </a:xfrm>
          <a:prstGeom prst="rect">
            <a:avLst/>
          </a:prstGeom>
          <a:solidFill>
            <a:schemeClr val="tx1"/>
          </a:solidFill>
        </p:spPr>
        <p:txBody>
          <a:bodyPr lIns="216000" tIns="72000" rIns="216000" bIns="72000" anchor="t" anchorCtr="0">
            <a:spAutoFit/>
          </a:bodyPr>
          <a:lstStyle>
            <a:lvl1pPr marL="0" indent="0">
              <a:buNone/>
              <a:defRPr sz="2000" b="1" i="1" baseline="0">
                <a:solidFill>
                  <a:schemeClr val="bg1"/>
                </a:solidFill>
              </a:defRPr>
            </a:lvl1pPr>
            <a:lvl2pPr>
              <a:buNone/>
              <a:defRPr/>
            </a:lvl2pPr>
            <a:lvl3pPr>
              <a:buNone/>
              <a:defRPr/>
            </a:lvl3pPr>
            <a:lvl4pPr>
              <a:buNone/>
              <a:defRPr/>
            </a:lvl4pPr>
            <a:lvl5pPr>
              <a:buNone/>
              <a:defRPr/>
            </a:lvl5pPr>
          </a:lstStyle>
          <a:p>
            <a:pPr lvl="0"/>
            <a:r>
              <a:rPr lang="en-US" dirty="0" smtClean="0"/>
              <a:t>Click to edit slide question Arial Bold Italic size 20</a:t>
            </a:r>
          </a:p>
        </p:txBody>
      </p:sp>
      <p:sp>
        <p:nvSpPr>
          <p:cNvPr id="2" name="Title 1"/>
          <p:cNvSpPr>
            <a:spLocks noGrp="1"/>
          </p:cNvSpPr>
          <p:nvPr>
            <p:ph type="title" hasCustomPrompt="1"/>
          </p:nvPr>
        </p:nvSpPr>
        <p:spPr/>
        <p:txBody>
          <a:bodyPr/>
          <a:lstStyle>
            <a:lvl1pPr>
              <a:defRPr/>
            </a:lvl1pPr>
          </a:lstStyle>
          <a:p>
            <a:r>
              <a:rPr lang="en-US" dirty="0" smtClean="0"/>
              <a:t>Click to edit slide title Arial Bold size 24</a:t>
            </a:r>
            <a:endParaRPr lang="en-GB" dirty="0"/>
          </a:p>
        </p:txBody>
      </p:sp>
      <p:cxnSp>
        <p:nvCxnSpPr>
          <p:cNvPr id="12" name="Straight Connector 11"/>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7" name="Content Placeholder 12"/>
          <p:cNvSpPr>
            <a:spLocks noGrp="1"/>
          </p:cNvSpPr>
          <p:nvPr>
            <p:ph sz="quarter" idx="10" hasCustomPrompt="1"/>
          </p:nvPr>
        </p:nvSpPr>
        <p:spPr>
          <a:xfrm>
            <a:off x="227135" y="1514476"/>
            <a:ext cx="8692662" cy="4697413"/>
          </a:xfrm>
        </p:spPr>
        <p:txBody>
          <a:bodyPr/>
          <a:lstStyle>
            <a:lvl1pPr>
              <a:buClr>
                <a:schemeClr val="tx1"/>
              </a:buClr>
              <a:defRPr>
                <a:solidFill>
                  <a:srgbClr val="424242"/>
                </a:solidFill>
              </a:defRPr>
            </a:lvl1pPr>
            <a:lvl2pPr>
              <a:buClr>
                <a:schemeClr val="tx1"/>
              </a:buClr>
              <a:defRPr baseline="0">
                <a:solidFill>
                  <a:srgbClr val="424242"/>
                </a:solidFill>
              </a:defRPr>
            </a:lvl2pPr>
            <a:lvl3pPr>
              <a:buClr>
                <a:schemeClr val="tx1"/>
              </a:buClr>
              <a:defRPr baseline="0">
                <a:solidFill>
                  <a:srgbClr val="424242"/>
                </a:solidFill>
              </a:defRPr>
            </a:lvl3pPr>
          </a:lstStyle>
          <a:p>
            <a:pPr lvl="0"/>
            <a:r>
              <a:rPr lang="en-US" dirty="0" smtClean="0"/>
              <a:t>Click to edit text Arial size 18</a:t>
            </a:r>
          </a:p>
          <a:p>
            <a:pPr lvl="1"/>
            <a:r>
              <a:rPr lang="en-US" dirty="0" smtClean="0"/>
              <a:t>First level bullet Arial size 18</a:t>
            </a:r>
          </a:p>
          <a:p>
            <a:pPr lvl="2"/>
            <a:r>
              <a:rPr lang="en-GB" dirty="0" smtClean="0"/>
              <a:t>Second level bullet Arial size 16</a:t>
            </a:r>
            <a:endParaRPr lang="en-US" dirty="0" smtClean="0"/>
          </a:p>
        </p:txBody>
      </p:sp>
      <p:cxnSp>
        <p:nvCxnSpPr>
          <p:cNvPr id="6" name="Straight Connector 5"/>
          <p:cNvCxnSpPr/>
          <p:nvPr userDrawn="1"/>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Tree>
    <p:extLst>
      <p:ext uri="{BB962C8B-B14F-4D97-AF65-F5344CB8AC3E}">
        <p14:creationId xmlns:p14="http://schemas.microsoft.com/office/powerpoint/2010/main" val="2981268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theme" Target="../theme/theme10.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image" Target="../media/image30.pn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image" Target="../media/image34.png"/><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41" Type="http://schemas.openxmlformats.org/officeDocument/2006/relationships/theme" Target="../theme/theme1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image" Target="../media/image35.png"/><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theme" Target="../theme/theme12.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theme" Target="../theme/theme13.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image" Target="../media/image30.png"/><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theme" Target="../theme/theme14.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theme" Target="../theme/theme15.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image" Target="../media/image37.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6"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theme" Target="../theme/theme2.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image" Target="../media/image5.png"/><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6.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6" Type="http://schemas.openxmlformats.org/officeDocument/2006/relationships/image" Target="../media/image22.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21.emf"/><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0.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7.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6" Type="http://schemas.openxmlformats.org/officeDocument/2006/relationships/image" Target="../media/image22.png"/><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image" Target="../media/image21.emf"/><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20.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theme" Target="../theme/theme8.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6" Type="http://schemas.openxmlformats.org/officeDocument/2006/relationships/image" Target="../media/image22.png"/><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image" Target="../media/image21.emf"/><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image" Target="../media/image20.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image" Target="../media/image25.jpeg"/><Relationship Id="rId2" Type="http://schemas.openxmlformats.org/officeDocument/2006/relationships/slideLayout" Target="../slideLayouts/slideLayout93.xml"/><Relationship Id="rId16" Type="http://schemas.openxmlformats.org/officeDocument/2006/relationships/image" Target="../media/image20.png"/><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theme" Target="../theme/theme9.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4666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1"/>
        </a:solidFill>
        <a:effectLst/>
      </p:bgPr>
    </p:bg>
    <p:spTree>
      <p:nvGrpSpPr>
        <p:cNvPr id="1" name=""/>
        <p:cNvGrpSpPr/>
        <p:nvPr/>
      </p:nvGrpSpPr>
      <p:grpSpPr>
        <a:xfrm>
          <a:off x="0" y="0"/>
          <a:ext cx="0" cy="0"/>
          <a:chOff x="0" y="0"/>
          <a:chExt cx="0" cy="0"/>
        </a:xfrm>
      </p:grpSpPr>
      <p:sp>
        <p:nvSpPr>
          <p:cNvPr id="1135" name="Rectangle 111"/>
          <p:cNvSpPr>
            <a:spLocks noChangeArrowheads="1"/>
          </p:cNvSpPr>
          <p:nvPr/>
        </p:nvSpPr>
        <p:spPr bwMode="auto">
          <a:xfrm flipV="1">
            <a:off x="-1" y="819150"/>
            <a:ext cx="9144001" cy="603885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sp>
        <p:nvSpPr>
          <p:cNvPr id="22533" name="Rectangle 2"/>
          <p:cNvSpPr>
            <a:spLocks noGrp="1" noChangeArrowheads="1"/>
          </p:cNvSpPr>
          <p:nvPr>
            <p:ph type="title"/>
          </p:nvPr>
        </p:nvSpPr>
        <p:spPr bwMode="gray">
          <a:xfrm>
            <a:off x="227137" y="0"/>
            <a:ext cx="7444175" cy="78579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GB" dirty="0" smtClean="0"/>
              <a:t>Click to edit slide title Arial Bold size 24</a:t>
            </a:r>
          </a:p>
        </p:txBody>
      </p:sp>
      <p:cxnSp>
        <p:nvCxnSpPr>
          <p:cNvPr id="22" name="Straight Connector 21"/>
          <p:cNvCxnSpPr/>
          <p:nvPr/>
        </p:nvCxnSpPr>
        <p:spPr bwMode="auto">
          <a:xfrm>
            <a:off x="227149" y="6369937"/>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
        <p:nvSpPr>
          <p:cNvPr id="24" name="TextBox 23"/>
          <p:cNvSpPr txBox="1"/>
          <p:nvPr/>
        </p:nvSpPr>
        <p:spPr>
          <a:xfrm>
            <a:off x="842175" y="6715148"/>
            <a:ext cx="5275422" cy="142852"/>
          </a:xfrm>
          <a:prstGeom prst="rect">
            <a:avLst/>
          </a:prstGeom>
          <a:noFill/>
        </p:spPr>
        <p:txBody>
          <a:bodyPr wrap="square" lIns="0" tIns="0" rIns="0" bIns="0" rtlCol="0" anchor="t" anchorCtr="0">
            <a:noAutofit/>
          </a:bodyPr>
          <a:lstStyle/>
          <a:p>
            <a:pPr eaLnBrk="0" fontAlgn="base" hangingPunct="0">
              <a:spcBef>
                <a:spcPct val="20000"/>
              </a:spcBef>
              <a:spcAft>
                <a:spcPct val="0"/>
              </a:spcAft>
            </a:pPr>
            <a:r>
              <a:rPr lang="en-US" sz="700" dirty="0" smtClean="0">
                <a:solidFill>
                  <a:srgbClr val="FFFFFF">
                    <a:lumMod val="75000"/>
                  </a:srgbClr>
                </a:solidFill>
              </a:rPr>
              <a:t>Version 1 | Internal Use Only</a:t>
            </a:r>
            <a:endParaRPr lang="en-US" sz="700" dirty="0">
              <a:solidFill>
                <a:srgbClr val="FFFFFF">
                  <a:lumMod val="75000"/>
                </a:srgbClr>
              </a:solidFill>
            </a:endParaRPr>
          </a:p>
        </p:txBody>
      </p:sp>
      <p:sp>
        <p:nvSpPr>
          <p:cNvPr id="12" name="Text Placeholder 11"/>
          <p:cNvSpPr>
            <a:spLocks noGrp="1"/>
          </p:cNvSpPr>
          <p:nvPr>
            <p:ph type="body" idx="1"/>
          </p:nvPr>
        </p:nvSpPr>
        <p:spPr>
          <a:xfrm>
            <a:off x="227149" y="1125538"/>
            <a:ext cx="8689731" cy="5086350"/>
          </a:xfrm>
          <a:prstGeom prst="rect">
            <a:avLst/>
          </a:prstGeom>
        </p:spPr>
        <p:txBody>
          <a:bodyPr vert="horz" lIns="0" tIns="0" rIns="0" bIns="0" rtlCol="0">
            <a:noAutofit/>
          </a:bodyPr>
          <a:lstStyle/>
          <a:p>
            <a:pPr lvl="0"/>
            <a:r>
              <a:rPr lang="en-US" dirty="0" smtClean="0"/>
              <a:t>Click to add text Arial size 18</a:t>
            </a:r>
          </a:p>
          <a:p>
            <a:pPr lvl="1"/>
            <a:r>
              <a:rPr lang="en-US" dirty="0" smtClean="0"/>
              <a:t>Second level Arial size 18</a:t>
            </a:r>
          </a:p>
          <a:p>
            <a:pPr lvl="2"/>
            <a:r>
              <a:rPr lang="en-US" dirty="0" smtClean="0"/>
              <a:t>Third level Arial size 16</a:t>
            </a:r>
          </a:p>
          <a:p>
            <a:pPr lvl="3"/>
            <a:r>
              <a:rPr lang="en-US" dirty="0" smtClean="0"/>
              <a:t>Fourth level size 16</a:t>
            </a:r>
          </a:p>
          <a:p>
            <a:pPr lvl="4"/>
            <a:r>
              <a:rPr lang="en-US" dirty="0" smtClean="0"/>
              <a:t>Fifth level size 16</a:t>
            </a:r>
            <a:endParaRPr lang="en-US" dirty="0"/>
          </a:p>
        </p:txBody>
      </p:sp>
      <p:sp>
        <p:nvSpPr>
          <p:cNvPr id="10" name="TextBox 9"/>
          <p:cNvSpPr txBox="1"/>
          <p:nvPr/>
        </p:nvSpPr>
        <p:spPr>
          <a:xfrm>
            <a:off x="216171" y="6715148"/>
            <a:ext cx="563670" cy="142852"/>
          </a:xfrm>
          <a:prstGeom prst="rect">
            <a:avLst/>
          </a:prstGeom>
          <a:noFill/>
        </p:spPr>
        <p:txBody>
          <a:bodyPr wrap="square" lIns="0" tIns="0" rIns="0" bIns="0" rtlCol="0" anchor="t" anchorCtr="0">
            <a:noAutofit/>
          </a:bodyPr>
          <a:lstStyle/>
          <a:p>
            <a:pPr eaLnBrk="0" fontAlgn="base" hangingPunct="0">
              <a:spcBef>
                <a:spcPct val="20000"/>
              </a:spcBef>
              <a:spcAft>
                <a:spcPct val="0"/>
              </a:spcAft>
            </a:pPr>
            <a:r>
              <a:rPr lang="en-US" sz="700" dirty="0" smtClean="0">
                <a:solidFill>
                  <a:srgbClr val="FFFFFF">
                    <a:lumMod val="75000"/>
                  </a:srgbClr>
                </a:solidFill>
              </a:rPr>
              <a:t>© Ipsos MORI</a:t>
            </a:r>
            <a:endParaRPr lang="en-US" sz="700" dirty="0">
              <a:solidFill>
                <a:srgbClr val="FFFFFF">
                  <a:lumMod val="75000"/>
                </a:srgbClr>
              </a:solidFill>
            </a:endParaRPr>
          </a:p>
        </p:txBody>
      </p:sp>
      <p:grpSp>
        <p:nvGrpSpPr>
          <p:cNvPr id="61" name="Group 60"/>
          <p:cNvGrpSpPr>
            <a:grpSpLocks noChangeAspect="1"/>
          </p:cNvGrpSpPr>
          <p:nvPr/>
        </p:nvGrpSpPr>
        <p:grpSpPr bwMode="gray">
          <a:xfrm>
            <a:off x="8693088" y="6455027"/>
            <a:ext cx="225695" cy="224407"/>
            <a:chOff x="1020" y="346"/>
            <a:chExt cx="4114" cy="3756"/>
          </a:xfrm>
        </p:grpSpPr>
        <p:sp>
          <p:nvSpPr>
            <p:cNvPr id="62" name="Freeform 61"/>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8" name="Freeform 67"/>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9" name="Freeform 68"/>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0" name="Freeform 69"/>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1" name="Freeform 70"/>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2" name="Freeform 71"/>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3" name="Freeform 72"/>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4" name="Freeform 73"/>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5" name="Freeform 74"/>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6" name="Freeform 75"/>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29" name="Picture 28" descr="Ipsos SRI Logo - BLACK.png"/>
          <p:cNvPicPr>
            <a:picLocks noChangeAspect="1"/>
          </p:cNvPicPr>
          <p:nvPr/>
        </p:nvPicPr>
        <p:blipFill>
          <a:blip r:embed="rId19" cstate="print"/>
          <a:stretch>
            <a:fillRect/>
          </a:stretch>
        </p:blipFill>
        <p:spPr>
          <a:xfrm>
            <a:off x="228739" y="6453333"/>
            <a:ext cx="1077035" cy="226800"/>
          </a:xfrm>
          <a:prstGeom prst="rect">
            <a:avLst/>
          </a:prstGeom>
        </p:spPr>
      </p:pic>
      <p:sp>
        <p:nvSpPr>
          <p:cNvPr id="25" name="TextBox 24"/>
          <p:cNvSpPr txBox="1"/>
          <p:nvPr/>
        </p:nvSpPr>
        <p:spPr>
          <a:xfrm>
            <a:off x="8493666" y="6669360"/>
            <a:ext cx="650334" cy="188640"/>
          </a:xfrm>
          <a:prstGeom prst="rect">
            <a:avLst/>
          </a:prstGeom>
          <a:no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292926"/>
                </a:solidFill>
              </a:rPr>
              <a:pPr algn="ctr" eaLnBrk="0" fontAlgn="base" hangingPunct="0">
                <a:spcBef>
                  <a:spcPct val="20000"/>
                </a:spcBef>
                <a:spcAft>
                  <a:spcPct val="0"/>
                </a:spcAft>
              </a:pPr>
              <a:t>‹#›</a:t>
            </a:fld>
            <a:endParaRPr lang="en-GB" sz="1000" b="1" dirty="0">
              <a:solidFill>
                <a:srgbClr val="292926"/>
              </a:solidFill>
            </a:endParaRPr>
          </a:p>
        </p:txBody>
      </p:sp>
    </p:spTree>
    <p:extLst>
      <p:ext uri="{BB962C8B-B14F-4D97-AF65-F5344CB8AC3E}">
        <p14:creationId xmlns:p14="http://schemas.microsoft.com/office/powerpoint/2010/main" val="477391793"/>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4025" r:id="rId16"/>
    <p:sldLayoutId id="2147484096" r:id="rId17"/>
  </p:sldLayoutIdLst>
  <p:txStyles>
    <p:titleStyle>
      <a:lvl1pPr algn="l" rtl="0" eaLnBrk="1" fontAlgn="base" hangingPunct="1">
        <a:spcBef>
          <a:spcPct val="0"/>
        </a:spcBef>
        <a:spcAft>
          <a:spcPct val="0"/>
        </a:spcAft>
        <a:defRPr sz="2400" b="1" baseline="0">
          <a:solidFill>
            <a:schemeClr val="bg1"/>
          </a:solidFill>
          <a:latin typeface="+mn-lt"/>
          <a:ea typeface="+mj-ea"/>
          <a:cs typeface="+mj-cs"/>
        </a:defRPr>
      </a:lvl1pPr>
      <a:lvl2pPr algn="l" rtl="0" eaLnBrk="1" fontAlgn="base" hangingPunct="1">
        <a:spcBef>
          <a:spcPct val="0"/>
        </a:spcBef>
        <a:spcAft>
          <a:spcPct val="0"/>
        </a:spcAft>
        <a:defRPr sz="3000">
          <a:solidFill>
            <a:schemeClr val="tx2"/>
          </a:solidFill>
          <a:latin typeface="Arial Black" pitchFamily="34" charset="0"/>
        </a:defRPr>
      </a:lvl2pPr>
      <a:lvl3pPr algn="l" rtl="0" eaLnBrk="1" fontAlgn="base" hangingPunct="1">
        <a:spcBef>
          <a:spcPct val="0"/>
        </a:spcBef>
        <a:spcAft>
          <a:spcPct val="0"/>
        </a:spcAft>
        <a:defRPr sz="3000">
          <a:solidFill>
            <a:schemeClr val="tx2"/>
          </a:solidFill>
          <a:latin typeface="Arial Black" pitchFamily="34" charset="0"/>
        </a:defRPr>
      </a:lvl3pPr>
      <a:lvl4pPr algn="l" rtl="0" eaLnBrk="1" fontAlgn="base" hangingPunct="1">
        <a:spcBef>
          <a:spcPct val="0"/>
        </a:spcBef>
        <a:spcAft>
          <a:spcPct val="0"/>
        </a:spcAft>
        <a:defRPr sz="3000">
          <a:solidFill>
            <a:schemeClr val="tx2"/>
          </a:solidFill>
          <a:latin typeface="Arial Black" pitchFamily="34" charset="0"/>
        </a:defRPr>
      </a:lvl4pPr>
      <a:lvl5pPr algn="l" rtl="0" eaLnBrk="1" fontAlgn="base" hangingPunct="1">
        <a:spcBef>
          <a:spcPct val="0"/>
        </a:spcBef>
        <a:spcAft>
          <a:spcPct val="0"/>
        </a:spcAft>
        <a:defRPr sz="3000">
          <a:solidFill>
            <a:schemeClr val="tx2"/>
          </a:solidFill>
          <a:latin typeface="Arial Black" pitchFamily="34" charset="0"/>
        </a:defRPr>
      </a:lvl5pPr>
      <a:lvl6pPr marL="457200" algn="l" rtl="0" eaLnBrk="1" fontAlgn="base" hangingPunct="1">
        <a:spcBef>
          <a:spcPct val="0"/>
        </a:spcBef>
        <a:spcAft>
          <a:spcPct val="0"/>
        </a:spcAft>
        <a:defRPr sz="3000">
          <a:solidFill>
            <a:schemeClr val="tx2"/>
          </a:solidFill>
          <a:latin typeface="Arial Black" pitchFamily="34" charset="0"/>
        </a:defRPr>
      </a:lvl6pPr>
      <a:lvl7pPr marL="914400" algn="l" rtl="0" eaLnBrk="1" fontAlgn="base" hangingPunct="1">
        <a:spcBef>
          <a:spcPct val="0"/>
        </a:spcBef>
        <a:spcAft>
          <a:spcPct val="0"/>
        </a:spcAft>
        <a:defRPr sz="3000">
          <a:solidFill>
            <a:schemeClr val="tx2"/>
          </a:solidFill>
          <a:latin typeface="Arial Black" pitchFamily="34" charset="0"/>
        </a:defRPr>
      </a:lvl7pPr>
      <a:lvl8pPr marL="1371600" algn="l" rtl="0" eaLnBrk="1" fontAlgn="base" hangingPunct="1">
        <a:spcBef>
          <a:spcPct val="0"/>
        </a:spcBef>
        <a:spcAft>
          <a:spcPct val="0"/>
        </a:spcAft>
        <a:defRPr sz="3000">
          <a:solidFill>
            <a:schemeClr val="tx2"/>
          </a:solidFill>
          <a:latin typeface="Arial Black" pitchFamily="34" charset="0"/>
        </a:defRPr>
      </a:lvl8pPr>
      <a:lvl9pPr marL="1828800" algn="l" rtl="0" eaLnBrk="1" fontAlgn="base" hangingPunct="1">
        <a:spcBef>
          <a:spcPct val="0"/>
        </a:spcBef>
        <a:spcAft>
          <a:spcPct val="0"/>
        </a:spcAft>
        <a:defRPr sz="3000">
          <a:solidFill>
            <a:schemeClr val="tx2"/>
          </a:solidFill>
          <a:latin typeface="Arial Black" pitchFamily="34" charset="0"/>
        </a:defRPr>
      </a:lvl9pPr>
    </p:titleStyle>
    <p:bodyStyle>
      <a:lvl1pPr marL="180975" indent="-180975" algn="l" rtl="0" eaLnBrk="1" fontAlgn="base" hangingPunct="1">
        <a:spcBef>
          <a:spcPts val="600"/>
        </a:spcBef>
        <a:spcAft>
          <a:spcPct val="0"/>
        </a:spcAft>
        <a:buFont typeface="Arial" pitchFamily="34" charset="0"/>
        <a:buChar char="•"/>
        <a:defRPr sz="1800" baseline="0">
          <a:solidFill>
            <a:schemeClr val="tx1"/>
          </a:solidFill>
          <a:latin typeface="+mn-lt"/>
          <a:ea typeface="+mn-ea"/>
          <a:cs typeface="+mn-cs"/>
        </a:defRPr>
      </a:lvl1pPr>
      <a:lvl2pPr marL="358775" indent="-184150" algn="l" rtl="0" eaLnBrk="1" fontAlgn="base" hangingPunct="1">
        <a:spcBef>
          <a:spcPts val="600"/>
        </a:spcBef>
        <a:spcAft>
          <a:spcPct val="0"/>
        </a:spcAft>
        <a:buFont typeface="Arial" pitchFamily="34" charset="0"/>
        <a:buChar char="•"/>
        <a:defRPr sz="1800">
          <a:solidFill>
            <a:schemeClr val="tx1"/>
          </a:solidFill>
          <a:latin typeface="+mn-lt"/>
        </a:defRPr>
      </a:lvl2pPr>
      <a:lvl3pPr marL="720000" indent="-228600" algn="l" rtl="0" eaLnBrk="1" fontAlgn="base" hangingPunct="1">
        <a:spcBef>
          <a:spcPts val="600"/>
        </a:spcBef>
        <a:spcAft>
          <a:spcPct val="0"/>
        </a:spcAft>
        <a:buFont typeface="Arial" pitchFamily="34" charset="0"/>
        <a:buChar char="•"/>
        <a:defRPr sz="1600">
          <a:solidFill>
            <a:schemeClr val="tx1"/>
          </a:solidFill>
          <a:latin typeface="+mn-lt"/>
        </a:defRPr>
      </a:lvl3pPr>
      <a:lvl4pPr marL="1077913" indent="-273050" algn="l" rtl="0" eaLnBrk="1" fontAlgn="base" hangingPunct="1">
        <a:spcBef>
          <a:spcPts val="600"/>
        </a:spcBef>
        <a:spcAft>
          <a:spcPct val="0"/>
        </a:spcAft>
        <a:buFont typeface="Arial" pitchFamily="34" charset="0"/>
        <a:buChar char="•"/>
        <a:defRPr sz="1600" baseline="0">
          <a:solidFill>
            <a:schemeClr val="tx1"/>
          </a:solidFill>
          <a:latin typeface="+mn-lt"/>
        </a:defRPr>
      </a:lvl4pPr>
      <a:lvl5pPr marL="1436688" indent="-271463" algn="l" rtl="0" eaLnBrk="1" fontAlgn="base" hangingPunct="1">
        <a:spcBef>
          <a:spcPts val="600"/>
        </a:spcBef>
        <a:spcAft>
          <a:spcPct val="0"/>
        </a:spcAft>
        <a:buFont typeface="Arial" pitchFamily="34" charset="0"/>
        <a:buChar char="•"/>
        <a:defRPr sz="1600" baseline="0">
          <a:solidFill>
            <a:schemeClr val="tx1"/>
          </a:solidFill>
          <a:latin typeface="+mn-lt"/>
        </a:defRPr>
      </a:lvl5pPr>
      <a:lvl6pPr marL="2613025" indent="-268288" algn="l" rtl="0" eaLnBrk="1" fontAlgn="base" hangingPunct="1">
        <a:spcBef>
          <a:spcPct val="50000"/>
        </a:spcBef>
        <a:spcAft>
          <a:spcPct val="0"/>
        </a:spcAft>
        <a:buFont typeface="Arial" charset="0"/>
        <a:buChar char="–"/>
        <a:defRPr sz="2000">
          <a:solidFill>
            <a:schemeClr val="tx1"/>
          </a:solidFill>
          <a:latin typeface="+mn-lt"/>
        </a:defRPr>
      </a:lvl6pPr>
      <a:lvl7pPr marL="3070225" indent="-268288" algn="l" rtl="0" eaLnBrk="1" fontAlgn="base" hangingPunct="1">
        <a:spcBef>
          <a:spcPct val="50000"/>
        </a:spcBef>
        <a:spcAft>
          <a:spcPct val="0"/>
        </a:spcAft>
        <a:buFont typeface="Arial" charset="0"/>
        <a:buChar char="–"/>
        <a:defRPr sz="2000">
          <a:solidFill>
            <a:schemeClr val="tx1"/>
          </a:solidFill>
          <a:latin typeface="+mn-lt"/>
        </a:defRPr>
      </a:lvl7pPr>
      <a:lvl8pPr marL="3527425" indent="-268288" algn="l" rtl="0" eaLnBrk="1" fontAlgn="base" hangingPunct="1">
        <a:spcBef>
          <a:spcPct val="50000"/>
        </a:spcBef>
        <a:spcAft>
          <a:spcPct val="0"/>
        </a:spcAft>
        <a:buFont typeface="Arial" charset="0"/>
        <a:buChar char="–"/>
        <a:defRPr sz="2000">
          <a:solidFill>
            <a:schemeClr val="tx1"/>
          </a:solidFill>
          <a:latin typeface="+mn-lt"/>
        </a:defRPr>
      </a:lvl8pPr>
      <a:lvl9pPr marL="3984625" indent="-268288" algn="l" rtl="0" eaLnBrk="1" fontAlgn="base" hangingPunct="1">
        <a:spcBef>
          <a:spcPct val="5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1"/>
        </a:solidFill>
        <a:effectLst/>
      </p:bgPr>
    </p:bg>
    <p:spTree>
      <p:nvGrpSpPr>
        <p:cNvPr id="1" name=""/>
        <p:cNvGrpSpPr/>
        <p:nvPr/>
      </p:nvGrpSpPr>
      <p:grpSpPr>
        <a:xfrm>
          <a:off x="0" y="0"/>
          <a:ext cx="0" cy="0"/>
          <a:chOff x="0" y="0"/>
          <a:chExt cx="0" cy="0"/>
        </a:xfrm>
      </p:grpSpPr>
      <p:sp>
        <p:nvSpPr>
          <p:cNvPr id="1135" name="Rectangle 111"/>
          <p:cNvSpPr>
            <a:spLocks noChangeArrowheads="1"/>
          </p:cNvSpPr>
          <p:nvPr/>
        </p:nvSpPr>
        <p:spPr bwMode="gray">
          <a:xfrm flipV="1">
            <a:off x="-1" y="819150"/>
            <a:ext cx="9144001" cy="603885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sp>
        <p:nvSpPr>
          <p:cNvPr id="22533" name="Rectangle 2"/>
          <p:cNvSpPr>
            <a:spLocks noGrp="1" noChangeArrowheads="1"/>
          </p:cNvSpPr>
          <p:nvPr>
            <p:ph type="title"/>
          </p:nvPr>
        </p:nvSpPr>
        <p:spPr bwMode="gray">
          <a:xfrm>
            <a:off x="227136" y="0"/>
            <a:ext cx="7444175" cy="78579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GB" dirty="0" smtClean="0"/>
              <a:t>Click to edit slide title Arial Bold size 24</a:t>
            </a:r>
          </a:p>
        </p:txBody>
      </p:sp>
      <p:sp>
        <p:nvSpPr>
          <p:cNvPr id="17" name="TextBox 16"/>
          <p:cNvSpPr txBox="1"/>
          <p:nvPr/>
        </p:nvSpPr>
        <p:spPr bwMode="gray">
          <a:xfrm>
            <a:off x="8229601" y="404664"/>
            <a:ext cx="914400" cy="423195"/>
          </a:xfrm>
          <a:prstGeom prst="rect">
            <a:avLst/>
          </a:prstGeom>
          <a:solidFill>
            <a:schemeClr val="tx2"/>
          </a:solid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FFFFFF"/>
                </a:solidFill>
              </a:rPr>
              <a:pPr algn="ctr" eaLnBrk="0" fontAlgn="base" hangingPunct="0">
                <a:spcBef>
                  <a:spcPct val="20000"/>
                </a:spcBef>
                <a:spcAft>
                  <a:spcPct val="0"/>
                </a:spcAft>
              </a:pPr>
              <a:t>‹#›</a:t>
            </a:fld>
            <a:endParaRPr lang="en-GB" sz="1000" b="1" dirty="0">
              <a:solidFill>
                <a:srgbClr val="FFFFFF"/>
              </a:solidFill>
            </a:endParaRPr>
          </a:p>
        </p:txBody>
      </p:sp>
      <p:cxnSp>
        <p:nvCxnSpPr>
          <p:cNvPr id="22" name="Straight Connector 21"/>
          <p:cNvCxnSpPr/>
          <p:nvPr/>
        </p:nvCxnSpPr>
        <p:spPr bwMode="gray">
          <a:xfrm>
            <a:off x="234462" y="6369937"/>
            <a:ext cx="8736623" cy="0"/>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
        <p:nvSpPr>
          <p:cNvPr id="24" name="TextBox 23"/>
          <p:cNvSpPr txBox="1"/>
          <p:nvPr/>
        </p:nvSpPr>
        <p:spPr bwMode="gray">
          <a:xfrm>
            <a:off x="842175" y="6715148"/>
            <a:ext cx="5275422" cy="142852"/>
          </a:xfrm>
          <a:prstGeom prst="rect">
            <a:avLst/>
          </a:prstGeom>
          <a:noFill/>
        </p:spPr>
        <p:txBody>
          <a:bodyPr wrap="square" lIns="0" tIns="0" rIns="0" bIns="0" rtlCol="0" anchor="t" anchorCtr="0">
            <a:noAutofit/>
          </a:bodyPr>
          <a:lstStyle/>
          <a:p>
            <a:pPr eaLnBrk="0" fontAlgn="base" hangingPunct="0">
              <a:spcBef>
                <a:spcPct val="20000"/>
              </a:spcBef>
              <a:spcAft>
                <a:spcPct val="0"/>
              </a:spcAft>
            </a:pPr>
            <a:r>
              <a:rPr lang="en-US" sz="700" dirty="0" smtClean="0">
                <a:solidFill>
                  <a:srgbClr val="FFFFFF">
                    <a:lumMod val="75000"/>
                  </a:srgbClr>
                </a:solidFill>
              </a:rPr>
              <a:t>Version 1 | Public </a:t>
            </a:r>
            <a:endParaRPr lang="en-US" sz="700" dirty="0">
              <a:solidFill>
                <a:srgbClr val="FFFFFF">
                  <a:lumMod val="75000"/>
                </a:srgbClr>
              </a:solidFill>
            </a:endParaRPr>
          </a:p>
        </p:txBody>
      </p:sp>
      <p:sp>
        <p:nvSpPr>
          <p:cNvPr id="12" name="Text Placeholder 11"/>
          <p:cNvSpPr>
            <a:spLocks noGrp="1"/>
          </p:cNvSpPr>
          <p:nvPr>
            <p:ph type="body" idx="1"/>
          </p:nvPr>
        </p:nvSpPr>
        <p:spPr bwMode="gray">
          <a:xfrm>
            <a:off x="227135" y="1125538"/>
            <a:ext cx="8732226" cy="5086350"/>
          </a:xfrm>
          <a:prstGeom prst="rect">
            <a:avLst/>
          </a:prstGeom>
        </p:spPr>
        <p:txBody>
          <a:bodyPr vert="horz" lIns="0" tIns="0" rIns="0" bIns="0" rtlCol="0">
            <a:noAutofit/>
          </a:bodyPr>
          <a:lstStyle/>
          <a:p>
            <a:pPr lvl="0"/>
            <a:r>
              <a:rPr lang="en-US" dirty="0" smtClean="0"/>
              <a:t>Click to add text Arial size 18</a:t>
            </a:r>
          </a:p>
          <a:p>
            <a:pPr lvl="1"/>
            <a:r>
              <a:rPr lang="en-US" dirty="0" smtClean="0"/>
              <a:t>Second level Arial size 18</a:t>
            </a:r>
          </a:p>
          <a:p>
            <a:pPr lvl="2"/>
            <a:r>
              <a:rPr lang="en-US" dirty="0" smtClean="0"/>
              <a:t>Third level Arial size 16</a:t>
            </a:r>
          </a:p>
          <a:p>
            <a:pPr lvl="3"/>
            <a:r>
              <a:rPr lang="en-US" dirty="0" smtClean="0"/>
              <a:t>Fourth level size 16</a:t>
            </a:r>
          </a:p>
          <a:p>
            <a:pPr lvl="4"/>
            <a:r>
              <a:rPr lang="en-US" dirty="0" smtClean="0"/>
              <a:t>Fifth level size 16</a:t>
            </a:r>
            <a:endParaRPr lang="en-US" dirty="0"/>
          </a:p>
        </p:txBody>
      </p:sp>
      <p:sp>
        <p:nvSpPr>
          <p:cNvPr id="10" name="TextBox 9"/>
          <p:cNvSpPr txBox="1"/>
          <p:nvPr/>
        </p:nvSpPr>
        <p:spPr bwMode="gray">
          <a:xfrm>
            <a:off x="216170" y="6715148"/>
            <a:ext cx="563670" cy="142852"/>
          </a:xfrm>
          <a:prstGeom prst="rect">
            <a:avLst/>
          </a:prstGeom>
          <a:noFill/>
        </p:spPr>
        <p:txBody>
          <a:bodyPr wrap="square" lIns="0" tIns="0" rIns="0" bIns="0" rtlCol="0" anchor="t" anchorCtr="0">
            <a:noAutofit/>
          </a:bodyPr>
          <a:lstStyle/>
          <a:p>
            <a:pPr eaLnBrk="0" fontAlgn="base" hangingPunct="0">
              <a:spcBef>
                <a:spcPct val="20000"/>
              </a:spcBef>
              <a:spcAft>
                <a:spcPct val="0"/>
              </a:spcAft>
            </a:pPr>
            <a:r>
              <a:rPr lang="en-US" sz="700" dirty="0" smtClean="0">
                <a:solidFill>
                  <a:srgbClr val="FFFFFF">
                    <a:lumMod val="75000"/>
                  </a:srgbClr>
                </a:solidFill>
              </a:rPr>
              <a:t>© Ipsos MORI</a:t>
            </a:r>
            <a:endParaRPr lang="en-US" sz="700" dirty="0">
              <a:solidFill>
                <a:srgbClr val="FFFFFF">
                  <a:lumMod val="75000"/>
                </a:srgbClr>
              </a:solidFill>
            </a:endParaRPr>
          </a:p>
        </p:txBody>
      </p:sp>
      <p:grpSp>
        <p:nvGrpSpPr>
          <p:cNvPr id="61" name="Group 60"/>
          <p:cNvGrpSpPr>
            <a:grpSpLocks noChangeAspect="1"/>
          </p:cNvGrpSpPr>
          <p:nvPr/>
        </p:nvGrpSpPr>
        <p:grpSpPr bwMode="gray">
          <a:xfrm>
            <a:off x="8693074" y="6454999"/>
            <a:ext cx="225695" cy="224407"/>
            <a:chOff x="1020" y="346"/>
            <a:chExt cx="4114" cy="3756"/>
          </a:xfrm>
        </p:grpSpPr>
        <p:sp>
          <p:nvSpPr>
            <p:cNvPr id="62" name="Freeform 61"/>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8" name="Freeform 67"/>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9" name="Freeform 68"/>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0" name="Freeform 69"/>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1" name="Freeform 70"/>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2" name="Freeform 71"/>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3" name="Freeform 72"/>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4" name="Freeform 73"/>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5" name="Freeform 74"/>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6" name="Freeform 75"/>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26" name="Picture 25" descr="Ipsos SRI Logo - BLACK.png"/>
          <p:cNvPicPr>
            <a:picLocks noChangeAspect="1"/>
          </p:cNvPicPr>
          <p:nvPr/>
        </p:nvPicPr>
        <p:blipFill>
          <a:blip r:embed="rId42" cstate="print"/>
          <a:stretch>
            <a:fillRect/>
          </a:stretch>
        </p:blipFill>
        <p:spPr bwMode="gray">
          <a:xfrm>
            <a:off x="228736" y="6453333"/>
            <a:ext cx="1077035" cy="226800"/>
          </a:xfrm>
          <a:prstGeom prst="rect">
            <a:avLst/>
          </a:prstGeom>
        </p:spPr>
      </p:pic>
    </p:spTree>
    <p:extLst>
      <p:ext uri="{BB962C8B-B14F-4D97-AF65-F5344CB8AC3E}">
        <p14:creationId xmlns:p14="http://schemas.microsoft.com/office/powerpoint/2010/main" val="1042945793"/>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 id="2147484002" r:id="rId18"/>
    <p:sldLayoutId id="2147484003" r:id="rId19"/>
    <p:sldLayoutId id="2147484004" r:id="rId20"/>
    <p:sldLayoutId id="2147484005" r:id="rId21"/>
    <p:sldLayoutId id="2147484006" r:id="rId22"/>
    <p:sldLayoutId id="2147484007" r:id="rId23"/>
    <p:sldLayoutId id="2147484008" r:id="rId24"/>
    <p:sldLayoutId id="2147484009" r:id="rId25"/>
    <p:sldLayoutId id="2147484010" r:id="rId26"/>
    <p:sldLayoutId id="2147484011" r:id="rId27"/>
    <p:sldLayoutId id="2147484012" r:id="rId28"/>
    <p:sldLayoutId id="2147484013" r:id="rId29"/>
    <p:sldLayoutId id="2147484014" r:id="rId30"/>
    <p:sldLayoutId id="2147484015" r:id="rId31"/>
    <p:sldLayoutId id="2147484016" r:id="rId32"/>
    <p:sldLayoutId id="2147484017" r:id="rId33"/>
    <p:sldLayoutId id="2147484018" r:id="rId34"/>
    <p:sldLayoutId id="2147484019" r:id="rId35"/>
    <p:sldLayoutId id="2147484020" r:id="rId36"/>
    <p:sldLayoutId id="2147484021" r:id="rId37"/>
    <p:sldLayoutId id="2147484022" r:id="rId38"/>
    <p:sldLayoutId id="2147484023" r:id="rId39"/>
    <p:sldLayoutId id="2147484024" r:id="rId40"/>
  </p:sldLayoutIdLst>
  <p:transition>
    <p:fade/>
  </p:transition>
  <p:timing>
    <p:tnLst>
      <p:par>
        <p:cTn id="1" dur="indefinite" restart="never" nodeType="tmRoot"/>
      </p:par>
    </p:tnLst>
  </p:timing>
  <p:txStyles>
    <p:titleStyle>
      <a:lvl1pPr algn="l" rtl="0" eaLnBrk="1" fontAlgn="base" hangingPunct="1">
        <a:spcBef>
          <a:spcPct val="0"/>
        </a:spcBef>
        <a:spcAft>
          <a:spcPct val="0"/>
        </a:spcAft>
        <a:defRPr sz="2400" b="1" baseline="0">
          <a:solidFill>
            <a:schemeClr val="bg1"/>
          </a:solidFill>
          <a:latin typeface="+mn-lt"/>
          <a:ea typeface="+mj-ea"/>
          <a:cs typeface="+mj-cs"/>
        </a:defRPr>
      </a:lvl1pPr>
      <a:lvl2pPr algn="l" rtl="0" eaLnBrk="1" fontAlgn="base" hangingPunct="1">
        <a:spcBef>
          <a:spcPct val="0"/>
        </a:spcBef>
        <a:spcAft>
          <a:spcPct val="0"/>
        </a:spcAft>
        <a:defRPr sz="3000">
          <a:solidFill>
            <a:schemeClr val="tx2"/>
          </a:solidFill>
          <a:latin typeface="Arial Black" pitchFamily="34" charset="0"/>
        </a:defRPr>
      </a:lvl2pPr>
      <a:lvl3pPr algn="l" rtl="0" eaLnBrk="1" fontAlgn="base" hangingPunct="1">
        <a:spcBef>
          <a:spcPct val="0"/>
        </a:spcBef>
        <a:spcAft>
          <a:spcPct val="0"/>
        </a:spcAft>
        <a:defRPr sz="3000">
          <a:solidFill>
            <a:schemeClr val="tx2"/>
          </a:solidFill>
          <a:latin typeface="Arial Black" pitchFamily="34" charset="0"/>
        </a:defRPr>
      </a:lvl3pPr>
      <a:lvl4pPr algn="l" rtl="0" eaLnBrk="1" fontAlgn="base" hangingPunct="1">
        <a:spcBef>
          <a:spcPct val="0"/>
        </a:spcBef>
        <a:spcAft>
          <a:spcPct val="0"/>
        </a:spcAft>
        <a:defRPr sz="3000">
          <a:solidFill>
            <a:schemeClr val="tx2"/>
          </a:solidFill>
          <a:latin typeface="Arial Black" pitchFamily="34" charset="0"/>
        </a:defRPr>
      </a:lvl4pPr>
      <a:lvl5pPr algn="l" rtl="0" eaLnBrk="1" fontAlgn="base" hangingPunct="1">
        <a:spcBef>
          <a:spcPct val="0"/>
        </a:spcBef>
        <a:spcAft>
          <a:spcPct val="0"/>
        </a:spcAft>
        <a:defRPr sz="3000">
          <a:solidFill>
            <a:schemeClr val="tx2"/>
          </a:solidFill>
          <a:latin typeface="Arial Black" pitchFamily="34" charset="0"/>
        </a:defRPr>
      </a:lvl5pPr>
      <a:lvl6pPr marL="457200" algn="l" rtl="0" eaLnBrk="1" fontAlgn="base" hangingPunct="1">
        <a:spcBef>
          <a:spcPct val="0"/>
        </a:spcBef>
        <a:spcAft>
          <a:spcPct val="0"/>
        </a:spcAft>
        <a:defRPr sz="3000">
          <a:solidFill>
            <a:schemeClr val="tx2"/>
          </a:solidFill>
          <a:latin typeface="Arial Black" pitchFamily="34" charset="0"/>
        </a:defRPr>
      </a:lvl6pPr>
      <a:lvl7pPr marL="914400" algn="l" rtl="0" eaLnBrk="1" fontAlgn="base" hangingPunct="1">
        <a:spcBef>
          <a:spcPct val="0"/>
        </a:spcBef>
        <a:spcAft>
          <a:spcPct val="0"/>
        </a:spcAft>
        <a:defRPr sz="3000">
          <a:solidFill>
            <a:schemeClr val="tx2"/>
          </a:solidFill>
          <a:latin typeface="Arial Black" pitchFamily="34" charset="0"/>
        </a:defRPr>
      </a:lvl7pPr>
      <a:lvl8pPr marL="1371600" algn="l" rtl="0" eaLnBrk="1" fontAlgn="base" hangingPunct="1">
        <a:spcBef>
          <a:spcPct val="0"/>
        </a:spcBef>
        <a:spcAft>
          <a:spcPct val="0"/>
        </a:spcAft>
        <a:defRPr sz="3000">
          <a:solidFill>
            <a:schemeClr val="tx2"/>
          </a:solidFill>
          <a:latin typeface="Arial Black" pitchFamily="34" charset="0"/>
        </a:defRPr>
      </a:lvl8pPr>
      <a:lvl9pPr marL="1828800" algn="l" rtl="0" eaLnBrk="1" fontAlgn="base" hangingPunct="1">
        <a:spcBef>
          <a:spcPct val="0"/>
        </a:spcBef>
        <a:spcAft>
          <a:spcPct val="0"/>
        </a:spcAft>
        <a:defRPr sz="3000">
          <a:solidFill>
            <a:schemeClr val="tx2"/>
          </a:solidFill>
          <a:latin typeface="Arial Black" pitchFamily="34" charset="0"/>
        </a:defRPr>
      </a:lvl9pPr>
    </p:titleStyle>
    <p:bodyStyle>
      <a:lvl1pPr marL="180975" indent="-180975" algn="l" rtl="0" eaLnBrk="1" fontAlgn="base" hangingPunct="1">
        <a:spcBef>
          <a:spcPts val="1200"/>
        </a:spcBef>
        <a:spcAft>
          <a:spcPct val="0"/>
        </a:spcAft>
        <a:buFont typeface="Arial" pitchFamily="34" charset="0"/>
        <a:buChar char="•"/>
        <a:defRPr sz="1800" baseline="0">
          <a:solidFill>
            <a:schemeClr val="tx1"/>
          </a:solidFill>
          <a:latin typeface="+mn-lt"/>
          <a:ea typeface="+mn-ea"/>
          <a:cs typeface="+mn-cs"/>
        </a:defRPr>
      </a:lvl1pPr>
      <a:lvl2pPr marL="358775" indent="-184150" algn="l" rtl="0" eaLnBrk="1" fontAlgn="base" hangingPunct="1">
        <a:spcBef>
          <a:spcPts val="1200"/>
        </a:spcBef>
        <a:spcAft>
          <a:spcPct val="0"/>
        </a:spcAft>
        <a:buFont typeface="Arial" pitchFamily="34" charset="0"/>
        <a:buChar char="−"/>
        <a:defRPr sz="1800">
          <a:solidFill>
            <a:schemeClr val="tx1"/>
          </a:solidFill>
          <a:latin typeface="+mn-lt"/>
        </a:defRPr>
      </a:lvl2pPr>
      <a:lvl3pPr marL="720000" indent="-228600" algn="l" rtl="0" eaLnBrk="1" fontAlgn="base" hangingPunct="1">
        <a:spcBef>
          <a:spcPts val="1200"/>
        </a:spcBef>
        <a:spcAft>
          <a:spcPct val="0"/>
        </a:spcAft>
        <a:buFont typeface="Arial" pitchFamily="34" charset="0"/>
        <a:buChar char="−"/>
        <a:defRPr sz="1600">
          <a:solidFill>
            <a:schemeClr val="tx1"/>
          </a:solidFill>
          <a:latin typeface="+mn-lt"/>
        </a:defRPr>
      </a:lvl3pPr>
      <a:lvl4pPr marL="1077913" indent="-273050" algn="l" rtl="0" eaLnBrk="1" fontAlgn="base" hangingPunct="1">
        <a:spcBef>
          <a:spcPts val="1200"/>
        </a:spcBef>
        <a:spcAft>
          <a:spcPct val="0"/>
        </a:spcAft>
        <a:buFont typeface="Arial" pitchFamily="34" charset="0"/>
        <a:buChar char="−"/>
        <a:defRPr sz="1600" baseline="0">
          <a:solidFill>
            <a:schemeClr val="tx1"/>
          </a:solidFill>
          <a:latin typeface="+mn-lt"/>
        </a:defRPr>
      </a:lvl4pPr>
      <a:lvl5pPr marL="1436688" indent="-271463" algn="l" rtl="0" eaLnBrk="1" fontAlgn="base" hangingPunct="1">
        <a:spcBef>
          <a:spcPts val="1200"/>
        </a:spcBef>
        <a:spcAft>
          <a:spcPct val="0"/>
        </a:spcAft>
        <a:buFont typeface="Arial" pitchFamily="34" charset="0"/>
        <a:buChar char="−"/>
        <a:defRPr sz="1600" baseline="0">
          <a:solidFill>
            <a:schemeClr val="tx1"/>
          </a:solidFill>
          <a:latin typeface="+mn-lt"/>
        </a:defRPr>
      </a:lvl5pPr>
      <a:lvl6pPr marL="2613025" indent="-268288" algn="l" rtl="0" eaLnBrk="1" fontAlgn="base" hangingPunct="1">
        <a:spcBef>
          <a:spcPct val="50000"/>
        </a:spcBef>
        <a:spcAft>
          <a:spcPct val="0"/>
        </a:spcAft>
        <a:buFont typeface="Arial" charset="0"/>
        <a:buChar char="–"/>
        <a:defRPr sz="2000">
          <a:solidFill>
            <a:schemeClr val="tx1"/>
          </a:solidFill>
          <a:latin typeface="+mn-lt"/>
        </a:defRPr>
      </a:lvl6pPr>
      <a:lvl7pPr marL="3070225" indent="-268288" algn="l" rtl="0" eaLnBrk="1" fontAlgn="base" hangingPunct="1">
        <a:spcBef>
          <a:spcPct val="50000"/>
        </a:spcBef>
        <a:spcAft>
          <a:spcPct val="0"/>
        </a:spcAft>
        <a:buFont typeface="Arial" charset="0"/>
        <a:buChar char="–"/>
        <a:defRPr sz="2000">
          <a:solidFill>
            <a:schemeClr val="tx1"/>
          </a:solidFill>
          <a:latin typeface="+mn-lt"/>
        </a:defRPr>
      </a:lvl7pPr>
      <a:lvl8pPr marL="3527425" indent="-268288" algn="l" rtl="0" eaLnBrk="1" fontAlgn="base" hangingPunct="1">
        <a:spcBef>
          <a:spcPct val="50000"/>
        </a:spcBef>
        <a:spcAft>
          <a:spcPct val="0"/>
        </a:spcAft>
        <a:buFont typeface="Arial" charset="0"/>
        <a:buChar char="–"/>
        <a:defRPr sz="2000">
          <a:solidFill>
            <a:schemeClr val="tx1"/>
          </a:solidFill>
          <a:latin typeface="+mn-lt"/>
        </a:defRPr>
      </a:lvl8pPr>
      <a:lvl9pPr marL="3984625" indent="-268288" algn="l" rtl="0" eaLnBrk="1" fontAlgn="base" hangingPunct="1">
        <a:spcBef>
          <a:spcPct val="5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1"/>
        </a:solidFill>
        <a:effectLst/>
      </p:bgPr>
    </p:bg>
    <p:spTree>
      <p:nvGrpSpPr>
        <p:cNvPr id="1" name=""/>
        <p:cNvGrpSpPr/>
        <p:nvPr/>
      </p:nvGrpSpPr>
      <p:grpSpPr>
        <a:xfrm>
          <a:off x="0" y="0"/>
          <a:ext cx="0" cy="0"/>
          <a:chOff x="0" y="0"/>
          <a:chExt cx="0" cy="0"/>
        </a:xfrm>
      </p:grpSpPr>
      <p:sp>
        <p:nvSpPr>
          <p:cNvPr id="1135" name="Rectangle 111"/>
          <p:cNvSpPr>
            <a:spLocks noChangeArrowheads="1"/>
          </p:cNvSpPr>
          <p:nvPr/>
        </p:nvSpPr>
        <p:spPr bwMode="auto">
          <a:xfrm flipV="1">
            <a:off x="-1" y="819150"/>
            <a:ext cx="9144001" cy="603885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sp>
        <p:nvSpPr>
          <p:cNvPr id="22533" name="Rectangle 2"/>
          <p:cNvSpPr>
            <a:spLocks noGrp="1" noChangeArrowheads="1"/>
          </p:cNvSpPr>
          <p:nvPr>
            <p:ph type="title"/>
          </p:nvPr>
        </p:nvSpPr>
        <p:spPr bwMode="gray">
          <a:xfrm>
            <a:off x="227136" y="0"/>
            <a:ext cx="7444175" cy="78579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GB" dirty="0" smtClean="0"/>
              <a:t>Click to edit slide title Arial Bold size 24</a:t>
            </a:r>
          </a:p>
        </p:txBody>
      </p:sp>
      <p:cxnSp>
        <p:nvCxnSpPr>
          <p:cNvPr id="22" name="Straight Connector 21"/>
          <p:cNvCxnSpPr/>
          <p:nvPr/>
        </p:nvCxnSpPr>
        <p:spPr bwMode="auto">
          <a:xfrm>
            <a:off x="227135" y="6369937"/>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
        <p:nvSpPr>
          <p:cNvPr id="24" name="TextBox 23"/>
          <p:cNvSpPr txBox="1"/>
          <p:nvPr/>
        </p:nvSpPr>
        <p:spPr>
          <a:xfrm>
            <a:off x="842175" y="6715148"/>
            <a:ext cx="5275422" cy="142852"/>
          </a:xfrm>
          <a:prstGeom prst="rect">
            <a:avLst/>
          </a:prstGeom>
          <a:noFill/>
        </p:spPr>
        <p:txBody>
          <a:bodyPr wrap="square" lIns="0" tIns="0" rIns="0" bIns="0" rtlCol="0" anchor="t" anchorCtr="0">
            <a:noAutofit/>
          </a:bodyPr>
          <a:lstStyle/>
          <a:p>
            <a:pPr eaLnBrk="0" fontAlgn="base" hangingPunct="0">
              <a:spcBef>
                <a:spcPct val="20000"/>
              </a:spcBef>
              <a:spcAft>
                <a:spcPct val="0"/>
              </a:spcAft>
            </a:pPr>
            <a:r>
              <a:rPr lang="en-US" sz="700" dirty="0" smtClean="0">
                <a:solidFill>
                  <a:srgbClr val="FFFFFF">
                    <a:lumMod val="75000"/>
                  </a:srgbClr>
                </a:solidFill>
              </a:rPr>
              <a:t>Version 1 | Public</a:t>
            </a:r>
            <a:endParaRPr lang="en-US" sz="700" dirty="0">
              <a:solidFill>
                <a:srgbClr val="FFFFFF">
                  <a:lumMod val="75000"/>
                </a:srgbClr>
              </a:solidFill>
            </a:endParaRPr>
          </a:p>
        </p:txBody>
      </p:sp>
      <p:sp>
        <p:nvSpPr>
          <p:cNvPr id="12" name="Text Placeholder 11"/>
          <p:cNvSpPr>
            <a:spLocks noGrp="1"/>
          </p:cNvSpPr>
          <p:nvPr>
            <p:ph type="body" idx="1"/>
          </p:nvPr>
        </p:nvSpPr>
        <p:spPr>
          <a:xfrm>
            <a:off x="227135" y="1125538"/>
            <a:ext cx="8689731" cy="5086350"/>
          </a:xfrm>
          <a:prstGeom prst="rect">
            <a:avLst/>
          </a:prstGeom>
        </p:spPr>
        <p:txBody>
          <a:bodyPr vert="horz" lIns="0" tIns="0" rIns="0" bIns="0" rtlCol="0">
            <a:noAutofit/>
          </a:bodyPr>
          <a:lstStyle/>
          <a:p>
            <a:pPr lvl="0"/>
            <a:r>
              <a:rPr lang="en-US" dirty="0" smtClean="0"/>
              <a:t>Click to add text Arial size 18</a:t>
            </a:r>
          </a:p>
          <a:p>
            <a:pPr lvl="1"/>
            <a:r>
              <a:rPr lang="en-US" dirty="0" smtClean="0"/>
              <a:t>Second level Arial size 18</a:t>
            </a:r>
          </a:p>
          <a:p>
            <a:pPr lvl="2"/>
            <a:r>
              <a:rPr lang="en-US" dirty="0" smtClean="0"/>
              <a:t>Third level Arial size 16</a:t>
            </a:r>
          </a:p>
          <a:p>
            <a:pPr lvl="3"/>
            <a:r>
              <a:rPr lang="en-US" dirty="0" smtClean="0"/>
              <a:t>Fourth level size 16</a:t>
            </a:r>
          </a:p>
          <a:p>
            <a:pPr lvl="4"/>
            <a:r>
              <a:rPr lang="en-US" dirty="0" smtClean="0"/>
              <a:t>Fifth level size 16</a:t>
            </a:r>
            <a:endParaRPr lang="en-US" dirty="0"/>
          </a:p>
        </p:txBody>
      </p:sp>
      <p:sp>
        <p:nvSpPr>
          <p:cNvPr id="10" name="TextBox 9"/>
          <p:cNvSpPr txBox="1"/>
          <p:nvPr/>
        </p:nvSpPr>
        <p:spPr>
          <a:xfrm>
            <a:off x="216170" y="6715148"/>
            <a:ext cx="563670" cy="142852"/>
          </a:xfrm>
          <a:prstGeom prst="rect">
            <a:avLst/>
          </a:prstGeom>
          <a:noFill/>
        </p:spPr>
        <p:txBody>
          <a:bodyPr wrap="square" lIns="0" tIns="0" rIns="0" bIns="0" rtlCol="0" anchor="t" anchorCtr="0">
            <a:noAutofit/>
          </a:bodyPr>
          <a:lstStyle/>
          <a:p>
            <a:pPr eaLnBrk="0" fontAlgn="base" hangingPunct="0">
              <a:spcBef>
                <a:spcPct val="20000"/>
              </a:spcBef>
              <a:spcAft>
                <a:spcPct val="0"/>
              </a:spcAft>
            </a:pPr>
            <a:r>
              <a:rPr lang="en-US" sz="700" dirty="0" smtClean="0">
                <a:solidFill>
                  <a:srgbClr val="FFFFFF">
                    <a:lumMod val="75000"/>
                  </a:srgbClr>
                </a:solidFill>
              </a:rPr>
              <a:t>© Ipsos MORI</a:t>
            </a:r>
            <a:endParaRPr lang="en-US" sz="700" dirty="0">
              <a:solidFill>
                <a:srgbClr val="FFFFFF">
                  <a:lumMod val="75000"/>
                </a:srgbClr>
              </a:solidFill>
            </a:endParaRPr>
          </a:p>
        </p:txBody>
      </p:sp>
      <p:grpSp>
        <p:nvGrpSpPr>
          <p:cNvPr id="61" name="Group 60"/>
          <p:cNvGrpSpPr>
            <a:grpSpLocks noChangeAspect="1"/>
          </p:cNvGrpSpPr>
          <p:nvPr/>
        </p:nvGrpSpPr>
        <p:grpSpPr bwMode="gray">
          <a:xfrm>
            <a:off x="8693074" y="6454999"/>
            <a:ext cx="225695" cy="224407"/>
            <a:chOff x="1020" y="346"/>
            <a:chExt cx="4114" cy="3756"/>
          </a:xfrm>
        </p:grpSpPr>
        <p:sp>
          <p:nvSpPr>
            <p:cNvPr id="62" name="Freeform 61"/>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8" name="Freeform 67"/>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9" name="Freeform 68"/>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0" name="Freeform 69"/>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1" name="Freeform 70"/>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2" name="Freeform 71"/>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3" name="Freeform 72"/>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4" name="Freeform 73"/>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5" name="Freeform 74"/>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6" name="Freeform 75"/>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29" name="Picture 28" descr="Ipsos SRI Logo - BLACK.png"/>
          <p:cNvPicPr>
            <a:picLocks noChangeAspect="1"/>
          </p:cNvPicPr>
          <p:nvPr/>
        </p:nvPicPr>
        <p:blipFill>
          <a:blip r:embed="rId18" cstate="print"/>
          <a:stretch>
            <a:fillRect/>
          </a:stretch>
        </p:blipFill>
        <p:spPr>
          <a:xfrm>
            <a:off x="228736" y="6453333"/>
            <a:ext cx="1077035" cy="226800"/>
          </a:xfrm>
          <a:prstGeom prst="rect">
            <a:avLst/>
          </a:prstGeom>
        </p:spPr>
      </p:pic>
    </p:spTree>
    <p:extLst>
      <p:ext uri="{BB962C8B-B14F-4D97-AF65-F5344CB8AC3E}">
        <p14:creationId xmlns:p14="http://schemas.microsoft.com/office/powerpoint/2010/main" val="3311298052"/>
      </p:ext>
    </p:extLst>
  </p:cSld>
  <p:clrMap bg1="lt1" tx1="dk1" bg2="lt2" tx2="dk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 id="2147484062" r:id="rId13"/>
    <p:sldLayoutId id="2147484063" r:id="rId14"/>
    <p:sldLayoutId id="2147484064" r:id="rId15"/>
    <p:sldLayoutId id="2147484065" r:id="rId16"/>
  </p:sldLayoutIdLst>
  <p:txStyles>
    <p:titleStyle>
      <a:lvl1pPr algn="l" rtl="0" eaLnBrk="1" fontAlgn="base" hangingPunct="1">
        <a:spcBef>
          <a:spcPct val="0"/>
        </a:spcBef>
        <a:spcAft>
          <a:spcPct val="0"/>
        </a:spcAft>
        <a:defRPr sz="2400" b="1" baseline="0">
          <a:solidFill>
            <a:schemeClr val="bg1"/>
          </a:solidFill>
          <a:latin typeface="+mn-lt"/>
          <a:ea typeface="+mj-ea"/>
          <a:cs typeface="+mj-cs"/>
        </a:defRPr>
      </a:lvl1pPr>
      <a:lvl2pPr algn="l" rtl="0" eaLnBrk="1" fontAlgn="base" hangingPunct="1">
        <a:spcBef>
          <a:spcPct val="0"/>
        </a:spcBef>
        <a:spcAft>
          <a:spcPct val="0"/>
        </a:spcAft>
        <a:defRPr sz="3000">
          <a:solidFill>
            <a:schemeClr val="tx2"/>
          </a:solidFill>
          <a:latin typeface="Arial Black" pitchFamily="34" charset="0"/>
        </a:defRPr>
      </a:lvl2pPr>
      <a:lvl3pPr algn="l" rtl="0" eaLnBrk="1" fontAlgn="base" hangingPunct="1">
        <a:spcBef>
          <a:spcPct val="0"/>
        </a:spcBef>
        <a:spcAft>
          <a:spcPct val="0"/>
        </a:spcAft>
        <a:defRPr sz="3000">
          <a:solidFill>
            <a:schemeClr val="tx2"/>
          </a:solidFill>
          <a:latin typeface="Arial Black" pitchFamily="34" charset="0"/>
        </a:defRPr>
      </a:lvl3pPr>
      <a:lvl4pPr algn="l" rtl="0" eaLnBrk="1" fontAlgn="base" hangingPunct="1">
        <a:spcBef>
          <a:spcPct val="0"/>
        </a:spcBef>
        <a:spcAft>
          <a:spcPct val="0"/>
        </a:spcAft>
        <a:defRPr sz="3000">
          <a:solidFill>
            <a:schemeClr val="tx2"/>
          </a:solidFill>
          <a:latin typeface="Arial Black" pitchFamily="34" charset="0"/>
        </a:defRPr>
      </a:lvl4pPr>
      <a:lvl5pPr algn="l" rtl="0" eaLnBrk="1" fontAlgn="base" hangingPunct="1">
        <a:spcBef>
          <a:spcPct val="0"/>
        </a:spcBef>
        <a:spcAft>
          <a:spcPct val="0"/>
        </a:spcAft>
        <a:defRPr sz="3000">
          <a:solidFill>
            <a:schemeClr val="tx2"/>
          </a:solidFill>
          <a:latin typeface="Arial Black" pitchFamily="34" charset="0"/>
        </a:defRPr>
      </a:lvl5pPr>
      <a:lvl6pPr marL="457200" algn="l" rtl="0" eaLnBrk="1" fontAlgn="base" hangingPunct="1">
        <a:spcBef>
          <a:spcPct val="0"/>
        </a:spcBef>
        <a:spcAft>
          <a:spcPct val="0"/>
        </a:spcAft>
        <a:defRPr sz="3000">
          <a:solidFill>
            <a:schemeClr val="tx2"/>
          </a:solidFill>
          <a:latin typeface="Arial Black" pitchFamily="34" charset="0"/>
        </a:defRPr>
      </a:lvl6pPr>
      <a:lvl7pPr marL="914400" algn="l" rtl="0" eaLnBrk="1" fontAlgn="base" hangingPunct="1">
        <a:spcBef>
          <a:spcPct val="0"/>
        </a:spcBef>
        <a:spcAft>
          <a:spcPct val="0"/>
        </a:spcAft>
        <a:defRPr sz="3000">
          <a:solidFill>
            <a:schemeClr val="tx2"/>
          </a:solidFill>
          <a:latin typeface="Arial Black" pitchFamily="34" charset="0"/>
        </a:defRPr>
      </a:lvl7pPr>
      <a:lvl8pPr marL="1371600" algn="l" rtl="0" eaLnBrk="1" fontAlgn="base" hangingPunct="1">
        <a:spcBef>
          <a:spcPct val="0"/>
        </a:spcBef>
        <a:spcAft>
          <a:spcPct val="0"/>
        </a:spcAft>
        <a:defRPr sz="3000">
          <a:solidFill>
            <a:schemeClr val="tx2"/>
          </a:solidFill>
          <a:latin typeface="Arial Black" pitchFamily="34" charset="0"/>
        </a:defRPr>
      </a:lvl8pPr>
      <a:lvl9pPr marL="1828800" algn="l" rtl="0" eaLnBrk="1" fontAlgn="base" hangingPunct="1">
        <a:spcBef>
          <a:spcPct val="0"/>
        </a:spcBef>
        <a:spcAft>
          <a:spcPct val="0"/>
        </a:spcAft>
        <a:defRPr sz="3000">
          <a:solidFill>
            <a:schemeClr val="tx2"/>
          </a:solidFill>
          <a:latin typeface="Arial Black" pitchFamily="34" charset="0"/>
        </a:defRPr>
      </a:lvl9pPr>
    </p:titleStyle>
    <p:bodyStyle>
      <a:lvl1pPr marL="180975" indent="-180975" algn="l" rtl="0" eaLnBrk="1" fontAlgn="base" hangingPunct="1">
        <a:spcBef>
          <a:spcPts val="600"/>
        </a:spcBef>
        <a:spcAft>
          <a:spcPct val="0"/>
        </a:spcAft>
        <a:buFont typeface="Arial" pitchFamily="34" charset="0"/>
        <a:buChar char="•"/>
        <a:defRPr sz="1800" baseline="0">
          <a:solidFill>
            <a:schemeClr val="tx1"/>
          </a:solidFill>
          <a:latin typeface="+mn-lt"/>
          <a:ea typeface="+mn-ea"/>
          <a:cs typeface="+mn-cs"/>
        </a:defRPr>
      </a:lvl1pPr>
      <a:lvl2pPr marL="358775" indent="-184150" algn="l" rtl="0" eaLnBrk="1" fontAlgn="base" hangingPunct="1">
        <a:spcBef>
          <a:spcPts val="600"/>
        </a:spcBef>
        <a:spcAft>
          <a:spcPct val="0"/>
        </a:spcAft>
        <a:buFont typeface="Arial" pitchFamily="34" charset="0"/>
        <a:buChar char="•"/>
        <a:defRPr sz="1800">
          <a:solidFill>
            <a:schemeClr val="tx1"/>
          </a:solidFill>
          <a:latin typeface="+mn-lt"/>
        </a:defRPr>
      </a:lvl2pPr>
      <a:lvl3pPr marL="720000" indent="-228600" algn="l" rtl="0" eaLnBrk="1" fontAlgn="base" hangingPunct="1">
        <a:spcBef>
          <a:spcPts val="600"/>
        </a:spcBef>
        <a:spcAft>
          <a:spcPct val="0"/>
        </a:spcAft>
        <a:buFont typeface="Arial" pitchFamily="34" charset="0"/>
        <a:buChar char="•"/>
        <a:defRPr sz="1600">
          <a:solidFill>
            <a:schemeClr val="tx1"/>
          </a:solidFill>
          <a:latin typeface="+mn-lt"/>
        </a:defRPr>
      </a:lvl3pPr>
      <a:lvl4pPr marL="1077913" indent="-273050" algn="l" rtl="0" eaLnBrk="1" fontAlgn="base" hangingPunct="1">
        <a:spcBef>
          <a:spcPts val="600"/>
        </a:spcBef>
        <a:spcAft>
          <a:spcPct val="0"/>
        </a:spcAft>
        <a:buFont typeface="Arial" pitchFamily="34" charset="0"/>
        <a:buChar char="•"/>
        <a:defRPr sz="1600" baseline="0">
          <a:solidFill>
            <a:schemeClr val="tx1"/>
          </a:solidFill>
          <a:latin typeface="+mn-lt"/>
        </a:defRPr>
      </a:lvl4pPr>
      <a:lvl5pPr marL="1436688" indent="-271463" algn="l" rtl="0" eaLnBrk="1" fontAlgn="base" hangingPunct="1">
        <a:spcBef>
          <a:spcPts val="600"/>
        </a:spcBef>
        <a:spcAft>
          <a:spcPct val="0"/>
        </a:spcAft>
        <a:buFont typeface="Arial" pitchFamily="34" charset="0"/>
        <a:buChar char="•"/>
        <a:defRPr sz="1600" baseline="0">
          <a:solidFill>
            <a:schemeClr val="tx1"/>
          </a:solidFill>
          <a:latin typeface="+mn-lt"/>
        </a:defRPr>
      </a:lvl5pPr>
      <a:lvl6pPr marL="2613025" indent="-268288" algn="l" rtl="0" eaLnBrk="1" fontAlgn="base" hangingPunct="1">
        <a:spcBef>
          <a:spcPct val="50000"/>
        </a:spcBef>
        <a:spcAft>
          <a:spcPct val="0"/>
        </a:spcAft>
        <a:buFont typeface="Arial" charset="0"/>
        <a:buChar char="–"/>
        <a:defRPr sz="2000">
          <a:solidFill>
            <a:schemeClr val="tx1"/>
          </a:solidFill>
          <a:latin typeface="+mn-lt"/>
        </a:defRPr>
      </a:lvl6pPr>
      <a:lvl7pPr marL="3070225" indent="-268288" algn="l" rtl="0" eaLnBrk="1" fontAlgn="base" hangingPunct="1">
        <a:spcBef>
          <a:spcPct val="50000"/>
        </a:spcBef>
        <a:spcAft>
          <a:spcPct val="0"/>
        </a:spcAft>
        <a:buFont typeface="Arial" charset="0"/>
        <a:buChar char="–"/>
        <a:defRPr sz="2000">
          <a:solidFill>
            <a:schemeClr val="tx1"/>
          </a:solidFill>
          <a:latin typeface="+mn-lt"/>
        </a:defRPr>
      </a:lvl7pPr>
      <a:lvl8pPr marL="3527425" indent="-268288" algn="l" rtl="0" eaLnBrk="1" fontAlgn="base" hangingPunct="1">
        <a:spcBef>
          <a:spcPct val="50000"/>
        </a:spcBef>
        <a:spcAft>
          <a:spcPct val="0"/>
        </a:spcAft>
        <a:buFont typeface="Arial" charset="0"/>
        <a:buChar char="–"/>
        <a:defRPr sz="2000">
          <a:solidFill>
            <a:schemeClr val="tx1"/>
          </a:solidFill>
          <a:latin typeface="+mn-lt"/>
        </a:defRPr>
      </a:lvl8pPr>
      <a:lvl9pPr marL="3984625" indent="-268288" algn="l" rtl="0" eaLnBrk="1" fontAlgn="base" hangingPunct="1">
        <a:spcBef>
          <a:spcPct val="5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CC3A93-6C42-46A9-8E1E-8D45C3B2152D}" type="datetimeFigureOut">
              <a:rPr lang="en-GB" smtClean="0">
                <a:solidFill>
                  <a:prstClr val="black">
                    <a:tint val="75000"/>
                  </a:prstClr>
                </a:solidFill>
              </a:rPr>
              <a:pPr/>
              <a:t>25/09/2014</a:t>
            </a:fld>
            <a:endParaRPr lang="en-GB">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DD6C98-8AA8-4B2B-A3DE-9FDE77A16F02}" type="slidenum">
              <a:rPr lang="en-GB" smtClean="0">
                <a:solidFill>
                  <a:prstClr val="black">
                    <a:tint val="75000"/>
                  </a:prstClr>
                </a:solidFill>
              </a:rPr>
              <a:pPr/>
              <a:t>‹#›</a:t>
            </a:fld>
            <a:endParaRPr lang="en-GB">
              <a:solidFill>
                <a:prstClr val="black">
                  <a:tint val="75000"/>
                </a:prstClr>
              </a:solidFill>
            </a:endParaRPr>
          </a:p>
        </p:txBody>
      </p:sp>
      <p:sp>
        <p:nvSpPr>
          <p:cNvPr id="7" name="Rectangle 6"/>
          <p:cNvSpPr/>
          <p:nvPr userDrawn="1"/>
        </p:nvSpPr>
        <p:spPr>
          <a:xfrm flipH="1">
            <a:off x="0" y="0"/>
            <a:ext cx="9144000" cy="6858000"/>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Tree>
    <p:extLst>
      <p:ext uri="{BB962C8B-B14F-4D97-AF65-F5344CB8AC3E}">
        <p14:creationId xmlns:p14="http://schemas.microsoft.com/office/powerpoint/2010/main" val="1033664661"/>
      </p:ext>
    </p:extLst>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1"/>
        </a:solidFill>
        <a:effectLst/>
      </p:bgPr>
    </p:bg>
    <p:spTree>
      <p:nvGrpSpPr>
        <p:cNvPr id="1" name=""/>
        <p:cNvGrpSpPr/>
        <p:nvPr/>
      </p:nvGrpSpPr>
      <p:grpSpPr>
        <a:xfrm>
          <a:off x="0" y="0"/>
          <a:ext cx="0" cy="0"/>
          <a:chOff x="0" y="0"/>
          <a:chExt cx="0" cy="0"/>
        </a:xfrm>
      </p:grpSpPr>
      <p:sp>
        <p:nvSpPr>
          <p:cNvPr id="1135" name="Rectangle 111"/>
          <p:cNvSpPr>
            <a:spLocks noChangeArrowheads="1"/>
          </p:cNvSpPr>
          <p:nvPr/>
        </p:nvSpPr>
        <p:spPr bwMode="auto">
          <a:xfrm flipV="1">
            <a:off x="-1" y="819150"/>
            <a:ext cx="9144001" cy="603885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sp>
        <p:nvSpPr>
          <p:cNvPr id="22533" name="Rectangle 2"/>
          <p:cNvSpPr>
            <a:spLocks noGrp="1" noChangeArrowheads="1"/>
          </p:cNvSpPr>
          <p:nvPr>
            <p:ph type="title"/>
          </p:nvPr>
        </p:nvSpPr>
        <p:spPr bwMode="gray">
          <a:xfrm>
            <a:off x="227137" y="0"/>
            <a:ext cx="7444175" cy="78579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GB" dirty="0" smtClean="0"/>
              <a:t>Click to edit slide title Arial Bold size 24</a:t>
            </a:r>
          </a:p>
        </p:txBody>
      </p:sp>
      <p:cxnSp>
        <p:nvCxnSpPr>
          <p:cNvPr id="22" name="Straight Connector 21"/>
          <p:cNvCxnSpPr/>
          <p:nvPr/>
        </p:nvCxnSpPr>
        <p:spPr bwMode="auto">
          <a:xfrm>
            <a:off x="227149" y="6369937"/>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
        <p:nvSpPr>
          <p:cNvPr id="24" name="TextBox 23"/>
          <p:cNvSpPr txBox="1"/>
          <p:nvPr/>
        </p:nvSpPr>
        <p:spPr>
          <a:xfrm>
            <a:off x="842175" y="6715148"/>
            <a:ext cx="5275422" cy="142852"/>
          </a:xfrm>
          <a:prstGeom prst="rect">
            <a:avLst/>
          </a:prstGeom>
          <a:noFill/>
        </p:spPr>
        <p:txBody>
          <a:bodyPr wrap="square" lIns="0" tIns="0" rIns="0" bIns="0" rtlCol="0" anchor="t" anchorCtr="0">
            <a:noAutofit/>
          </a:bodyPr>
          <a:lstStyle/>
          <a:p>
            <a:pPr eaLnBrk="0" fontAlgn="base" hangingPunct="0">
              <a:spcBef>
                <a:spcPct val="20000"/>
              </a:spcBef>
              <a:spcAft>
                <a:spcPct val="0"/>
              </a:spcAft>
            </a:pPr>
            <a:r>
              <a:rPr lang="en-US" sz="700" dirty="0" smtClean="0">
                <a:solidFill>
                  <a:srgbClr val="FFFFFF">
                    <a:lumMod val="75000"/>
                  </a:srgbClr>
                </a:solidFill>
              </a:rPr>
              <a:t>Version 1 | Internal Use Only</a:t>
            </a:r>
            <a:endParaRPr lang="en-US" sz="700" dirty="0">
              <a:solidFill>
                <a:srgbClr val="FFFFFF">
                  <a:lumMod val="75000"/>
                </a:srgbClr>
              </a:solidFill>
            </a:endParaRPr>
          </a:p>
        </p:txBody>
      </p:sp>
      <p:sp>
        <p:nvSpPr>
          <p:cNvPr id="12" name="Text Placeholder 11"/>
          <p:cNvSpPr>
            <a:spLocks noGrp="1"/>
          </p:cNvSpPr>
          <p:nvPr>
            <p:ph type="body" idx="1"/>
          </p:nvPr>
        </p:nvSpPr>
        <p:spPr>
          <a:xfrm>
            <a:off x="227149" y="1125538"/>
            <a:ext cx="8689731" cy="5086350"/>
          </a:xfrm>
          <a:prstGeom prst="rect">
            <a:avLst/>
          </a:prstGeom>
        </p:spPr>
        <p:txBody>
          <a:bodyPr vert="horz" lIns="0" tIns="0" rIns="0" bIns="0" rtlCol="0">
            <a:noAutofit/>
          </a:bodyPr>
          <a:lstStyle/>
          <a:p>
            <a:pPr lvl="0"/>
            <a:r>
              <a:rPr lang="en-US" dirty="0" smtClean="0"/>
              <a:t>Click to add text Arial size 18</a:t>
            </a:r>
          </a:p>
          <a:p>
            <a:pPr lvl="1"/>
            <a:r>
              <a:rPr lang="en-US" dirty="0" smtClean="0"/>
              <a:t>Second level Arial size 18</a:t>
            </a:r>
          </a:p>
          <a:p>
            <a:pPr lvl="2"/>
            <a:r>
              <a:rPr lang="en-US" dirty="0" smtClean="0"/>
              <a:t>Third level Arial size 16</a:t>
            </a:r>
          </a:p>
          <a:p>
            <a:pPr lvl="3"/>
            <a:r>
              <a:rPr lang="en-US" dirty="0" smtClean="0"/>
              <a:t>Fourth level size 16</a:t>
            </a:r>
          </a:p>
          <a:p>
            <a:pPr lvl="4"/>
            <a:r>
              <a:rPr lang="en-US" dirty="0" smtClean="0"/>
              <a:t>Fifth level size 16</a:t>
            </a:r>
            <a:endParaRPr lang="en-US" dirty="0"/>
          </a:p>
        </p:txBody>
      </p:sp>
      <p:sp>
        <p:nvSpPr>
          <p:cNvPr id="10" name="TextBox 9"/>
          <p:cNvSpPr txBox="1"/>
          <p:nvPr/>
        </p:nvSpPr>
        <p:spPr>
          <a:xfrm>
            <a:off x="216171" y="6715148"/>
            <a:ext cx="563670" cy="142852"/>
          </a:xfrm>
          <a:prstGeom prst="rect">
            <a:avLst/>
          </a:prstGeom>
          <a:noFill/>
        </p:spPr>
        <p:txBody>
          <a:bodyPr wrap="square" lIns="0" tIns="0" rIns="0" bIns="0" rtlCol="0" anchor="t" anchorCtr="0">
            <a:noAutofit/>
          </a:bodyPr>
          <a:lstStyle/>
          <a:p>
            <a:pPr eaLnBrk="0" fontAlgn="base" hangingPunct="0">
              <a:spcBef>
                <a:spcPct val="20000"/>
              </a:spcBef>
              <a:spcAft>
                <a:spcPct val="0"/>
              </a:spcAft>
            </a:pPr>
            <a:r>
              <a:rPr lang="en-US" sz="700" dirty="0" smtClean="0">
                <a:solidFill>
                  <a:srgbClr val="FFFFFF">
                    <a:lumMod val="75000"/>
                  </a:srgbClr>
                </a:solidFill>
              </a:rPr>
              <a:t>© Ipsos MORI</a:t>
            </a:r>
            <a:endParaRPr lang="en-US" sz="700" dirty="0">
              <a:solidFill>
                <a:srgbClr val="FFFFFF">
                  <a:lumMod val="75000"/>
                </a:srgbClr>
              </a:solidFill>
            </a:endParaRPr>
          </a:p>
        </p:txBody>
      </p:sp>
      <p:grpSp>
        <p:nvGrpSpPr>
          <p:cNvPr id="61" name="Group 60"/>
          <p:cNvGrpSpPr>
            <a:grpSpLocks noChangeAspect="1"/>
          </p:cNvGrpSpPr>
          <p:nvPr/>
        </p:nvGrpSpPr>
        <p:grpSpPr bwMode="gray">
          <a:xfrm>
            <a:off x="8693088" y="6455027"/>
            <a:ext cx="225695" cy="224407"/>
            <a:chOff x="1020" y="346"/>
            <a:chExt cx="4114" cy="3756"/>
          </a:xfrm>
        </p:grpSpPr>
        <p:sp>
          <p:nvSpPr>
            <p:cNvPr id="62" name="Freeform 61"/>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8" name="Freeform 67"/>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9" name="Freeform 68"/>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0" name="Freeform 69"/>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1" name="Freeform 70"/>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2" name="Freeform 71"/>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3" name="Freeform 72"/>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4" name="Freeform 73"/>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5" name="Freeform 74"/>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6" name="Freeform 75"/>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29" name="Picture 28" descr="Ipsos SRI Logo - BLACK.png"/>
          <p:cNvPicPr>
            <a:picLocks noChangeAspect="1"/>
          </p:cNvPicPr>
          <p:nvPr/>
        </p:nvPicPr>
        <p:blipFill>
          <a:blip r:embed="rId18" cstate="print"/>
          <a:stretch>
            <a:fillRect/>
          </a:stretch>
        </p:blipFill>
        <p:spPr>
          <a:xfrm>
            <a:off x="228739" y="6453333"/>
            <a:ext cx="1077035" cy="226800"/>
          </a:xfrm>
          <a:prstGeom prst="rect">
            <a:avLst/>
          </a:prstGeom>
        </p:spPr>
      </p:pic>
      <p:sp>
        <p:nvSpPr>
          <p:cNvPr id="25" name="TextBox 24"/>
          <p:cNvSpPr txBox="1"/>
          <p:nvPr/>
        </p:nvSpPr>
        <p:spPr>
          <a:xfrm>
            <a:off x="8493666" y="6669360"/>
            <a:ext cx="650334" cy="188640"/>
          </a:xfrm>
          <a:prstGeom prst="rect">
            <a:avLst/>
          </a:prstGeom>
          <a:no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292926"/>
                </a:solidFill>
              </a:rPr>
              <a:pPr algn="ctr" eaLnBrk="0" fontAlgn="base" hangingPunct="0">
                <a:spcBef>
                  <a:spcPct val="20000"/>
                </a:spcBef>
                <a:spcAft>
                  <a:spcPct val="0"/>
                </a:spcAft>
              </a:pPr>
              <a:t>‹#›</a:t>
            </a:fld>
            <a:endParaRPr lang="en-GB" sz="1000" b="1" dirty="0">
              <a:solidFill>
                <a:srgbClr val="292926"/>
              </a:solidFill>
            </a:endParaRPr>
          </a:p>
        </p:txBody>
      </p:sp>
    </p:spTree>
    <p:extLst>
      <p:ext uri="{BB962C8B-B14F-4D97-AF65-F5344CB8AC3E}">
        <p14:creationId xmlns:p14="http://schemas.microsoft.com/office/powerpoint/2010/main" val="1193617524"/>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 id="2147484091" r:id="rId13"/>
    <p:sldLayoutId id="2147484092" r:id="rId14"/>
    <p:sldLayoutId id="2147484093" r:id="rId15"/>
    <p:sldLayoutId id="2147484095" r:id="rId16"/>
  </p:sldLayoutIdLst>
  <p:txStyles>
    <p:titleStyle>
      <a:lvl1pPr algn="l" rtl="0" eaLnBrk="1" fontAlgn="base" hangingPunct="1">
        <a:spcBef>
          <a:spcPct val="0"/>
        </a:spcBef>
        <a:spcAft>
          <a:spcPct val="0"/>
        </a:spcAft>
        <a:defRPr sz="2400" b="1" baseline="0">
          <a:solidFill>
            <a:schemeClr val="bg1"/>
          </a:solidFill>
          <a:latin typeface="+mn-lt"/>
          <a:ea typeface="+mj-ea"/>
          <a:cs typeface="+mj-cs"/>
        </a:defRPr>
      </a:lvl1pPr>
      <a:lvl2pPr algn="l" rtl="0" eaLnBrk="1" fontAlgn="base" hangingPunct="1">
        <a:spcBef>
          <a:spcPct val="0"/>
        </a:spcBef>
        <a:spcAft>
          <a:spcPct val="0"/>
        </a:spcAft>
        <a:defRPr sz="3000">
          <a:solidFill>
            <a:schemeClr val="tx2"/>
          </a:solidFill>
          <a:latin typeface="Arial Black" pitchFamily="34" charset="0"/>
        </a:defRPr>
      </a:lvl2pPr>
      <a:lvl3pPr algn="l" rtl="0" eaLnBrk="1" fontAlgn="base" hangingPunct="1">
        <a:spcBef>
          <a:spcPct val="0"/>
        </a:spcBef>
        <a:spcAft>
          <a:spcPct val="0"/>
        </a:spcAft>
        <a:defRPr sz="3000">
          <a:solidFill>
            <a:schemeClr val="tx2"/>
          </a:solidFill>
          <a:latin typeface="Arial Black" pitchFamily="34" charset="0"/>
        </a:defRPr>
      </a:lvl3pPr>
      <a:lvl4pPr algn="l" rtl="0" eaLnBrk="1" fontAlgn="base" hangingPunct="1">
        <a:spcBef>
          <a:spcPct val="0"/>
        </a:spcBef>
        <a:spcAft>
          <a:spcPct val="0"/>
        </a:spcAft>
        <a:defRPr sz="3000">
          <a:solidFill>
            <a:schemeClr val="tx2"/>
          </a:solidFill>
          <a:latin typeface="Arial Black" pitchFamily="34" charset="0"/>
        </a:defRPr>
      </a:lvl4pPr>
      <a:lvl5pPr algn="l" rtl="0" eaLnBrk="1" fontAlgn="base" hangingPunct="1">
        <a:spcBef>
          <a:spcPct val="0"/>
        </a:spcBef>
        <a:spcAft>
          <a:spcPct val="0"/>
        </a:spcAft>
        <a:defRPr sz="3000">
          <a:solidFill>
            <a:schemeClr val="tx2"/>
          </a:solidFill>
          <a:latin typeface="Arial Black" pitchFamily="34" charset="0"/>
        </a:defRPr>
      </a:lvl5pPr>
      <a:lvl6pPr marL="457200" algn="l" rtl="0" eaLnBrk="1" fontAlgn="base" hangingPunct="1">
        <a:spcBef>
          <a:spcPct val="0"/>
        </a:spcBef>
        <a:spcAft>
          <a:spcPct val="0"/>
        </a:spcAft>
        <a:defRPr sz="3000">
          <a:solidFill>
            <a:schemeClr val="tx2"/>
          </a:solidFill>
          <a:latin typeface="Arial Black" pitchFamily="34" charset="0"/>
        </a:defRPr>
      </a:lvl6pPr>
      <a:lvl7pPr marL="914400" algn="l" rtl="0" eaLnBrk="1" fontAlgn="base" hangingPunct="1">
        <a:spcBef>
          <a:spcPct val="0"/>
        </a:spcBef>
        <a:spcAft>
          <a:spcPct val="0"/>
        </a:spcAft>
        <a:defRPr sz="3000">
          <a:solidFill>
            <a:schemeClr val="tx2"/>
          </a:solidFill>
          <a:latin typeface="Arial Black" pitchFamily="34" charset="0"/>
        </a:defRPr>
      </a:lvl7pPr>
      <a:lvl8pPr marL="1371600" algn="l" rtl="0" eaLnBrk="1" fontAlgn="base" hangingPunct="1">
        <a:spcBef>
          <a:spcPct val="0"/>
        </a:spcBef>
        <a:spcAft>
          <a:spcPct val="0"/>
        </a:spcAft>
        <a:defRPr sz="3000">
          <a:solidFill>
            <a:schemeClr val="tx2"/>
          </a:solidFill>
          <a:latin typeface="Arial Black" pitchFamily="34" charset="0"/>
        </a:defRPr>
      </a:lvl8pPr>
      <a:lvl9pPr marL="1828800" algn="l" rtl="0" eaLnBrk="1" fontAlgn="base" hangingPunct="1">
        <a:spcBef>
          <a:spcPct val="0"/>
        </a:spcBef>
        <a:spcAft>
          <a:spcPct val="0"/>
        </a:spcAft>
        <a:defRPr sz="3000">
          <a:solidFill>
            <a:schemeClr val="tx2"/>
          </a:solidFill>
          <a:latin typeface="Arial Black" pitchFamily="34" charset="0"/>
        </a:defRPr>
      </a:lvl9pPr>
    </p:titleStyle>
    <p:bodyStyle>
      <a:lvl1pPr marL="180975" indent="-180975" algn="l" rtl="0" eaLnBrk="1" fontAlgn="base" hangingPunct="1">
        <a:spcBef>
          <a:spcPts val="600"/>
        </a:spcBef>
        <a:spcAft>
          <a:spcPct val="0"/>
        </a:spcAft>
        <a:buFont typeface="Arial" pitchFamily="34" charset="0"/>
        <a:buChar char="•"/>
        <a:defRPr sz="1800" baseline="0">
          <a:solidFill>
            <a:schemeClr val="tx1"/>
          </a:solidFill>
          <a:latin typeface="+mn-lt"/>
          <a:ea typeface="+mn-ea"/>
          <a:cs typeface="+mn-cs"/>
        </a:defRPr>
      </a:lvl1pPr>
      <a:lvl2pPr marL="358775" indent="-184150" algn="l" rtl="0" eaLnBrk="1" fontAlgn="base" hangingPunct="1">
        <a:spcBef>
          <a:spcPts val="600"/>
        </a:spcBef>
        <a:spcAft>
          <a:spcPct val="0"/>
        </a:spcAft>
        <a:buFont typeface="Arial" pitchFamily="34" charset="0"/>
        <a:buChar char="•"/>
        <a:defRPr sz="1800">
          <a:solidFill>
            <a:schemeClr val="tx1"/>
          </a:solidFill>
          <a:latin typeface="+mn-lt"/>
        </a:defRPr>
      </a:lvl2pPr>
      <a:lvl3pPr marL="720000" indent="-228600" algn="l" rtl="0" eaLnBrk="1" fontAlgn="base" hangingPunct="1">
        <a:spcBef>
          <a:spcPts val="600"/>
        </a:spcBef>
        <a:spcAft>
          <a:spcPct val="0"/>
        </a:spcAft>
        <a:buFont typeface="Arial" pitchFamily="34" charset="0"/>
        <a:buChar char="•"/>
        <a:defRPr sz="1600">
          <a:solidFill>
            <a:schemeClr val="tx1"/>
          </a:solidFill>
          <a:latin typeface="+mn-lt"/>
        </a:defRPr>
      </a:lvl3pPr>
      <a:lvl4pPr marL="1077913" indent="-273050" algn="l" rtl="0" eaLnBrk="1" fontAlgn="base" hangingPunct="1">
        <a:spcBef>
          <a:spcPts val="600"/>
        </a:spcBef>
        <a:spcAft>
          <a:spcPct val="0"/>
        </a:spcAft>
        <a:buFont typeface="Arial" pitchFamily="34" charset="0"/>
        <a:buChar char="•"/>
        <a:defRPr sz="1600" baseline="0">
          <a:solidFill>
            <a:schemeClr val="tx1"/>
          </a:solidFill>
          <a:latin typeface="+mn-lt"/>
        </a:defRPr>
      </a:lvl4pPr>
      <a:lvl5pPr marL="1436688" indent="-271463" algn="l" rtl="0" eaLnBrk="1" fontAlgn="base" hangingPunct="1">
        <a:spcBef>
          <a:spcPts val="600"/>
        </a:spcBef>
        <a:spcAft>
          <a:spcPct val="0"/>
        </a:spcAft>
        <a:buFont typeface="Arial" pitchFamily="34" charset="0"/>
        <a:buChar char="•"/>
        <a:defRPr sz="1600" baseline="0">
          <a:solidFill>
            <a:schemeClr val="tx1"/>
          </a:solidFill>
          <a:latin typeface="+mn-lt"/>
        </a:defRPr>
      </a:lvl5pPr>
      <a:lvl6pPr marL="2613025" indent="-268288" algn="l" rtl="0" eaLnBrk="1" fontAlgn="base" hangingPunct="1">
        <a:spcBef>
          <a:spcPct val="50000"/>
        </a:spcBef>
        <a:spcAft>
          <a:spcPct val="0"/>
        </a:spcAft>
        <a:buFont typeface="Arial" charset="0"/>
        <a:buChar char="–"/>
        <a:defRPr sz="2000">
          <a:solidFill>
            <a:schemeClr val="tx1"/>
          </a:solidFill>
          <a:latin typeface="+mn-lt"/>
        </a:defRPr>
      </a:lvl6pPr>
      <a:lvl7pPr marL="3070225" indent="-268288" algn="l" rtl="0" eaLnBrk="1" fontAlgn="base" hangingPunct="1">
        <a:spcBef>
          <a:spcPct val="50000"/>
        </a:spcBef>
        <a:spcAft>
          <a:spcPct val="0"/>
        </a:spcAft>
        <a:buFont typeface="Arial" charset="0"/>
        <a:buChar char="–"/>
        <a:defRPr sz="2000">
          <a:solidFill>
            <a:schemeClr val="tx1"/>
          </a:solidFill>
          <a:latin typeface="+mn-lt"/>
        </a:defRPr>
      </a:lvl7pPr>
      <a:lvl8pPr marL="3527425" indent="-268288" algn="l" rtl="0" eaLnBrk="1" fontAlgn="base" hangingPunct="1">
        <a:spcBef>
          <a:spcPct val="50000"/>
        </a:spcBef>
        <a:spcAft>
          <a:spcPct val="0"/>
        </a:spcAft>
        <a:buFont typeface="Arial" charset="0"/>
        <a:buChar char="–"/>
        <a:defRPr sz="2000">
          <a:solidFill>
            <a:schemeClr val="tx1"/>
          </a:solidFill>
          <a:latin typeface="+mn-lt"/>
        </a:defRPr>
      </a:lvl8pPr>
      <a:lvl9pPr marL="3984625" indent="-268288" algn="l" rtl="0" eaLnBrk="1" fontAlgn="base" hangingPunct="1">
        <a:spcBef>
          <a:spcPct val="5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7214" y="274638"/>
            <a:ext cx="7920559" cy="582612"/>
          </a:xfrm>
          <a:prstGeom prst="rect">
            <a:avLst/>
          </a:prstGeom>
        </p:spPr>
        <p:txBody>
          <a:bodyPr vert="horz" lIns="91440" tIns="45720" rIns="91440" bIns="45720" rtlCol="0" anchor="b">
            <a:no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208422" y="1095377"/>
            <a:ext cx="8229600" cy="4525963"/>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p:txBody>
      </p:sp>
      <p:cxnSp>
        <p:nvCxnSpPr>
          <p:cNvPr id="7" name="Straight Connector 6"/>
          <p:cNvCxnSpPr/>
          <p:nvPr userDrawn="1"/>
        </p:nvCxnSpPr>
        <p:spPr bwMode="gray">
          <a:xfrm flipV="1">
            <a:off x="0" y="6524626"/>
            <a:ext cx="9144000" cy="1"/>
          </a:xfrm>
          <a:prstGeom prst="line">
            <a:avLst/>
          </a:prstGeom>
          <a:solidFill>
            <a:schemeClr val="accent2"/>
          </a:solidFill>
          <a:ln w="3175" cap="flat" cmpd="sng" algn="ctr">
            <a:solidFill>
              <a:srgbClr val="6D91A6"/>
            </a:solidFill>
            <a:prstDash val="sysDot"/>
            <a:round/>
            <a:headEnd type="none" w="med" len="med"/>
            <a:tailEnd type="none" w="med" len="med"/>
          </a:ln>
          <a:effectLst/>
        </p:spPr>
      </p:cxnSp>
      <p:sp>
        <p:nvSpPr>
          <p:cNvPr id="8" name="Rectangle 7"/>
          <p:cNvSpPr/>
          <p:nvPr userDrawn="1"/>
        </p:nvSpPr>
        <p:spPr bwMode="gray">
          <a:xfrm>
            <a:off x="317926" y="6416626"/>
            <a:ext cx="8508086" cy="216000"/>
          </a:xfrm>
          <a:prstGeom prst="rect">
            <a:avLst/>
          </a:prstGeom>
          <a:solidFill>
            <a:srgbClr val="6D91A6"/>
          </a:solidFill>
          <a:ln w="12700" cap="sq"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ts val="1200"/>
              </a:spcAft>
            </a:pPr>
            <a:endParaRPr lang="en-GB" sz="1600" dirty="0" err="1" smtClean="0">
              <a:solidFill>
                <a:prstClr val="white"/>
              </a:solidFill>
              <a:latin typeface="Arial MT Std Light" pitchFamily="34" charset="0"/>
            </a:endParaRPr>
          </a:p>
        </p:txBody>
      </p:sp>
      <p:pic>
        <p:nvPicPr>
          <p:cNvPr id="9" name="Picture 8" descr="ipsos mori Reputation Centre (white).eps"/>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456537" y="6456129"/>
            <a:ext cx="388800" cy="129600"/>
          </a:xfrm>
          <a:prstGeom prst="rect">
            <a:avLst/>
          </a:prstGeom>
        </p:spPr>
      </p:pic>
      <p:grpSp>
        <p:nvGrpSpPr>
          <p:cNvPr id="10" name="Group 9"/>
          <p:cNvGrpSpPr>
            <a:grpSpLocks noChangeAspect="1"/>
          </p:cNvGrpSpPr>
          <p:nvPr userDrawn="1"/>
        </p:nvGrpSpPr>
        <p:grpSpPr bwMode="gray">
          <a:xfrm>
            <a:off x="8493667" y="6442413"/>
            <a:ext cx="162930" cy="162000"/>
            <a:chOff x="1020" y="346"/>
            <a:chExt cx="4114" cy="3756"/>
          </a:xfrm>
        </p:grpSpPr>
        <p:sp>
          <p:nvSpPr>
            <p:cNvPr id="11" name="Freeform 10"/>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2" name="Freeform 11"/>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3" name="Freeform 12"/>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4" name="Freeform 13"/>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5" name="Freeform 14"/>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6" name="Freeform 15"/>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7" name="Freeform 16"/>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8" name="Freeform 17"/>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19" name="Freeform 18"/>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0" name="Freeform 19"/>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1" name="Freeform 20"/>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2" name="Freeform 21"/>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3" name="Freeform 22"/>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4" name="Freeform 23"/>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sp>
          <p:nvSpPr>
            <p:cNvPr id="25" name="Freeform 24"/>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defTabSz="457200">
                <a:defRPr/>
              </a:pPr>
              <a:endParaRPr lang="en-US" dirty="0">
                <a:solidFill>
                  <a:srgbClr val="333333"/>
                </a:solidFill>
                <a:latin typeface="Arial MT Std Light" pitchFamily="34" charset="0"/>
              </a:endParaRPr>
            </a:p>
          </p:txBody>
        </p:sp>
      </p:grpSp>
      <p:sp>
        <p:nvSpPr>
          <p:cNvPr id="27" name="TextBox 26"/>
          <p:cNvSpPr txBox="1"/>
          <p:nvPr userDrawn="1"/>
        </p:nvSpPr>
        <p:spPr bwMode="ltGray">
          <a:xfrm>
            <a:off x="8508024" y="191600"/>
            <a:ext cx="317988" cy="180000"/>
          </a:xfrm>
          <a:prstGeom prst="rect">
            <a:avLst/>
          </a:prstGeom>
          <a:solidFill>
            <a:srgbClr val="6D91A6"/>
          </a:solidFill>
          <a:ln>
            <a:noFill/>
          </a:ln>
          <a:effectLst/>
        </p:spPr>
        <p:txBody>
          <a:bodyPr wrap="square" lIns="0" tIns="0" rIns="0" bIns="0" rtlCol="0" anchor="ctr" anchorCtr="0">
            <a:noAutofit/>
          </a:bodyPr>
          <a:lstStyle/>
          <a:p>
            <a:pPr algn="ctr" defTabSz="457200"/>
            <a:fld id="{F0AC4B27-E38B-4B91-A9A8-4E50C63E50F6}" type="slidenum">
              <a:rPr lang="en-GB" sz="700" smtClean="0">
                <a:solidFill>
                  <a:prstClr val="white"/>
                </a:solidFill>
                <a:latin typeface="ITC Avant Garde Std Md" pitchFamily="50" charset="0"/>
              </a:rPr>
              <a:pPr algn="ctr" defTabSz="457200"/>
              <a:t>‹#›</a:t>
            </a:fld>
            <a:endParaRPr lang="en-GB" sz="700" dirty="0">
              <a:solidFill>
                <a:prstClr val="white"/>
              </a:solidFill>
              <a:latin typeface="ITC Avant Garde Std Md" pitchFamily="50" charset="0"/>
            </a:endParaRPr>
          </a:p>
        </p:txBody>
      </p:sp>
      <p:cxnSp>
        <p:nvCxnSpPr>
          <p:cNvPr id="28" name="Straight Connector 27"/>
          <p:cNvCxnSpPr/>
          <p:nvPr userDrawn="1"/>
        </p:nvCxnSpPr>
        <p:spPr bwMode="gray">
          <a:xfrm>
            <a:off x="232616" y="188640"/>
            <a:ext cx="5703658" cy="0"/>
          </a:xfrm>
          <a:prstGeom prst="line">
            <a:avLst/>
          </a:prstGeom>
          <a:solidFill>
            <a:schemeClr val="accent2"/>
          </a:solidFill>
          <a:ln w="3175" cap="flat" cmpd="sng" algn="ctr">
            <a:solidFill>
              <a:srgbClr val="6D91A6"/>
            </a:solidFill>
            <a:prstDash val="sysDot"/>
            <a:round/>
            <a:headEnd type="none" w="med" len="med"/>
            <a:tailEnd type="none" w="med" len="med"/>
          </a:ln>
          <a:effectLst/>
        </p:spPr>
      </p:cxnSp>
      <p:sp>
        <p:nvSpPr>
          <p:cNvPr id="29" name="TextBox 28"/>
          <p:cNvSpPr txBox="1"/>
          <p:nvPr userDrawn="1"/>
        </p:nvSpPr>
        <p:spPr bwMode="auto">
          <a:xfrm>
            <a:off x="317925" y="6678000"/>
            <a:ext cx="5275422" cy="180000"/>
          </a:xfrm>
          <a:prstGeom prst="rect">
            <a:avLst/>
          </a:prstGeom>
          <a:noFill/>
        </p:spPr>
        <p:txBody>
          <a:bodyPr wrap="square" lIns="0" tIns="0" rIns="0" bIns="72000" rtlCol="0" anchor="b" anchorCtr="0">
            <a:noAutofit/>
          </a:bodyPr>
          <a:lstStyle/>
          <a:p>
            <a:pPr eaLnBrk="0" fontAlgn="base" hangingPunct="0">
              <a:spcBef>
                <a:spcPct val="20000"/>
              </a:spcBef>
              <a:spcAft>
                <a:spcPct val="0"/>
              </a:spcAft>
              <a:defRPr/>
            </a:pPr>
            <a:r>
              <a:rPr lang="en-US" sz="600" dirty="0" smtClean="0">
                <a:solidFill>
                  <a:prstClr val="white">
                    <a:lumMod val="75000"/>
                  </a:prstClr>
                </a:solidFill>
                <a:latin typeface="Arial MT Std Light" pitchFamily="34" charset="0"/>
                <a:ea typeface="Roboto Medium" panose="02000000000000000000" pitchFamily="2" charset="0"/>
              </a:rPr>
              <a:t>© Ipsos MORI | </a:t>
            </a:r>
            <a:r>
              <a:rPr lang="en-US" sz="600" dirty="0" smtClean="0">
                <a:solidFill>
                  <a:prstClr val="white">
                    <a:lumMod val="75000"/>
                  </a:prstClr>
                </a:solidFill>
                <a:latin typeface="Arial MT Std Light" pitchFamily="34" charset="0"/>
              </a:rPr>
              <a:t>Final Version | Public </a:t>
            </a:r>
            <a:endParaRPr lang="en-US" sz="600" dirty="0">
              <a:solidFill>
                <a:prstClr val="white">
                  <a:lumMod val="75000"/>
                </a:prstClr>
              </a:solidFill>
              <a:latin typeface="Arial MT Std Light" pitchFamily="34" charset="0"/>
            </a:endParaRPr>
          </a:p>
        </p:txBody>
      </p:sp>
    </p:spTree>
    <p:extLst>
      <p:ext uri="{BB962C8B-B14F-4D97-AF65-F5344CB8AC3E}">
        <p14:creationId xmlns:p14="http://schemas.microsoft.com/office/powerpoint/2010/main" val="415300500"/>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 id="2147484114" r:id="rId17"/>
    <p:sldLayoutId id="2147484115" r:id="rId18"/>
    <p:sldLayoutId id="2147484116" r:id="rId19"/>
    <p:sldLayoutId id="2147484117" r:id="rId20"/>
  </p:sldLayoutIdLst>
  <p:timing>
    <p:tnLst>
      <p:par>
        <p:cTn id="1" dur="indefinite" restart="never" nodeType="tmRoot"/>
      </p:par>
    </p:tnLst>
  </p:timing>
  <p:txStyles>
    <p:titleStyle>
      <a:lvl1pPr algn="l" defTabSz="457200" rtl="0" eaLnBrk="1" latinLnBrk="0" hangingPunct="1">
        <a:lnSpc>
          <a:spcPts val="2400"/>
        </a:lnSpc>
        <a:spcBef>
          <a:spcPct val="0"/>
        </a:spcBef>
        <a:buNone/>
        <a:defRPr sz="2400" b="1" kern="1200">
          <a:solidFill>
            <a:schemeClr val="accent5"/>
          </a:solidFill>
          <a:latin typeface="Avant Garde Medium BT" panose="020B0602020202020204" pitchFamily="34" charset="0"/>
          <a:ea typeface="+mj-ea"/>
          <a:cs typeface="+mj-cs"/>
        </a:defRPr>
      </a:lvl1pPr>
    </p:titleStyle>
    <p:bodyStyle>
      <a:lvl1pPr marL="273050" indent="-273050" algn="l" defTabSz="457200" rtl="0" eaLnBrk="1" latinLnBrk="0" hangingPunct="1">
        <a:spcBef>
          <a:spcPts val="500"/>
        </a:spcBef>
        <a:spcAft>
          <a:spcPts val="500"/>
        </a:spcAft>
        <a:buFont typeface="Arial"/>
        <a:buChar char="•"/>
        <a:defRPr sz="1800" kern="1200">
          <a:solidFill>
            <a:schemeClr val="tx1"/>
          </a:solidFill>
          <a:latin typeface="Arial MT Light" panose="020B0303030403020204" pitchFamily="34" charset="0"/>
          <a:ea typeface="+mn-ea"/>
          <a:cs typeface="+mn-cs"/>
        </a:defRPr>
      </a:lvl1pPr>
      <a:lvl2pPr marL="534988" indent="-195263" algn="l" defTabSz="457200" rtl="0" eaLnBrk="1" latinLnBrk="0" hangingPunct="1">
        <a:spcBef>
          <a:spcPts val="500"/>
        </a:spcBef>
        <a:spcAft>
          <a:spcPts val="500"/>
        </a:spcAft>
        <a:buClrTx/>
        <a:buFont typeface="Arial" panose="020B0604020202020204" pitchFamily="34" charset="0"/>
        <a:buChar char="-"/>
        <a:defRPr sz="1800" kern="1200">
          <a:solidFill>
            <a:schemeClr val="tx1"/>
          </a:solidFill>
          <a:latin typeface="Arial MT Light" panose="020B0303030403020204" pitchFamily="34" charset="0"/>
          <a:ea typeface="+mn-ea"/>
          <a:cs typeface="+mn-cs"/>
        </a:defRPr>
      </a:lvl2pPr>
      <a:lvl3pPr marL="812800" indent="-228600" algn="l" defTabSz="457200" rtl="0" eaLnBrk="1" latinLnBrk="0" hangingPunct="1">
        <a:spcBef>
          <a:spcPts val="500"/>
        </a:spcBef>
        <a:spcAft>
          <a:spcPts val="500"/>
        </a:spcAft>
        <a:buFont typeface="Arial MT Light" panose="020B0303030403020204" pitchFamily="34" charset="0"/>
        <a:buChar char="»"/>
        <a:tabLst/>
        <a:defRPr sz="1800" kern="1200">
          <a:solidFill>
            <a:schemeClr val="tx1"/>
          </a:solidFill>
          <a:latin typeface="Arial MT Light" panose="020B0303030403020204" pitchFamily="34" charset="0"/>
          <a:ea typeface="+mn-ea"/>
          <a:cs typeface="+mn-cs"/>
        </a:defRPr>
      </a:lvl3pPr>
      <a:lvl4pPr marL="1084263" indent="-228600" algn="l" defTabSz="457200" rtl="0" eaLnBrk="1" latinLnBrk="0" hangingPunct="1">
        <a:spcBef>
          <a:spcPct val="20000"/>
        </a:spcBef>
        <a:buFont typeface="Arial"/>
        <a:buChar char="–"/>
        <a:defRPr sz="1800" kern="1200">
          <a:solidFill>
            <a:schemeClr val="tx1"/>
          </a:solidFill>
          <a:latin typeface="Arial MT Light" panose="020B0303030403020204" pitchFamily="34" charset="0"/>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Arial MT Light" panose="020B0303030403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1"/>
        </a:solidFill>
        <a:effectLst/>
      </p:bgPr>
    </p:bg>
    <p:spTree>
      <p:nvGrpSpPr>
        <p:cNvPr id="1" name=""/>
        <p:cNvGrpSpPr/>
        <p:nvPr/>
      </p:nvGrpSpPr>
      <p:grpSpPr>
        <a:xfrm>
          <a:off x="0" y="0"/>
          <a:ext cx="0" cy="0"/>
          <a:chOff x="0" y="0"/>
          <a:chExt cx="0" cy="0"/>
        </a:xfrm>
      </p:grpSpPr>
      <p:sp>
        <p:nvSpPr>
          <p:cNvPr id="1135" name="Rectangle 111"/>
          <p:cNvSpPr>
            <a:spLocks noChangeArrowheads="1"/>
          </p:cNvSpPr>
          <p:nvPr/>
        </p:nvSpPr>
        <p:spPr bwMode="auto">
          <a:xfrm flipV="1">
            <a:off x="-1" y="819150"/>
            <a:ext cx="9144001" cy="603885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sp>
        <p:nvSpPr>
          <p:cNvPr id="22533" name="Rectangle 2"/>
          <p:cNvSpPr>
            <a:spLocks noGrp="1" noChangeArrowheads="1"/>
          </p:cNvSpPr>
          <p:nvPr>
            <p:ph type="title"/>
          </p:nvPr>
        </p:nvSpPr>
        <p:spPr bwMode="gray">
          <a:xfrm>
            <a:off x="227136" y="0"/>
            <a:ext cx="7444175" cy="78579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GB" dirty="0" smtClean="0"/>
              <a:t>Click to edit slide title Arial Bold size 24</a:t>
            </a:r>
          </a:p>
        </p:txBody>
      </p:sp>
      <p:cxnSp>
        <p:nvCxnSpPr>
          <p:cNvPr id="22" name="Straight Connector 21"/>
          <p:cNvCxnSpPr/>
          <p:nvPr/>
        </p:nvCxnSpPr>
        <p:spPr bwMode="auto">
          <a:xfrm>
            <a:off x="227136" y="6369937"/>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
        <p:nvSpPr>
          <p:cNvPr id="24" name="TextBox 23"/>
          <p:cNvSpPr txBox="1"/>
          <p:nvPr/>
        </p:nvSpPr>
        <p:spPr>
          <a:xfrm>
            <a:off x="842175" y="6715148"/>
            <a:ext cx="5275422" cy="142852"/>
          </a:xfrm>
          <a:prstGeom prst="rect">
            <a:avLst/>
          </a:prstGeom>
          <a:noFill/>
        </p:spPr>
        <p:txBody>
          <a:bodyPr wrap="square" lIns="0" tIns="0" rIns="0" bIns="0" rtlCol="0" anchor="t" anchorCtr="0">
            <a:noAutofit/>
          </a:bodyPr>
          <a:lstStyle/>
          <a:p>
            <a:pPr eaLnBrk="0" fontAlgn="base" hangingPunct="0">
              <a:spcBef>
                <a:spcPct val="20000"/>
              </a:spcBef>
              <a:spcAft>
                <a:spcPct val="0"/>
              </a:spcAft>
            </a:pPr>
            <a:r>
              <a:rPr lang="en-US" sz="700" dirty="0">
                <a:solidFill>
                  <a:srgbClr val="FFFFFF">
                    <a:lumMod val="75000"/>
                  </a:srgbClr>
                </a:solidFill>
              </a:rPr>
              <a:t>Version 1 | Internal Use Only</a:t>
            </a:r>
          </a:p>
        </p:txBody>
      </p:sp>
      <p:sp>
        <p:nvSpPr>
          <p:cNvPr id="12" name="Text Placeholder 11"/>
          <p:cNvSpPr>
            <a:spLocks noGrp="1"/>
          </p:cNvSpPr>
          <p:nvPr>
            <p:ph type="body" idx="1"/>
          </p:nvPr>
        </p:nvSpPr>
        <p:spPr>
          <a:xfrm>
            <a:off x="227136" y="1125538"/>
            <a:ext cx="8689731" cy="5086350"/>
          </a:xfrm>
          <a:prstGeom prst="rect">
            <a:avLst/>
          </a:prstGeom>
        </p:spPr>
        <p:txBody>
          <a:bodyPr vert="horz" lIns="0" tIns="0" rIns="0" bIns="0" rtlCol="0">
            <a:noAutofit/>
          </a:bodyPr>
          <a:lstStyle/>
          <a:p>
            <a:pPr lvl="0"/>
            <a:r>
              <a:rPr lang="en-US" dirty="0" smtClean="0"/>
              <a:t>Click to add text Arial size 18</a:t>
            </a:r>
          </a:p>
          <a:p>
            <a:pPr lvl="1"/>
            <a:r>
              <a:rPr lang="en-US" dirty="0" smtClean="0"/>
              <a:t>Second level Arial size 18</a:t>
            </a:r>
          </a:p>
          <a:p>
            <a:pPr lvl="2"/>
            <a:r>
              <a:rPr lang="en-US" dirty="0" smtClean="0"/>
              <a:t>Third level Arial size 16</a:t>
            </a:r>
          </a:p>
          <a:p>
            <a:pPr lvl="3"/>
            <a:r>
              <a:rPr lang="en-US" dirty="0" smtClean="0"/>
              <a:t>Fourth level size 16</a:t>
            </a:r>
          </a:p>
          <a:p>
            <a:pPr lvl="4"/>
            <a:r>
              <a:rPr lang="en-US" dirty="0" smtClean="0"/>
              <a:t>Fifth level size 16</a:t>
            </a:r>
            <a:endParaRPr lang="en-US" dirty="0"/>
          </a:p>
        </p:txBody>
      </p:sp>
      <p:sp>
        <p:nvSpPr>
          <p:cNvPr id="10" name="TextBox 9"/>
          <p:cNvSpPr txBox="1"/>
          <p:nvPr/>
        </p:nvSpPr>
        <p:spPr>
          <a:xfrm>
            <a:off x="216171" y="6715148"/>
            <a:ext cx="563670" cy="142852"/>
          </a:xfrm>
          <a:prstGeom prst="rect">
            <a:avLst/>
          </a:prstGeom>
          <a:noFill/>
        </p:spPr>
        <p:txBody>
          <a:bodyPr wrap="square" lIns="0" tIns="0" rIns="0" bIns="0" rtlCol="0" anchor="t" anchorCtr="0">
            <a:noAutofit/>
          </a:bodyPr>
          <a:lstStyle/>
          <a:p>
            <a:pPr eaLnBrk="0" fontAlgn="base" hangingPunct="0">
              <a:spcBef>
                <a:spcPct val="20000"/>
              </a:spcBef>
              <a:spcAft>
                <a:spcPct val="0"/>
              </a:spcAft>
            </a:pPr>
            <a:r>
              <a:rPr lang="en-US" sz="700" dirty="0">
                <a:solidFill>
                  <a:srgbClr val="FFFFFF">
                    <a:lumMod val="75000"/>
                  </a:srgbClr>
                </a:solidFill>
              </a:rPr>
              <a:t>© Ipsos MORI</a:t>
            </a:r>
          </a:p>
        </p:txBody>
      </p:sp>
      <p:grpSp>
        <p:nvGrpSpPr>
          <p:cNvPr id="61" name="Group 60"/>
          <p:cNvGrpSpPr>
            <a:grpSpLocks noChangeAspect="1"/>
          </p:cNvGrpSpPr>
          <p:nvPr/>
        </p:nvGrpSpPr>
        <p:grpSpPr bwMode="gray">
          <a:xfrm>
            <a:off x="8693075" y="6455001"/>
            <a:ext cx="225695" cy="224407"/>
            <a:chOff x="1020" y="346"/>
            <a:chExt cx="4114" cy="3756"/>
          </a:xfrm>
        </p:grpSpPr>
        <p:sp>
          <p:nvSpPr>
            <p:cNvPr id="62" name="Freeform 61"/>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8" name="Freeform 67"/>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9" name="Freeform 68"/>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0" name="Freeform 69"/>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1" name="Freeform 70"/>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2" name="Freeform 71"/>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3" name="Freeform 72"/>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4" name="Freeform 73"/>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5" name="Freeform 74"/>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6" name="Freeform 75"/>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29" name="Picture 28" descr="Ipsos SRI Logo - BLACK.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28737" y="6453333"/>
            <a:ext cx="1077035" cy="226800"/>
          </a:xfrm>
          <a:prstGeom prst="rect">
            <a:avLst/>
          </a:prstGeom>
        </p:spPr>
      </p:pic>
    </p:spTree>
    <p:extLst>
      <p:ext uri="{BB962C8B-B14F-4D97-AF65-F5344CB8AC3E}">
        <p14:creationId xmlns:p14="http://schemas.microsoft.com/office/powerpoint/2010/main" val="295568267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Lst>
  <p:txStyles>
    <p:titleStyle>
      <a:lvl1pPr algn="l" rtl="0" eaLnBrk="1" fontAlgn="base" hangingPunct="1">
        <a:spcBef>
          <a:spcPct val="0"/>
        </a:spcBef>
        <a:spcAft>
          <a:spcPct val="0"/>
        </a:spcAft>
        <a:defRPr sz="2400" b="1" baseline="0">
          <a:solidFill>
            <a:schemeClr val="bg1"/>
          </a:solidFill>
          <a:latin typeface="+mn-lt"/>
          <a:ea typeface="+mj-ea"/>
          <a:cs typeface="+mj-cs"/>
        </a:defRPr>
      </a:lvl1pPr>
      <a:lvl2pPr algn="l" rtl="0" eaLnBrk="1" fontAlgn="base" hangingPunct="1">
        <a:spcBef>
          <a:spcPct val="0"/>
        </a:spcBef>
        <a:spcAft>
          <a:spcPct val="0"/>
        </a:spcAft>
        <a:defRPr sz="3000">
          <a:solidFill>
            <a:schemeClr val="tx2"/>
          </a:solidFill>
          <a:latin typeface="Arial Black" pitchFamily="34" charset="0"/>
        </a:defRPr>
      </a:lvl2pPr>
      <a:lvl3pPr algn="l" rtl="0" eaLnBrk="1" fontAlgn="base" hangingPunct="1">
        <a:spcBef>
          <a:spcPct val="0"/>
        </a:spcBef>
        <a:spcAft>
          <a:spcPct val="0"/>
        </a:spcAft>
        <a:defRPr sz="3000">
          <a:solidFill>
            <a:schemeClr val="tx2"/>
          </a:solidFill>
          <a:latin typeface="Arial Black" pitchFamily="34" charset="0"/>
        </a:defRPr>
      </a:lvl3pPr>
      <a:lvl4pPr algn="l" rtl="0" eaLnBrk="1" fontAlgn="base" hangingPunct="1">
        <a:spcBef>
          <a:spcPct val="0"/>
        </a:spcBef>
        <a:spcAft>
          <a:spcPct val="0"/>
        </a:spcAft>
        <a:defRPr sz="3000">
          <a:solidFill>
            <a:schemeClr val="tx2"/>
          </a:solidFill>
          <a:latin typeface="Arial Black" pitchFamily="34" charset="0"/>
        </a:defRPr>
      </a:lvl4pPr>
      <a:lvl5pPr algn="l" rtl="0" eaLnBrk="1" fontAlgn="base" hangingPunct="1">
        <a:spcBef>
          <a:spcPct val="0"/>
        </a:spcBef>
        <a:spcAft>
          <a:spcPct val="0"/>
        </a:spcAft>
        <a:defRPr sz="3000">
          <a:solidFill>
            <a:schemeClr val="tx2"/>
          </a:solidFill>
          <a:latin typeface="Arial Black" pitchFamily="34" charset="0"/>
        </a:defRPr>
      </a:lvl5pPr>
      <a:lvl6pPr marL="457200" algn="l" rtl="0" eaLnBrk="1" fontAlgn="base" hangingPunct="1">
        <a:spcBef>
          <a:spcPct val="0"/>
        </a:spcBef>
        <a:spcAft>
          <a:spcPct val="0"/>
        </a:spcAft>
        <a:defRPr sz="3000">
          <a:solidFill>
            <a:schemeClr val="tx2"/>
          </a:solidFill>
          <a:latin typeface="Arial Black" pitchFamily="34" charset="0"/>
        </a:defRPr>
      </a:lvl6pPr>
      <a:lvl7pPr marL="914400" algn="l" rtl="0" eaLnBrk="1" fontAlgn="base" hangingPunct="1">
        <a:spcBef>
          <a:spcPct val="0"/>
        </a:spcBef>
        <a:spcAft>
          <a:spcPct val="0"/>
        </a:spcAft>
        <a:defRPr sz="3000">
          <a:solidFill>
            <a:schemeClr val="tx2"/>
          </a:solidFill>
          <a:latin typeface="Arial Black" pitchFamily="34" charset="0"/>
        </a:defRPr>
      </a:lvl7pPr>
      <a:lvl8pPr marL="1371600" algn="l" rtl="0" eaLnBrk="1" fontAlgn="base" hangingPunct="1">
        <a:spcBef>
          <a:spcPct val="0"/>
        </a:spcBef>
        <a:spcAft>
          <a:spcPct val="0"/>
        </a:spcAft>
        <a:defRPr sz="3000">
          <a:solidFill>
            <a:schemeClr val="tx2"/>
          </a:solidFill>
          <a:latin typeface="Arial Black" pitchFamily="34" charset="0"/>
        </a:defRPr>
      </a:lvl8pPr>
      <a:lvl9pPr marL="1828800" algn="l" rtl="0" eaLnBrk="1" fontAlgn="base" hangingPunct="1">
        <a:spcBef>
          <a:spcPct val="0"/>
        </a:spcBef>
        <a:spcAft>
          <a:spcPct val="0"/>
        </a:spcAft>
        <a:defRPr sz="3000">
          <a:solidFill>
            <a:schemeClr val="tx2"/>
          </a:solidFill>
          <a:latin typeface="Arial Black" pitchFamily="34" charset="0"/>
        </a:defRPr>
      </a:lvl9pPr>
    </p:titleStyle>
    <p:bodyStyle>
      <a:lvl1pPr marL="180975" indent="-180975" algn="l" rtl="0" eaLnBrk="1" fontAlgn="base" hangingPunct="1">
        <a:spcBef>
          <a:spcPts val="600"/>
        </a:spcBef>
        <a:spcAft>
          <a:spcPct val="0"/>
        </a:spcAft>
        <a:buFont typeface="Arial" pitchFamily="34" charset="0"/>
        <a:buChar char="•"/>
        <a:defRPr sz="1800" baseline="0">
          <a:solidFill>
            <a:schemeClr val="tx1"/>
          </a:solidFill>
          <a:latin typeface="+mn-lt"/>
          <a:ea typeface="+mn-ea"/>
          <a:cs typeface="+mn-cs"/>
        </a:defRPr>
      </a:lvl1pPr>
      <a:lvl2pPr marL="358775" indent="-184150" algn="l" rtl="0" eaLnBrk="1" fontAlgn="base" hangingPunct="1">
        <a:spcBef>
          <a:spcPts val="600"/>
        </a:spcBef>
        <a:spcAft>
          <a:spcPct val="0"/>
        </a:spcAft>
        <a:buFont typeface="Arial" pitchFamily="34" charset="0"/>
        <a:buChar char="•"/>
        <a:defRPr sz="1800">
          <a:solidFill>
            <a:schemeClr val="tx1"/>
          </a:solidFill>
          <a:latin typeface="+mn-lt"/>
        </a:defRPr>
      </a:lvl2pPr>
      <a:lvl3pPr marL="720000" indent="-228600" algn="l" rtl="0" eaLnBrk="1" fontAlgn="base" hangingPunct="1">
        <a:spcBef>
          <a:spcPts val="600"/>
        </a:spcBef>
        <a:spcAft>
          <a:spcPct val="0"/>
        </a:spcAft>
        <a:buFont typeface="Arial" pitchFamily="34" charset="0"/>
        <a:buChar char="•"/>
        <a:defRPr sz="1600">
          <a:solidFill>
            <a:schemeClr val="tx1"/>
          </a:solidFill>
          <a:latin typeface="+mn-lt"/>
        </a:defRPr>
      </a:lvl3pPr>
      <a:lvl4pPr marL="1077913" indent="-273050" algn="l" rtl="0" eaLnBrk="1" fontAlgn="base" hangingPunct="1">
        <a:spcBef>
          <a:spcPts val="600"/>
        </a:spcBef>
        <a:spcAft>
          <a:spcPct val="0"/>
        </a:spcAft>
        <a:buFont typeface="Arial" pitchFamily="34" charset="0"/>
        <a:buChar char="•"/>
        <a:defRPr sz="1600" baseline="0">
          <a:solidFill>
            <a:schemeClr val="tx1"/>
          </a:solidFill>
          <a:latin typeface="+mn-lt"/>
        </a:defRPr>
      </a:lvl4pPr>
      <a:lvl5pPr marL="1436688" indent="-271463" algn="l" rtl="0" eaLnBrk="1" fontAlgn="base" hangingPunct="1">
        <a:spcBef>
          <a:spcPts val="600"/>
        </a:spcBef>
        <a:spcAft>
          <a:spcPct val="0"/>
        </a:spcAft>
        <a:buFont typeface="Arial" pitchFamily="34" charset="0"/>
        <a:buChar char="•"/>
        <a:defRPr sz="1600" baseline="0">
          <a:solidFill>
            <a:schemeClr val="tx1"/>
          </a:solidFill>
          <a:latin typeface="+mn-lt"/>
        </a:defRPr>
      </a:lvl5pPr>
      <a:lvl6pPr marL="2613025" indent="-268288" algn="l" rtl="0" eaLnBrk="1" fontAlgn="base" hangingPunct="1">
        <a:spcBef>
          <a:spcPct val="50000"/>
        </a:spcBef>
        <a:spcAft>
          <a:spcPct val="0"/>
        </a:spcAft>
        <a:buFont typeface="Arial" charset="0"/>
        <a:buChar char="–"/>
        <a:defRPr sz="2000">
          <a:solidFill>
            <a:schemeClr val="tx1"/>
          </a:solidFill>
          <a:latin typeface="+mn-lt"/>
        </a:defRPr>
      </a:lvl6pPr>
      <a:lvl7pPr marL="3070225" indent="-268288" algn="l" rtl="0" eaLnBrk="1" fontAlgn="base" hangingPunct="1">
        <a:spcBef>
          <a:spcPct val="50000"/>
        </a:spcBef>
        <a:spcAft>
          <a:spcPct val="0"/>
        </a:spcAft>
        <a:buFont typeface="Arial" charset="0"/>
        <a:buChar char="–"/>
        <a:defRPr sz="2000">
          <a:solidFill>
            <a:schemeClr val="tx1"/>
          </a:solidFill>
          <a:latin typeface="+mn-lt"/>
        </a:defRPr>
      </a:lvl7pPr>
      <a:lvl8pPr marL="3527425" indent="-268288" algn="l" rtl="0" eaLnBrk="1" fontAlgn="base" hangingPunct="1">
        <a:spcBef>
          <a:spcPct val="50000"/>
        </a:spcBef>
        <a:spcAft>
          <a:spcPct val="0"/>
        </a:spcAft>
        <a:buFont typeface="Arial" charset="0"/>
        <a:buChar char="–"/>
        <a:defRPr sz="2000">
          <a:solidFill>
            <a:schemeClr val="tx1"/>
          </a:solidFill>
          <a:latin typeface="+mn-lt"/>
        </a:defRPr>
      </a:lvl8pPr>
      <a:lvl9pPr marL="3984625" indent="-268288" algn="l" rtl="0" eaLnBrk="1" fontAlgn="base" hangingPunct="1">
        <a:spcBef>
          <a:spcPct val="5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577553"/>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62289"/>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1"/>
        </a:solidFill>
        <a:effectLst/>
      </p:bgPr>
    </p:bg>
    <p:spTree>
      <p:nvGrpSpPr>
        <p:cNvPr id="1" name=""/>
        <p:cNvGrpSpPr/>
        <p:nvPr/>
      </p:nvGrpSpPr>
      <p:grpSpPr>
        <a:xfrm>
          <a:off x="0" y="0"/>
          <a:ext cx="0" cy="0"/>
          <a:chOff x="0" y="0"/>
          <a:chExt cx="0" cy="0"/>
        </a:xfrm>
      </p:grpSpPr>
      <p:sp>
        <p:nvSpPr>
          <p:cNvPr id="1135" name="Rectangle 111"/>
          <p:cNvSpPr>
            <a:spLocks noChangeArrowheads="1"/>
          </p:cNvSpPr>
          <p:nvPr/>
        </p:nvSpPr>
        <p:spPr bwMode="auto">
          <a:xfrm flipV="1">
            <a:off x="-1" y="819150"/>
            <a:ext cx="9144001" cy="603885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sp>
        <p:nvSpPr>
          <p:cNvPr id="22533" name="Rectangle 2"/>
          <p:cNvSpPr>
            <a:spLocks noGrp="1" noChangeArrowheads="1"/>
          </p:cNvSpPr>
          <p:nvPr>
            <p:ph type="title"/>
          </p:nvPr>
        </p:nvSpPr>
        <p:spPr bwMode="gray">
          <a:xfrm>
            <a:off x="227137" y="0"/>
            <a:ext cx="7444175" cy="78579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GB" dirty="0" smtClean="0"/>
              <a:t>Click to edit slide title Arial Bold size 24</a:t>
            </a:r>
          </a:p>
        </p:txBody>
      </p:sp>
      <p:cxnSp>
        <p:nvCxnSpPr>
          <p:cNvPr id="22" name="Straight Connector 21"/>
          <p:cNvCxnSpPr/>
          <p:nvPr/>
        </p:nvCxnSpPr>
        <p:spPr bwMode="auto">
          <a:xfrm>
            <a:off x="227149" y="6369937"/>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
        <p:nvSpPr>
          <p:cNvPr id="24" name="TextBox 23"/>
          <p:cNvSpPr txBox="1"/>
          <p:nvPr/>
        </p:nvSpPr>
        <p:spPr>
          <a:xfrm>
            <a:off x="842175" y="6715148"/>
            <a:ext cx="5275422" cy="142852"/>
          </a:xfrm>
          <a:prstGeom prst="rect">
            <a:avLst/>
          </a:prstGeom>
          <a:noFill/>
        </p:spPr>
        <p:txBody>
          <a:bodyPr wrap="square" lIns="0" tIns="0" rIns="0" bIns="0" rtlCol="0" anchor="t" anchorCtr="0">
            <a:noAutofit/>
          </a:bodyPr>
          <a:lstStyle/>
          <a:p>
            <a:pPr eaLnBrk="0" fontAlgn="base" hangingPunct="0">
              <a:spcBef>
                <a:spcPct val="20000"/>
              </a:spcBef>
              <a:spcAft>
                <a:spcPct val="0"/>
              </a:spcAft>
            </a:pPr>
            <a:r>
              <a:rPr lang="en-US" sz="700" dirty="0" smtClean="0">
                <a:solidFill>
                  <a:srgbClr val="FFFFFF">
                    <a:lumMod val="75000"/>
                  </a:srgbClr>
                </a:solidFill>
              </a:rPr>
              <a:t>Version 1 | Internal Use Only</a:t>
            </a:r>
            <a:endParaRPr lang="en-US" sz="700" dirty="0">
              <a:solidFill>
                <a:srgbClr val="FFFFFF">
                  <a:lumMod val="75000"/>
                </a:srgbClr>
              </a:solidFill>
            </a:endParaRPr>
          </a:p>
        </p:txBody>
      </p:sp>
      <p:sp>
        <p:nvSpPr>
          <p:cNvPr id="12" name="Text Placeholder 11"/>
          <p:cNvSpPr>
            <a:spLocks noGrp="1"/>
          </p:cNvSpPr>
          <p:nvPr>
            <p:ph type="body" idx="1"/>
          </p:nvPr>
        </p:nvSpPr>
        <p:spPr>
          <a:xfrm>
            <a:off x="227149" y="1125538"/>
            <a:ext cx="8689731" cy="5086350"/>
          </a:xfrm>
          <a:prstGeom prst="rect">
            <a:avLst/>
          </a:prstGeom>
        </p:spPr>
        <p:txBody>
          <a:bodyPr vert="horz" lIns="0" tIns="0" rIns="0" bIns="0" rtlCol="0">
            <a:noAutofit/>
          </a:bodyPr>
          <a:lstStyle/>
          <a:p>
            <a:pPr lvl="0"/>
            <a:r>
              <a:rPr lang="en-US" dirty="0" smtClean="0"/>
              <a:t>Click to add text Arial size 18</a:t>
            </a:r>
          </a:p>
          <a:p>
            <a:pPr lvl="1"/>
            <a:r>
              <a:rPr lang="en-US" dirty="0" smtClean="0"/>
              <a:t>Second level Arial size 18</a:t>
            </a:r>
          </a:p>
          <a:p>
            <a:pPr lvl="2"/>
            <a:r>
              <a:rPr lang="en-US" dirty="0" smtClean="0"/>
              <a:t>Third level Arial size 16</a:t>
            </a:r>
          </a:p>
          <a:p>
            <a:pPr lvl="3"/>
            <a:r>
              <a:rPr lang="en-US" dirty="0" smtClean="0"/>
              <a:t>Fourth level size 16</a:t>
            </a:r>
          </a:p>
          <a:p>
            <a:pPr lvl="4"/>
            <a:r>
              <a:rPr lang="en-US" dirty="0" smtClean="0"/>
              <a:t>Fifth level size 16</a:t>
            </a:r>
            <a:endParaRPr lang="en-US" dirty="0"/>
          </a:p>
        </p:txBody>
      </p:sp>
      <p:sp>
        <p:nvSpPr>
          <p:cNvPr id="10" name="TextBox 9"/>
          <p:cNvSpPr txBox="1"/>
          <p:nvPr/>
        </p:nvSpPr>
        <p:spPr>
          <a:xfrm>
            <a:off x="216171" y="6715148"/>
            <a:ext cx="563670" cy="142852"/>
          </a:xfrm>
          <a:prstGeom prst="rect">
            <a:avLst/>
          </a:prstGeom>
          <a:noFill/>
        </p:spPr>
        <p:txBody>
          <a:bodyPr wrap="square" lIns="0" tIns="0" rIns="0" bIns="0" rtlCol="0" anchor="t" anchorCtr="0">
            <a:noAutofit/>
          </a:bodyPr>
          <a:lstStyle/>
          <a:p>
            <a:pPr eaLnBrk="0" fontAlgn="base" hangingPunct="0">
              <a:spcBef>
                <a:spcPct val="20000"/>
              </a:spcBef>
              <a:spcAft>
                <a:spcPct val="0"/>
              </a:spcAft>
            </a:pPr>
            <a:r>
              <a:rPr lang="en-US" sz="700" dirty="0" smtClean="0">
                <a:solidFill>
                  <a:srgbClr val="FFFFFF">
                    <a:lumMod val="75000"/>
                  </a:srgbClr>
                </a:solidFill>
              </a:rPr>
              <a:t>© Ipsos MORI</a:t>
            </a:r>
            <a:endParaRPr lang="en-US" sz="700" dirty="0">
              <a:solidFill>
                <a:srgbClr val="FFFFFF">
                  <a:lumMod val="75000"/>
                </a:srgbClr>
              </a:solidFill>
            </a:endParaRPr>
          </a:p>
        </p:txBody>
      </p:sp>
      <p:grpSp>
        <p:nvGrpSpPr>
          <p:cNvPr id="61" name="Group 60"/>
          <p:cNvGrpSpPr>
            <a:grpSpLocks noChangeAspect="1"/>
          </p:cNvGrpSpPr>
          <p:nvPr/>
        </p:nvGrpSpPr>
        <p:grpSpPr bwMode="gray">
          <a:xfrm>
            <a:off x="8693088" y="6455027"/>
            <a:ext cx="225695" cy="224407"/>
            <a:chOff x="1020" y="346"/>
            <a:chExt cx="4114" cy="3756"/>
          </a:xfrm>
        </p:grpSpPr>
        <p:sp>
          <p:nvSpPr>
            <p:cNvPr id="62" name="Freeform 61"/>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8" name="Freeform 67"/>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9" name="Freeform 68"/>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0" name="Freeform 69"/>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1" name="Freeform 70"/>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2" name="Freeform 71"/>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3" name="Freeform 72"/>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4" name="Freeform 73"/>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5" name="Freeform 74"/>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6" name="Freeform 75"/>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29" name="Picture 28" descr="Ipsos SRI Logo - BLACK.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28739" y="6453333"/>
            <a:ext cx="1077035" cy="226800"/>
          </a:xfrm>
          <a:prstGeom prst="rect">
            <a:avLst/>
          </a:prstGeom>
        </p:spPr>
      </p:pic>
      <p:sp>
        <p:nvSpPr>
          <p:cNvPr id="25" name="TextBox 24"/>
          <p:cNvSpPr txBox="1"/>
          <p:nvPr/>
        </p:nvSpPr>
        <p:spPr>
          <a:xfrm>
            <a:off x="8493666" y="6669360"/>
            <a:ext cx="650334" cy="188640"/>
          </a:xfrm>
          <a:prstGeom prst="rect">
            <a:avLst/>
          </a:prstGeom>
          <a:no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292926"/>
                </a:solidFill>
              </a:rPr>
              <a:pPr algn="ctr" eaLnBrk="0" fontAlgn="base" hangingPunct="0">
                <a:spcBef>
                  <a:spcPct val="20000"/>
                </a:spcBef>
                <a:spcAft>
                  <a:spcPct val="0"/>
                </a:spcAft>
              </a:pPr>
              <a:t>‹#›</a:t>
            </a:fld>
            <a:endParaRPr lang="en-GB" sz="1000" b="1" dirty="0">
              <a:solidFill>
                <a:srgbClr val="292926"/>
              </a:solidFill>
            </a:endParaRPr>
          </a:p>
        </p:txBody>
      </p:sp>
    </p:spTree>
    <p:extLst>
      <p:ext uri="{BB962C8B-B14F-4D97-AF65-F5344CB8AC3E}">
        <p14:creationId xmlns:p14="http://schemas.microsoft.com/office/powerpoint/2010/main" val="3094192978"/>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Lst>
  <p:txStyles>
    <p:titleStyle>
      <a:lvl1pPr algn="l" rtl="0" eaLnBrk="1" fontAlgn="base" hangingPunct="1">
        <a:spcBef>
          <a:spcPct val="0"/>
        </a:spcBef>
        <a:spcAft>
          <a:spcPct val="0"/>
        </a:spcAft>
        <a:defRPr sz="2400" b="1" baseline="0">
          <a:solidFill>
            <a:schemeClr val="bg1"/>
          </a:solidFill>
          <a:latin typeface="+mn-lt"/>
          <a:ea typeface="+mj-ea"/>
          <a:cs typeface="+mj-cs"/>
        </a:defRPr>
      </a:lvl1pPr>
      <a:lvl2pPr algn="l" rtl="0" eaLnBrk="1" fontAlgn="base" hangingPunct="1">
        <a:spcBef>
          <a:spcPct val="0"/>
        </a:spcBef>
        <a:spcAft>
          <a:spcPct val="0"/>
        </a:spcAft>
        <a:defRPr sz="3000">
          <a:solidFill>
            <a:schemeClr val="tx2"/>
          </a:solidFill>
          <a:latin typeface="Arial Black" pitchFamily="34" charset="0"/>
        </a:defRPr>
      </a:lvl2pPr>
      <a:lvl3pPr algn="l" rtl="0" eaLnBrk="1" fontAlgn="base" hangingPunct="1">
        <a:spcBef>
          <a:spcPct val="0"/>
        </a:spcBef>
        <a:spcAft>
          <a:spcPct val="0"/>
        </a:spcAft>
        <a:defRPr sz="3000">
          <a:solidFill>
            <a:schemeClr val="tx2"/>
          </a:solidFill>
          <a:latin typeface="Arial Black" pitchFamily="34" charset="0"/>
        </a:defRPr>
      </a:lvl3pPr>
      <a:lvl4pPr algn="l" rtl="0" eaLnBrk="1" fontAlgn="base" hangingPunct="1">
        <a:spcBef>
          <a:spcPct val="0"/>
        </a:spcBef>
        <a:spcAft>
          <a:spcPct val="0"/>
        </a:spcAft>
        <a:defRPr sz="3000">
          <a:solidFill>
            <a:schemeClr val="tx2"/>
          </a:solidFill>
          <a:latin typeface="Arial Black" pitchFamily="34" charset="0"/>
        </a:defRPr>
      </a:lvl4pPr>
      <a:lvl5pPr algn="l" rtl="0" eaLnBrk="1" fontAlgn="base" hangingPunct="1">
        <a:spcBef>
          <a:spcPct val="0"/>
        </a:spcBef>
        <a:spcAft>
          <a:spcPct val="0"/>
        </a:spcAft>
        <a:defRPr sz="3000">
          <a:solidFill>
            <a:schemeClr val="tx2"/>
          </a:solidFill>
          <a:latin typeface="Arial Black" pitchFamily="34" charset="0"/>
        </a:defRPr>
      </a:lvl5pPr>
      <a:lvl6pPr marL="457200" algn="l" rtl="0" eaLnBrk="1" fontAlgn="base" hangingPunct="1">
        <a:spcBef>
          <a:spcPct val="0"/>
        </a:spcBef>
        <a:spcAft>
          <a:spcPct val="0"/>
        </a:spcAft>
        <a:defRPr sz="3000">
          <a:solidFill>
            <a:schemeClr val="tx2"/>
          </a:solidFill>
          <a:latin typeface="Arial Black" pitchFamily="34" charset="0"/>
        </a:defRPr>
      </a:lvl6pPr>
      <a:lvl7pPr marL="914400" algn="l" rtl="0" eaLnBrk="1" fontAlgn="base" hangingPunct="1">
        <a:spcBef>
          <a:spcPct val="0"/>
        </a:spcBef>
        <a:spcAft>
          <a:spcPct val="0"/>
        </a:spcAft>
        <a:defRPr sz="3000">
          <a:solidFill>
            <a:schemeClr val="tx2"/>
          </a:solidFill>
          <a:latin typeface="Arial Black" pitchFamily="34" charset="0"/>
        </a:defRPr>
      </a:lvl7pPr>
      <a:lvl8pPr marL="1371600" algn="l" rtl="0" eaLnBrk="1" fontAlgn="base" hangingPunct="1">
        <a:spcBef>
          <a:spcPct val="0"/>
        </a:spcBef>
        <a:spcAft>
          <a:spcPct val="0"/>
        </a:spcAft>
        <a:defRPr sz="3000">
          <a:solidFill>
            <a:schemeClr val="tx2"/>
          </a:solidFill>
          <a:latin typeface="Arial Black" pitchFamily="34" charset="0"/>
        </a:defRPr>
      </a:lvl8pPr>
      <a:lvl9pPr marL="1828800" algn="l" rtl="0" eaLnBrk="1" fontAlgn="base" hangingPunct="1">
        <a:spcBef>
          <a:spcPct val="0"/>
        </a:spcBef>
        <a:spcAft>
          <a:spcPct val="0"/>
        </a:spcAft>
        <a:defRPr sz="3000">
          <a:solidFill>
            <a:schemeClr val="tx2"/>
          </a:solidFill>
          <a:latin typeface="Arial Black" pitchFamily="34" charset="0"/>
        </a:defRPr>
      </a:lvl9pPr>
    </p:titleStyle>
    <p:bodyStyle>
      <a:lvl1pPr marL="180975" indent="-180975" algn="l" rtl="0" eaLnBrk="1" fontAlgn="base" hangingPunct="1">
        <a:spcBef>
          <a:spcPts val="600"/>
        </a:spcBef>
        <a:spcAft>
          <a:spcPct val="0"/>
        </a:spcAft>
        <a:buFont typeface="Arial" pitchFamily="34" charset="0"/>
        <a:buChar char="•"/>
        <a:defRPr sz="1800" baseline="0">
          <a:solidFill>
            <a:schemeClr val="tx1"/>
          </a:solidFill>
          <a:latin typeface="+mn-lt"/>
          <a:ea typeface="+mn-ea"/>
          <a:cs typeface="+mn-cs"/>
        </a:defRPr>
      </a:lvl1pPr>
      <a:lvl2pPr marL="358775" indent="-184150" algn="l" rtl="0" eaLnBrk="1" fontAlgn="base" hangingPunct="1">
        <a:spcBef>
          <a:spcPts val="600"/>
        </a:spcBef>
        <a:spcAft>
          <a:spcPct val="0"/>
        </a:spcAft>
        <a:buFont typeface="Arial" pitchFamily="34" charset="0"/>
        <a:buChar char="•"/>
        <a:defRPr sz="1800">
          <a:solidFill>
            <a:schemeClr val="tx1"/>
          </a:solidFill>
          <a:latin typeface="+mn-lt"/>
        </a:defRPr>
      </a:lvl2pPr>
      <a:lvl3pPr marL="720000" indent="-228600" algn="l" rtl="0" eaLnBrk="1" fontAlgn="base" hangingPunct="1">
        <a:spcBef>
          <a:spcPts val="600"/>
        </a:spcBef>
        <a:spcAft>
          <a:spcPct val="0"/>
        </a:spcAft>
        <a:buFont typeface="Arial" pitchFamily="34" charset="0"/>
        <a:buChar char="•"/>
        <a:defRPr sz="1600">
          <a:solidFill>
            <a:schemeClr val="tx1"/>
          </a:solidFill>
          <a:latin typeface="+mn-lt"/>
        </a:defRPr>
      </a:lvl3pPr>
      <a:lvl4pPr marL="1077913" indent="-273050" algn="l" rtl="0" eaLnBrk="1" fontAlgn="base" hangingPunct="1">
        <a:spcBef>
          <a:spcPts val="600"/>
        </a:spcBef>
        <a:spcAft>
          <a:spcPct val="0"/>
        </a:spcAft>
        <a:buFont typeface="Arial" pitchFamily="34" charset="0"/>
        <a:buChar char="•"/>
        <a:defRPr sz="1600" baseline="0">
          <a:solidFill>
            <a:schemeClr val="tx1"/>
          </a:solidFill>
          <a:latin typeface="+mn-lt"/>
        </a:defRPr>
      </a:lvl4pPr>
      <a:lvl5pPr marL="1436688" indent="-271463" algn="l" rtl="0" eaLnBrk="1" fontAlgn="base" hangingPunct="1">
        <a:spcBef>
          <a:spcPts val="600"/>
        </a:spcBef>
        <a:spcAft>
          <a:spcPct val="0"/>
        </a:spcAft>
        <a:buFont typeface="Arial" pitchFamily="34" charset="0"/>
        <a:buChar char="•"/>
        <a:defRPr sz="1600" baseline="0">
          <a:solidFill>
            <a:schemeClr val="tx1"/>
          </a:solidFill>
          <a:latin typeface="+mn-lt"/>
        </a:defRPr>
      </a:lvl5pPr>
      <a:lvl6pPr marL="2613025" indent="-268288" algn="l" rtl="0" eaLnBrk="1" fontAlgn="base" hangingPunct="1">
        <a:spcBef>
          <a:spcPct val="50000"/>
        </a:spcBef>
        <a:spcAft>
          <a:spcPct val="0"/>
        </a:spcAft>
        <a:buFont typeface="Arial" charset="0"/>
        <a:buChar char="–"/>
        <a:defRPr sz="2000">
          <a:solidFill>
            <a:schemeClr val="tx1"/>
          </a:solidFill>
          <a:latin typeface="+mn-lt"/>
        </a:defRPr>
      </a:lvl6pPr>
      <a:lvl7pPr marL="3070225" indent="-268288" algn="l" rtl="0" eaLnBrk="1" fontAlgn="base" hangingPunct="1">
        <a:spcBef>
          <a:spcPct val="50000"/>
        </a:spcBef>
        <a:spcAft>
          <a:spcPct val="0"/>
        </a:spcAft>
        <a:buFont typeface="Arial" charset="0"/>
        <a:buChar char="–"/>
        <a:defRPr sz="2000">
          <a:solidFill>
            <a:schemeClr val="tx1"/>
          </a:solidFill>
          <a:latin typeface="+mn-lt"/>
        </a:defRPr>
      </a:lvl7pPr>
      <a:lvl8pPr marL="3527425" indent="-268288" algn="l" rtl="0" eaLnBrk="1" fontAlgn="base" hangingPunct="1">
        <a:spcBef>
          <a:spcPct val="50000"/>
        </a:spcBef>
        <a:spcAft>
          <a:spcPct val="0"/>
        </a:spcAft>
        <a:buFont typeface="Arial" charset="0"/>
        <a:buChar char="–"/>
        <a:defRPr sz="2000">
          <a:solidFill>
            <a:schemeClr val="tx1"/>
          </a:solidFill>
          <a:latin typeface="+mn-lt"/>
        </a:defRPr>
      </a:lvl8pPr>
      <a:lvl9pPr marL="3984625" indent="-268288" algn="l" rtl="0" eaLnBrk="1" fontAlgn="base" hangingPunct="1">
        <a:spcBef>
          <a:spcPct val="5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Ref idx="1002">
        <a:schemeClr val="bg1"/>
      </p:bgRef>
    </p:bg>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bwMode="gray">
          <a:xfrm>
            <a:off x="4372601" y="188640"/>
            <a:ext cx="4530885" cy="78579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GB" dirty="0" smtClean="0"/>
              <a:t>Click to edit slide title Arial Bold size 24</a:t>
            </a:r>
          </a:p>
        </p:txBody>
      </p:sp>
      <p:cxnSp>
        <p:nvCxnSpPr>
          <p:cNvPr id="22" name="Straight Connector 21"/>
          <p:cNvCxnSpPr/>
          <p:nvPr/>
        </p:nvCxnSpPr>
        <p:spPr bwMode="auto">
          <a:xfrm>
            <a:off x="227142" y="6369937"/>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
        <p:nvSpPr>
          <p:cNvPr id="24" name="TextBox 23"/>
          <p:cNvSpPr txBox="1"/>
          <p:nvPr/>
        </p:nvSpPr>
        <p:spPr>
          <a:xfrm>
            <a:off x="842175" y="6715148"/>
            <a:ext cx="5275422" cy="142852"/>
          </a:xfrm>
          <a:prstGeom prst="rect">
            <a:avLst/>
          </a:prstGeom>
          <a:noFill/>
        </p:spPr>
        <p:txBody>
          <a:bodyPr wrap="square" lIns="0" tIns="0" rIns="0" bIns="0" rtlCol="0" anchor="t" anchorCtr="0">
            <a:noAutofit/>
          </a:bodyPr>
          <a:lstStyle/>
          <a:p>
            <a:pPr eaLnBrk="0" fontAlgn="base" hangingPunct="0">
              <a:spcBef>
                <a:spcPct val="20000"/>
              </a:spcBef>
              <a:spcAft>
                <a:spcPct val="0"/>
              </a:spcAft>
            </a:pPr>
            <a:r>
              <a:rPr lang="en-US" sz="700" dirty="0" smtClean="0">
                <a:solidFill>
                  <a:srgbClr val="FFFFFF">
                    <a:lumMod val="75000"/>
                  </a:srgbClr>
                </a:solidFill>
              </a:rPr>
              <a:t>Version 1 | Public (DELETE CLASSIFICATION)   Version 1 | Internal Use Only   Version 1 | Confidential    Version 1 | Strictly  Confidential</a:t>
            </a:r>
            <a:endParaRPr lang="en-US" sz="700" dirty="0">
              <a:solidFill>
                <a:srgbClr val="FFFFFF">
                  <a:lumMod val="75000"/>
                </a:srgbClr>
              </a:solidFill>
            </a:endParaRPr>
          </a:p>
        </p:txBody>
      </p:sp>
      <p:sp>
        <p:nvSpPr>
          <p:cNvPr id="12" name="Text Placeholder 11"/>
          <p:cNvSpPr>
            <a:spLocks noGrp="1"/>
          </p:cNvSpPr>
          <p:nvPr>
            <p:ph type="body" idx="1"/>
          </p:nvPr>
        </p:nvSpPr>
        <p:spPr>
          <a:xfrm>
            <a:off x="227142" y="1846267"/>
            <a:ext cx="8689731" cy="4365625"/>
          </a:xfrm>
          <a:prstGeom prst="rect">
            <a:avLst/>
          </a:prstGeom>
        </p:spPr>
        <p:txBody>
          <a:bodyPr vert="horz" lIns="0" tIns="0" rIns="0" bIns="0" rtlCol="0">
            <a:noAutofit/>
          </a:bodyPr>
          <a:lstStyle/>
          <a:p>
            <a:pPr lvl="0"/>
            <a:r>
              <a:rPr lang="en-US" dirty="0" smtClean="0"/>
              <a:t>Click to add text Arial size 18</a:t>
            </a:r>
          </a:p>
          <a:p>
            <a:pPr lvl="1"/>
            <a:r>
              <a:rPr lang="en-US" dirty="0" smtClean="0"/>
              <a:t>Second level Arial size 18</a:t>
            </a:r>
          </a:p>
          <a:p>
            <a:pPr lvl="2"/>
            <a:r>
              <a:rPr lang="en-US" dirty="0" smtClean="0"/>
              <a:t>Third level Arial size 16</a:t>
            </a:r>
          </a:p>
          <a:p>
            <a:pPr lvl="3"/>
            <a:r>
              <a:rPr lang="en-US" dirty="0" smtClean="0"/>
              <a:t>Fourth level size 16</a:t>
            </a:r>
          </a:p>
          <a:p>
            <a:pPr lvl="4"/>
            <a:r>
              <a:rPr lang="en-US" dirty="0" smtClean="0"/>
              <a:t>Fifth level size 16</a:t>
            </a:r>
            <a:endParaRPr lang="en-US" dirty="0"/>
          </a:p>
        </p:txBody>
      </p:sp>
      <p:sp>
        <p:nvSpPr>
          <p:cNvPr id="10" name="TextBox 9"/>
          <p:cNvSpPr txBox="1"/>
          <p:nvPr/>
        </p:nvSpPr>
        <p:spPr>
          <a:xfrm>
            <a:off x="216171" y="6715148"/>
            <a:ext cx="563670" cy="142852"/>
          </a:xfrm>
          <a:prstGeom prst="rect">
            <a:avLst/>
          </a:prstGeom>
          <a:noFill/>
        </p:spPr>
        <p:txBody>
          <a:bodyPr wrap="square" lIns="0" tIns="0" rIns="0" bIns="0" rtlCol="0" anchor="t" anchorCtr="0">
            <a:noAutofit/>
          </a:bodyPr>
          <a:lstStyle/>
          <a:p>
            <a:pPr eaLnBrk="0" fontAlgn="base" hangingPunct="0">
              <a:spcBef>
                <a:spcPct val="20000"/>
              </a:spcBef>
              <a:spcAft>
                <a:spcPct val="0"/>
              </a:spcAft>
            </a:pPr>
            <a:r>
              <a:rPr lang="en-US" sz="700" dirty="0" smtClean="0">
                <a:solidFill>
                  <a:srgbClr val="FFFFFF">
                    <a:lumMod val="75000"/>
                  </a:srgbClr>
                </a:solidFill>
              </a:rPr>
              <a:t>© Ipsos MORI</a:t>
            </a:r>
            <a:endParaRPr lang="en-US" sz="700" dirty="0">
              <a:solidFill>
                <a:srgbClr val="FFFFFF">
                  <a:lumMod val="75000"/>
                </a:srgbClr>
              </a:solidFill>
            </a:endParaRPr>
          </a:p>
        </p:txBody>
      </p:sp>
      <p:grpSp>
        <p:nvGrpSpPr>
          <p:cNvPr id="61" name="Group 60"/>
          <p:cNvGrpSpPr>
            <a:grpSpLocks noChangeAspect="1"/>
          </p:cNvGrpSpPr>
          <p:nvPr/>
        </p:nvGrpSpPr>
        <p:grpSpPr bwMode="gray">
          <a:xfrm>
            <a:off x="8693081" y="6455013"/>
            <a:ext cx="225695" cy="224407"/>
            <a:chOff x="1020" y="346"/>
            <a:chExt cx="4114" cy="3756"/>
          </a:xfrm>
        </p:grpSpPr>
        <p:sp>
          <p:nvSpPr>
            <p:cNvPr id="62" name="Freeform 61"/>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8" name="Freeform 67"/>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9" name="Freeform 68"/>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0" name="Freeform 69"/>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1" name="Freeform 70"/>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2" name="Freeform 71"/>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3" name="Freeform 72"/>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4" name="Freeform 73"/>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5" name="Freeform 74"/>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6" name="Freeform 75"/>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29" name="Picture 28" descr="Ipsos SRI Logo - BLACK.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28739" y="6453333"/>
            <a:ext cx="1077035" cy="226800"/>
          </a:xfrm>
          <a:prstGeom prst="rect">
            <a:avLst/>
          </a:prstGeom>
        </p:spPr>
      </p:pic>
      <p:pic>
        <p:nvPicPr>
          <p:cNvPr id="28" name="Picture 27"/>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872520" y="404670"/>
            <a:ext cx="13001044" cy="1325751"/>
          </a:xfrm>
          <a:prstGeom prst="rect">
            <a:avLst/>
          </a:prstGeom>
        </p:spPr>
      </p:pic>
      <p:pic>
        <p:nvPicPr>
          <p:cNvPr id="3" name="Picture 2" descr="manchestercc.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28606" y="260648"/>
            <a:ext cx="1433605" cy="297268"/>
          </a:xfrm>
          <a:prstGeom prst="rect">
            <a:avLst/>
          </a:prstGeom>
        </p:spPr>
      </p:pic>
    </p:spTree>
    <p:extLst>
      <p:ext uri="{BB962C8B-B14F-4D97-AF65-F5344CB8AC3E}">
        <p14:creationId xmlns:p14="http://schemas.microsoft.com/office/powerpoint/2010/main" val="3068388032"/>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Lst>
  <p:txStyles>
    <p:titleStyle>
      <a:lvl1pPr algn="l" rtl="0" eaLnBrk="1" fontAlgn="base" hangingPunct="1">
        <a:spcBef>
          <a:spcPct val="0"/>
        </a:spcBef>
        <a:spcAft>
          <a:spcPct val="0"/>
        </a:spcAft>
        <a:defRPr sz="2400" b="1" baseline="0">
          <a:solidFill>
            <a:schemeClr val="tx1"/>
          </a:solidFill>
          <a:latin typeface="+mn-lt"/>
          <a:ea typeface="+mj-ea"/>
          <a:cs typeface="+mj-cs"/>
        </a:defRPr>
      </a:lvl1pPr>
      <a:lvl2pPr algn="l" rtl="0" eaLnBrk="1" fontAlgn="base" hangingPunct="1">
        <a:spcBef>
          <a:spcPct val="0"/>
        </a:spcBef>
        <a:spcAft>
          <a:spcPct val="0"/>
        </a:spcAft>
        <a:defRPr sz="3000">
          <a:solidFill>
            <a:schemeClr val="tx2"/>
          </a:solidFill>
          <a:latin typeface="Arial Black" pitchFamily="34" charset="0"/>
        </a:defRPr>
      </a:lvl2pPr>
      <a:lvl3pPr algn="l" rtl="0" eaLnBrk="1" fontAlgn="base" hangingPunct="1">
        <a:spcBef>
          <a:spcPct val="0"/>
        </a:spcBef>
        <a:spcAft>
          <a:spcPct val="0"/>
        </a:spcAft>
        <a:defRPr sz="3000">
          <a:solidFill>
            <a:schemeClr val="tx2"/>
          </a:solidFill>
          <a:latin typeface="Arial Black" pitchFamily="34" charset="0"/>
        </a:defRPr>
      </a:lvl3pPr>
      <a:lvl4pPr algn="l" rtl="0" eaLnBrk="1" fontAlgn="base" hangingPunct="1">
        <a:spcBef>
          <a:spcPct val="0"/>
        </a:spcBef>
        <a:spcAft>
          <a:spcPct val="0"/>
        </a:spcAft>
        <a:defRPr sz="3000">
          <a:solidFill>
            <a:schemeClr val="tx2"/>
          </a:solidFill>
          <a:latin typeface="Arial Black" pitchFamily="34" charset="0"/>
        </a:defRPr>
      </a:lvl4pPr>
      <a:lvl5pPr algn="l" rtl="0" eaLnBrk="1" fontAlgn="base" hangingPunct="1">
        <a:spcBef>
          <a:spcPct val="0"/>
        </a:spcBef>
        <a:spcAft>
          <a:spcPct val="0"/>
        </a:spcAft>
        <a:defRPr sz="3000">
          <a:solidFill>
            <a:schemeClr val="tx2"/>
          </a:solidFill>
          <a:latin typeface="Arial Black" pitchFamily="34" charset="0"/>
        </a:defRPr>
      </a:lvl5pPr>
      <a:lvl6pPr marL="457200" algn="l" rtl="0" eaLnBrk="1" fontAlgn="base" hangingPunct="1">
        <a:spcBef>
          <a:spcPct val="0"/>
        </a:spcBef>
        <a:spcAft>
          <a:spcPct val="0"/>
        </a:spcAft>
        <a:defRPr sz="3000">
          <a:solidFill>
            <a:schemeClr val="tx2"/>
          </a:solidFill>
          <a:latin typeface="Arial Black" pitchFamily="34" charset="0"/>
        </a:defRPr>
      </a:lvl6pPr>
      <a:lvl7pPr marL="914400" algn="l" rtl="0" eaLnBrk="1" fontAlgn="base" hangingPunct="1">
        <a:spcBef>
          <a:spcPct val="0"/>
        </a:spcBef>
        <a:spcAft>
          <a:spcPct val="0"/>
        </a:spcAft>
        <a:defRPr sz="3000">
          <a:solidFill>
            <a:schemeClr val="tx2"/>
          </a:solidFill>
          <a:latin typeface="Arial Black" pitchFamily="34" charset="0"/>
        </a:defRPr>
      </a:lvl7pPr>
      <a:lvl8pPr marL="1371600" algn="l" rtl="0" eaLnBrk="1" fontAlgn="base" hangingPunct="1">
        <a:spcBef>
          <a:spcPct val="0"/>
        </a:spcBef>
        <a:spcAft>
          <a:spcPct val="0"/>
        </a:spcAft>
        <a:defRPr sz="3000">
          <a:solidFill>
            <a:schemeClr val="tx2"/>
          </a:solidFill>
          <a:latin typeface="Arial Black" pitchFamily="34" charset="0"/>
        </a:defRPr>
      </a:lvl8pPr>
      <a:lvl9pPr marL="1828800" algn="l" rtl="0" eaLnBrk="1" fontAlgn="base" hangingPunct="1">
        <a:spcBef>
          <a:spcPct val="0"/>
        </a:spcBef>
        <a:spcAft>
          <a:spcPct val="0"/>
        </a:spcAft>
        <a:defRPr sz="3000">
          <a:solidFill>
            <a:schemeClr val="tx2"/>
          </a:solidFill>
          <a:latin typeface="Arial Black" pitchFamily="34" charset="0"/>
        </a:defRPr>
      </a:lvl9pPr>
    </p:titleStyle>
    <p:bodyStyle>
      <a:lvl1pPr marL="180975" indent="-180975" algn="l" rtl="0" eaLnBrk="1" fontAlgn="base" hangingPunct="1">
        <a:spcBef>
          <a:spcPts val="600"/>
        </a:spcBef>
        <a:spcAft>
          <a:spcPct val="0"/>
        </a:spcAft>
        <a:buFont typeface="Arial" pitchFamily="34" charset="0"/>
        <a:buChar char="•"/>
        <a:defRPr sz="1800" baseline="0">
          <a:solidFill>
            <a:schemeClr val="tx1"/>
          </a:solidFill>
          <a:latin typeface="+mn-lt"/>
          <a:ea typeface="+mn-ea"/>
          <a:cs typeface="+mn-cs"/>
        </a:defRPr>
      </a:lvl1pPr>
      <a:lvl2pPr marL="358775" indent="-184150" algn="l" rtl="0" eaLnBrk="1" fontAlgn="base" hangingPunct="1">
        <a:spcBef>
          <a:spcPts val="600"/>
        </a:spcBef>
        <a:spcAft>
          <a:spcPct val="0"/>
        </a:spcAft>
        <a:buFont typeface="Arial" pitchFamily="34" charset="0"/>
        <a:buChar char="•"/>
        <a:defRPr sz="1800">
          <a:solidFill>
            <a:schemeClr val="tx1"/>
          </a:solidFill>
          <a:latin typeface="+mn-lt"/>
        </a:defRPr>
      </a:lvl2pPr>
      <a:lvl3pPr marL="720000" indent="-228600" algn="l" rtl="0" eaLnBrk="1" fontAlgn="base" hangingPunct="1">
        <a:spcBef>
          <a:spcPts val="600"/>
        </a:spcBef>
        <a:spcAft>
          <a:spcPct val="0"/>
        </a:spcAft>
        <a:buFont typeface="Arial" pitchFamily="34" charset="0"/>
        <a:buChar char="•"/>
        <a:defRPr sz="1600">
          <a:solidFill>
            <a:schemeClr val="tx1"/>
          </a:solidFill>
          <a:latin typeface="+mn-lt"/>
        </a:defRPr>
      </a:lvl3pPr>
      <a:lvl4pPr marL="1077913" indent="-273050" algn="l" rtl="0" eaLnBrk="1" fontAlgn="base" hangingPunct="1">
        <a:spcBef>
          <a:spcPts val="600"/>
        </a:spcBef>
        <a:spcAft>
          <a:spcPct val="0"/>
        </a:spcAft>
        <a:buFont typeface="Arial" pitchFamily="34" charset="0"/>
        <a:buChar char="•"/>
        <a:defRPr sz="1600" baseline="0">
          <a:solidFill>
            <a:schemeClr val="tx1"/>
          </a:solidFill>
          <a:latin typeface="+mn-lt"/>
        </a:defRPr>
      </a:lvl4pPr>
      <a:lvl5pPr marL="1436688" indent="-271463" algn="l" rtl="0" eaLnBrk="1" fontAlgn="base" hangingPunct="1">
        <a:spcBef>
          <a:spcPts val="600"/>
        </a:spcBef>
        <a:spcAft>
          <a:spcPct val="0"/>
        </a:spcAft>
        <a:buFont typeface="Arial" pitchFamily="34" charset="0"/>
        <a:buChar char="•"/>
        <a:defRPr sz="1600" baseline="0">
          <a:solidFill>
            <a:schemeClr val="tx1"/>
          </a:solidFill>
          <a:latin typeface="+mn-lt"/>
        </a:defRPr>
      </a:lvl5pPr>
      <a:lvl6pPr marL="2613025" indent="-268288" algn="l" rtl="0" eaLnBrk="1" fontAlgn="base" hangingPunct="1">
        <a:spcBef>
          <a:spcPct val="50000"/>
        </a:spcBef>
        <a:spcAft>
          <a:spcPct val="0"/>
        </a:spcAft>
        <a:buFont typeface="Arial" charset="0"/>
        <a:buChar char="–"/>
        <a:defRPr sz="2000">
          <a:solidFill>
            <a:schemeClr val="tx1"/>
          </a:solidFill>
          <a:latin typeface="+mn-lt"/>
        </a:defRPr>
      </a:lvl6pPr>
      <a:lvl7pPr marL="3070225" indent="-268288" algn="l" rtl="0" eaLnBrk="1" fontAlgn="base" hangingPunct="1">
        <a:spcBef>
          <a:spcPct val="50000"/>
        </a:spcBef>
        <a:spcAft>
          <a:spcPct val="0"/>
        </a:spcAft>
        <a:buFont typeface="Arial" charset="0"/>
        <a:buChar char="–"/>
        <a:defRPr sz="2000">
          <a:solidFill>
            <a:schemeClr val="tx1"/>
          </a:solidFill>
          <a:latin typeface="+mn-lt"/>
        </a:defRPr>
      </a:lvl7pPr>
      <a:lvl8pPr marL="3527425" indent="-268288" algn="l" rtl="0" eaLnBrk="1" fontAlgn="base" hangingPunct="1">
        <a:spcBef>
          <a:spcPct val="50000"/>
        </a:spcBef>
        <a:spcAft>
          <a:spcPct val="0"/>
        </a:spcAft>
        <a:buFont typeface="Arial" charset="0"/>
        <a:buChar char="–"/>
        <a:defRPr sz="2000">
          <a:solidFill>
            <a:schemeClr val="tx1"/>
          </a:solidFill>
          <a:latin typeface="+mn-lt"/>
        </a:defRPr>
      </a:lvl8pPr>
      <a:lvl9pPr marL="3984625" indent="-268288" algn="l" rtl="0" eaLnBrk="1" fontAlgn="base" hangingPunct="1">
        <a:spcBef>
          <a:spcPct val="5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Ref idx="1002">
        <a:schemeClr val="bg1"/>
      </p:bgRef>
    </p:bg>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bwMode="gray">
          <a:xfrm>
            <a:off x="4372603" y="188640"/>
            <a:ext cx="4530885" cy="78579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GB" dirty="0" smtClean="0"/>
              <a:t>Click to edit slide title Arial Bold size 24</a:t>
            </a:r>
          </a:p>
        </p:txBody>
      </p:sp>
      <p:cxnSp>
        <p:nvCxnSpPr>
          <p:cNvPr id="22" name="Straight Connector 21"/>
          <p:cNvCxnSpPr/>
          <p:nvPr/>
        </p:nvCxnSpPr>
        <p:spPr bwMode="auto">
          <a:xfrm>
            <a:off x="227144" y="6369937"/>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
        <p:nvSpPr>
          <p:cNvPr id="24" name="TextBox 23"/>
          <p:cNvSpPr txBox="1"/>
          <p:nvPr/>
        </p:nvSpPr>
        <p:spPr>
          <a:xfrm>
            <a:off x="842175" y="6715148"/>
            <a:ext cx="5275422" cy="142852"/>
          </a:xfrm>
          <a:prstGeom prst="rect">
            <a:avLst/>
          </a:prstGeom>
          <a:noFill/>
        </p:spPr>
        <p:txBody>
          <a:bodyPr wrap="square" lIns="0" tIns="0" rIns="0" bIns="0" rtlCol="0" anchor="t" anchorCtr="0">
            <a:noAutofit/>
          </a:bodyPr>
          <a:lstStyle/>
          <a:p>
            <a:pPr eaLnBrk="0" fontAlgn="base" hangingPunct="0">
              <a:spcBef>
                <a:spcPct val="20000"/>
              </a:spcBef>
              <a:spcAft>
                <a:spcPct val="0"/>
              </a:spcAft>
            </a:pPr>
            <a:r>
              <a:rPr lang="en-US" sz="700" dirty="0" smtClean="0">
                <a:solidFill>
                  <a:srgbClr val="FFFFFF">
                    <a:lumMod val="75000"/>
                  </a:srgbClr>
                </a:solidFill>
              </a:rPr>
              <a:t>Version 1 | Public (DELETE CLASSIFICATION)   Version 1 | Internal Use Only   Version 1 | Confidential    Version 1 | Strictly  Confidential</a:t>
            </a:r>
            <a:endParaRPr lang="en-US" sz="700" dirty="0">
              <a:solidFill>
                <a:srgbClr val="FFFFFF">
                  <a:lumMod val="75000"/>
                </a:srgbClr>
              </a:solidFill>
            </a:endParaRPr>
          </a:p>
        </p:txBody>
      </p:sp>
      <p:sp>
        <p:nvSpPr>
          <p:cNvPr id="12" name="Text Placeholder 11"/>
          <p:cNvSpPr>
            <a:spLocks noGrp="1"/>
          </p:cNvSpPr>
          <p:nvPr>
            <p:ph type="body" idx="1"/>
          </p:nvPr>
        </p:nvSpPr>
        <p:spPr>
          <a:xfrm>
            <a:off x="227144" y="1846267"/>
            <a:ext cx="8689731" cy="4365625"/>
          </a:xfrm>
          <a:prstGeom prst="rect">
            <a:avLst/>
          </a:prstGeom>
        </p:spPr>
        <p:txBody>
          <a:bodyPr vert="horz" lIns="0" tIns="0" rIns="0" bIns="0" rtlCol="0">
            <a:noAutofit/>
          </a:bodyPr>
          <a:lstStyle/>
          <a:p>
            <a:pPr lvl="0"/>
            <a:r>
              <a:rPr lang="en-US" dirty="0" smtClean="0"/>
              <a:t>Click to add text Arial size 18</a:t>
            </a:r>
          </a:p>
          <a:p>
            <a:pPr lvl="1"/>
            <a:r>
              <a:rPr lang="en-US" dirty="0" smtClean="0"/>
              <a:t>Second level Arial size 18</a:t>
            </a:r>
          </a:p>
          <a:p>
            <a:pPr lvl="2"/>
            <a:r>
              <a:rPr lang="en-US" dirty="0" smtClean="0"/>
              <a:t>Third level Arial size 16</a:t>
            </a:r>
          </a:p>
          <a:p>
            <a:pPr lvl="3"/>
            <a:r>
              <a:rPr lang="en-US" dirty="0" smtClean="0"/>
              <a:t>Fourth level size 16</a:t>
            </a:r>
          </a:p>
          <a:p>
            <a:pPr lvl="4"/>
            <a:r>
              <a:rPr lang="en-US" dirty="0" smtClean="0"/>
              <a:t>Fifth level size 16</a:t>
            </a:r>
            <a:endParaRPr lang="en-US" dirty="0"/>
          </a:p>
        </p:txBody>
      </p:sp>
      <p:sp>
        <p:nvSpPr>
          <p:cNvPr id="10" name="TextBox 9"/>
          <p:cNvSpPr txBox="1"/>
          <p:nvPr/>
        </p:nvSpPr>
        <p:spPr>
          <a:xfrm>
            <a:off x="216171" y="6715148"/>
            <a:ext cx="563670" cy="142852"/>
          </a:xfrm>
          <a:prstGeom prst="rect">
            <a:avLst/>
          </a:prstGeom>
          <a:noFill/>
        </p:spPr>
        <p:txBody>
          <a:bodyPr wrap="square" lIns="0" tIns="0" rIns="0" bIns="0" rtlCol="0" anchor="t" anchorCtr="0">
            <a:noAutofit/>
          </a:bodyPr>
          <a:lstStyle/>
          <a:p>
            <a:pPr eaLnBrk="0" fontAlgn="base" hangingPunct="0">
              <a:spcBef>
                <a:spcPct val="20000"/>
              </a:spcBef>
              <a:spcAft>
                <a:spcPct val="0"/>
              </a:spcAft>
            </a:pPr>
            <a:r>
              <a:rPr lang="en-US" sz="700" dirty="0" smtClean="0">
                <a:solidFill>
                  <a:srgbClr val="FFFFFF">
                    <a:lumMod val="75000"/>
                  </a:srgbClr>
                </a:solidFill>
              </a:rPr>
              <a:t>© Ipsos MORI</a:t>
            </a:r>
            <a:endParaRPr lang="en-US" sz="700" dirty="0">
              <a:solidFill>
                <a:srgbClr val="FFFFFF">
                  <a:lumMod val="75000"/>
                </a:srgbClr>
              </a:solidFill>
            </a:endParaRPr>
          </a:p>
        </p:txBody>
      </p:sp>
      <p:grpSp>
        <p:nvGrpSpPr>
          <p:cNvPr id="61" name="Group 60"/>
          <p:cNvGrpSpPr>
            <a:grpSpLocks noChangeAspect="1"/>
          </p:cNvGrpSpPr>
          <p:nvPr/>
        </p:nvGrpSpPr>
        <p:grpSpPr bwMode="gray">
          <a:xfrm>
            <a:off x="8693083" y="6455017"/>
            <a:ext cx="225695" cy="224407"/>
            <a:chOff x="1020" y="346"/>
            <a:chExt cx="4114" cy="3756"/>
          </a:xfrm>
        </p:grpSpPr>
        <p:sp>
          <p:nvSpPr>
            <p:cNvPr id="62" name="Freeform 61"/>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8" name="Freeform 67"/>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9" name="Freeform 68"/>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0" name="Freeform 69"/>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1" name="Freeform 70"/>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2" name="Freeform 71"/>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3" name="Freeform 72"/>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4" name="Freeform 73"/>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5" name="Freeform 74"/>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6" name="Freeform 75"/>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29" name="Picture 28" descr="Ipsos SRI Logo - BLACK.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28739" y="6453333"/>
            <a:ext cx="1077035" cy="226800"/>
          </a:xfrm>
          <a:prstGeom prst="rect">
            <a:avLst/>
          </a:prstGeom>
        </p:spPr>
      </p:pic>
      <p:pic>
        <p:nvPicPr>
          <p:cNvPr id="28" name="Picture 27"/>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872520" y="404670"/>
            <a:ext cx="13001044" cy="1325751"/>
          </a:xfrm>
          <a:prstGeom prst="rect">
            <a:avLst/>
          </a:prstGeom>
        </p:spPr>
      </p:pic>
      <p:pic>
        <p:nvPicPr>
          <p:cNvPr id="3" name="Picture 2" descr="manchestercc.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28606" y="260648"/>
            <a:ext cx="1433605" cy="297268"/>
          </a:xfrm>
          <a:prstGeom prst="rect">
            <a:avLst/>
          </a:prstGeom>
        </p:spPr>
      </p:pic>
    </p:spTree>
    <p:extLst>
      <p:ext uri="{BB962C8B-B14F-4D97-AF65-F5344CB8AC3E}">
        <p14:creationId xmlns:p14="http://schemas.microsoft.com/office/powerpoint/2010/main" val="3946501546"/>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Lst>
  <p:txStyles>
    <p:titleStyle>
      <a:lvl1pPr algn="l" rtl="0" eaLnBrk="1" fontAlgn="base" hangingPunct="1">
        <a:spcBef>
          <a:spcPct val="0"/>
        </a:spcBef>
        <a:spcAft>
          <a:spcPct val="0"/>
        </a:spcAft>
        <a:defRPr sz="2400" b="1" baseline="0">
          <a:solidFill>
            <a:schemeClr val="tx1"/>
          </a:solidFill>
          <a:latin typeface="+mn-lt"/>
          <a:ea typeface="+mj-ea"/>
          <a:cs typeface="+mj-cs"/>
        </a:defRPr>
      </a:lvl1pPr>
      <a:lvl2pPr algn="l" rtl="0" eaLnBrk="1" fontAlgn="base" hangingPunct="1">
        <a:spcBef>
          <a:spcPct val="0"/>
        </a:spcBef>
        <a:spcAft>
          <a:spcPct val="0"/>
        </a:spcAft>
        <a:defRPr sz="3000">
          <a:solidFill>
            <a:schemeClr val="tx2"/>
          </a:solidFill>
          <a:latin typeface="Arial Black" pitchFamily="34" charset="0"/>
        </a:defRPr>
      </a:lvl2pPr>
      <a:lvl3pPr algn="l" rtl="0" eaLnBrk="1" fontAlgn="base" hangingPunct="1">
        <a:spcBef>
          <a:spcPct val="0"/>
        </a:spcBef>
        <a:spcAft>
          <a:spcPct val="0"/>
        </a:spcAft>
        <a:defRPr sz="3000">
          <a:solidFill>
            <a:schemeClr val="tx2"/>
          </a:solidFill>
          <a:latin typeface="Arial Black" pitchFamily="34" charset="0"/>
        </a:defRPr>
      </a:lvl3pPr>
      <a:lvl4pPr algn="l" rtl="0" eaLnBrk="1" fontAlgn="base" hangingPunct="1">
        <a:spcBef>
          <a:spcPct val="0"/>
        </a:spcBef>
        <a:spcAft>
          <a:spcPct val="0"/>
        </a:spcAft>
        <a:defRPr sz="3000">
          <a:solidFill>
            <a:schemeClr val="tx2"/>
          </a:solidFill>
          <a:latin typeface="Arial Black" pitchFamily="34" charset="0"/>
        </a:defRPr>
      </a:lvl4pPr>
      <a:lvl5pPr algn="l" rtl="0" eaLnBrk="1" fontAlgn="base" hangingPunct="1">
        <a:spcBef>
          <a:spcPct val="0"/>
        </a:spcBef>
        <a:spcAft>
          <a:spcPct val="0"/>
        </a:spcAft>
        <a:defRPr sz="3000">
          <a:solidFill>
            <a:schemeClr val="tx2"/>
          </a:solidFill>
          <a:latin typeface="Arial Black" pitchFamily="34" charset="0"/>
        </a:defRPr>
      </a:lvl5pPr>
      <a:lvl6pPr marL="457200" algn="l" rtl="0" eaLnBrk="1" fontAlgn="base" hangingPunct="1">
        <a:spcBef>
          <a:spcPct val="0"/>
        </a:spcBef>
        <a:spcAft>
          <a:spcPct val="0"/>
        </a:spcAft>
        <a:defRPr sz="3000">
          <a:solidFill>
            <a:schemeClr val="tx2"/>
          </a:solidFill>
          <a:latin typeface="Arial Black" pitchFamily="34" charset="0"/>
        </a:defRPr>
      </a:lvl6pPr>
      <a:lvl7pPr marL="914400" algn="l" rtl="0" eaLnBrk="1" fontAlgn="base" hangingPunct="1">
        <a:spcBef>
          <a:spcPct val="0"/>
        </a:spcBef>
        <a:spcAft>
          <a:spcPct val="0"/>
        </a:spcAft>
        <a:defRPr sz="3000">
          <a:solidFill>
            <a:schemeClr val="tx2"/>
          </a:solidFill>
          <a:latin typeface="Arial Black" pitchFamily="34" charset="0"/>
        </a:defRPr>
      </a:lvl7pPr>
      <a:lvl8pPr marL="1371600" algn="l" rtl="0" eaLnBrk="1" fontAlgn="base" hangingPunct="1">
        <a:spcBef>
          <a:spcPct val="0"/>
        </a:spcBef>
        <a:spcAft>
          <a:spcPct val="0"/>
        </a:spcAft>
        <a:defRPr sz="3000">
          <a:solidFill>
            <a:schemeClr val="tx2"/>
          </a:solidFill>
          <a:latin typeface="Arial Black" pitchFamily="34" charset="0"/>
        </a:defRPr>
      </a:lvl8pPr>
      <a:lvl9pPr marL="1828800" algn="l" rtl="0" eaLnBrk="1" fontAlgn="base" hangingPunct="1">
        <a:spcBef>
          <a:spcPct val="0"/>
        </a:spcBef>
        <a:spcAft>
          <a:spcPct val="0"/>
        </a:spcAft>
        <a:defRPr sz="3000">
          <a:solidFill>
            <a:schemeClr val="tx2"/>
          </a:solidFill>
          <a:latin typeface="Arial Black" pitchFamily="34" charset="0"/>
        </a:defRPr>
      </a:lvl9pPr>
    </p:titleStyle>
    <p:bodyStyle>
      <a:lvl1pPr marL="180975" indent="-180975" algn="l" rtl="0" eaLnBrk="1" fontAlgn="base" hangingPunct="1">
        <a:spcBef>
          <a:spcPts val="600"/>
        </a:spcBef>
        <a:spcAft>
          <a:spcPct val="0"/>
        </a:spcAft>
        <a:buFont typeface="Arial" pitchFamily="34" charset="0"/>
        <a:buChar char="•"/>
        <a:defRPr sz="1800" baseline="0">
          <a:solidFill>
            <a:schemeClr val="tx1"/>
          </a:solidFill>
          <a:latin typeface="+mn-lt"/>
          <a:ea typeface="+mn-ea"/>
          <a:cs typeface="+mn-cs"/>
        </a:defRPr>
      </a:lvl1pPr>
      <a:lvl2pPr marL="358775" indent="-184150" algn="l" rtl="0" eaLnBrk="1" fontAlgn="base" hangingPunct="1">
        <a:spcBef>
          <a:spcPts val="600"/>
        </a:spcBef>
        <a:spcAft>
          <a:spcPct val="0"/>
        </a:spcAft>
        <a:buFont typeface="Arial" pitchFamily="34" charset="0"/>
        <a:buChar char="•"/>
        <a:defRPr sz="1800">
          <a:solidFill>
            <a:schemeClr val="tx1"/>
          </a:solidFill>
          <a:latin typeface="+mn-lt"/>
        </a:defRPr>
      </a:lvl2pPr>
      <a:lvl3pPr marL="720000" indent="-228600" algn="l" rtl="0" eaLnBrk="1" fontAlgn="base" hangingPunct="1">
        <a:spcBef>
          <a:spcPts val="600"/>
        </a:spcBef>
        <a:spcAft>
          <a:spcPct val="0"/>
        </a:spcAft>
        <a:buFont typeface="Arial" pitchFamily="34" charset="0"/>
        <a:buChar char="•"/>
        <a:defRPr sz="1600">
          <a:solidFill>
            <a:schemeClr val="tx1"/>
          </a:solidFill>
          <a:latin typeface="+mn-lt"/>
        </a:defRPr>
      </a:lvl3pPr>
      <a:lvl4pPr marL="1077913" indent="-273050" algn="l" rtl="0" eaLnBrk="1" fontAlgn="base" hangingPunct="1">
        <a:spcBef>
          <a:spcPts val="600"/>
        </a:spcBef>
        <a:spcAft>
          <a:spcPct val="0"/>
        </a:spcAft>
        <a:buFont typeface="Arial" pitchFamily="34" charset="0"/>
        <a:buChar char="•"/>
        <a:defRPr sz="1600" baseline="0">
          <a:solidFill>
            <a:schemeClr val="tx1"/>
          </a:solidFill>
          <a:latin typeface="+mn-lt"/>
        </a:defRPr>
      </a:lvl4pPr>
      <a:lvl5pPr marL="1436688" indent="-271463" algn="l" rtl="0" eaLnBrk="1" fontAlgn="base" hangingPunct="1">
        <a:spcBef>
          <a:spcPts val="600"/>
        </a:spcBef>
        <a:spcAft>
          <a:spcPct val="0"/>
        </a:spcAft>
        <a:buFont typeface="Arial" pitchFamily="34" charset="0"/>
        <a:buChar char="•"/>
        <a:defRPr sz="1600" baseline="0">
          <a:solidFill>
            <a:schemeClr val="tx1"/>
          </a:solidFill>
          <a:latin typeface="+mn-lt"/>
        </a:defRPr>
      </a:lvl5pPr>
      <a:lvl6pPr marL="2613025" indent="-268288" algn="l" rtl="0" eaLnBrk="1" fontAlgn="base" hangingPunct="1">
        <a:spcBef>
          <a:spcPct val="50000"/>
        </a:spcBef>
        <a:spcAft>
          <a:spcPct val="0"/>
        </a:spcAft>
        <a:buFont typeface="Arial" charset="0"/>
        <a:buChar char="–"/>
        <a:defRPr sz="2000">
          <a:solidFill>
            <a:schemeClr val="tx1"/>
          </a:solidFill>
          <a:latin typeface="+mn-lt"/>
        </a:defRPr>
      </a:lvl6pPr>
      <a:lvl7pPr marL="3070225" indent="-268288" algn="l" rtl="0" eaLnBrk="1" fontAlgn="base" hangingPunct="1">
        <a:spcBef>
          <a:spcPct val="50000"/>
        </a:spcBef>
        <a:spcAft>
          <a:spcPct val="0"/>
        </a:spcAft>
        <a:buFont typeface="Arial" charset="0"/>
        <a:buChar char="–"/>
        <a:defRPr sz="2000">
          <a:solidFill>
            <a:schemeClr val="tx1"/>
          </a:solidFill>
          <a:latin typeface="+mn-lt"/>
        </a:defRPr>
      </a:lvl7pPr>
      <a:lvl8pPr marL="3527425" indent="-268288" algn="l" rtl="0" eaLnBrk="1" fontAlgn="base" hangingPunct="1">
        <a:spcBef>
          <a:spcPct val="50000"/>
        </a:spcBef>
        <a:spcAft>
          <a:spcPct val="0"/>
        </a:spcAft>
        <a:buFont typeface="Arial" charset="0"/>
        <a:buChar char="–"/>
        <a:defRPr sz="2000">
          <a:solidFill>
            <a:schemeClr val="tx1"/>
          </a:solidFill>
          <a:latin typeface="+mn-lt"/>
        </a:defRPr>
      </a:lvl8pPr>
      <a:lvl9pPr marL="3984625" indent="-268288" algn="l" rtl="0" eaLnBrk="1" fontAlgn="base" hangingPunct="1">
        <a:spcBef>
          <a:spcPct val="5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Ref idx="1002">
        <a:schemeClr val="bg1"/>
      </p:bgRef>
    </p:bg>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bwMode="gray">
          <a:xfrm>
            <a:off x="4372595" y="188640"/>
            <a:ext cx="4530885" cy="78579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GB" dirty="0" smtClean="0"/>
              <a:t>Click to edit slide title Arial Bold size 24</a:t>
            </a:r>
          </a:p>
        </p:txBody>
      </p:sp>
      <p:cxnSp>
        <p:nvCxnSpPr>
          <p:cNvPr id="22" name="Straight Connector 21"/>
          <p:cNvCxnSpPr/>
          <p:nvPr/>
        </p:nvCxnSpPr>
        <p:spPr bwMode="auto">
          <a:xfrm>
            <a:off x="227136" y="6369937"/>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
        <p:nvSpPr>
          <p:cNvPr id="24" name="TextBox 23"/>
          <p:cNvSpPr txBox="1"/>
          <p:nvPr/>
        </p:nvSpPr>
        <p:spPr>
          <a:xfrm>
            <a:off x="842175" y="6715148"/>
            <a:ext cx="5275422" cy="142852"/>
          </a:xfrm>
          <a:prstGeom prst="rect">
            <a:avLst/>
          </a:prstGeom>
          <a:noFill/>
        </p:spPr>
        <p:txBody>
          <a:bodyPr wrap="square" lIns="0" tIns="0" rIns="0" bIns="0" rtlCol="0" anchor="t" anchorCtr="0">
            <a:noAutofit/>
          </a:bodyPr>
          <a:lstStyle/>
          <a:p>
            <a:pPr eaLnBrk="0" fontAlgn="base" hangingPunct="0">
              <a:spcBef>
                <a:spcPct val="20000"/>
              </a:spcBef>
              <a:spcAft>
                <a:spcPct val="0"/>
              </a:spcAft>
            </a:pPr>
            <a:r>
              <a:rPr lang="en-US" sz="700" dirty="0" smtClean="0">
                <a:solidFill>
                  <a:srgbClr val="FFFFFF">
                    <a:lumMod val="75000"/>
                  </a:srgbClr>
                </a:solidFill>
              </a:rPr>
              <a:t>Version 1 | Public (DELETE CLASSIFICATION)   Version 1 | Internal Use Only   Version 1 | Confidential    Version 1 | Strictly  Confidential</a:t>
            </a:r>
            <a:endParaRPr lang="en-US" sz="700" dirty="0">
              <a:solidFill>
                <a:srgbClr val="FFFFFF">
                  <a:lumMod val="75000"/>
                </a:srgbClr>
              </a:solidFill>
            </a:endParaRPr>
          </a:p>
        </p:txBody>
      </p:sp>
      <p:sp>
        <p:nvSpPr>
          <p:cNvPr id="12" name="Text Placeholder 11"/>
          <p:cNvSpPr>
            <a:spLocks noGrp="1"/>
          </p:cNvSpPr>
          <p:nvPr>
            <p:ph type="body" idx="1"/>
          </p:nvPr>
        </p:nvSpPr>
        <p:spPr>
          <a:xfrm>
            <a:off x="227136" y="1846265"/>
            <a:ext cx="8689731" cy="4365625"/>
          </a:xfrm>
          <a:prstGeom prst="rect">
            <a:avLst/>
          </a:prstGeom>
        </p:spPr>
        <p:txBody>
          <a:bodyPr vert="horz" lIns="0" tIns="0" rIns="0" bIns="0" rtlCol="0">
            <a:noAutofit/>
          </a:bodyPr>
          <a:lstStyle/>
          <a:p>
            <a:pPr lvl="0"/>
            <a:r>
              <a:rPr lang="en-US" dirty="0" smtClean="0"/>
              <a:t>Click to add text Arial size 18</a:t>
            </a:r>
          </a:p>
          <a:p>
            <a:pPr lvl="1"/>
            <a:r>
              <a:rPr lang="en-US" dirty="0" smtClean="0"/>
              <a:t>Second level Arial size 18</a:t>
            </a:r>
          </a:p>
          <a:p>
            <a:pPr lvl="2"/>
            <a:r>
              <a:rPr lang="en-US" dirty="0" smtClean="0"/>
              <a:t>Third level Arial size 16</a:t>
            </a:r>
          </a:p>
          <a:p>
            <a:pPr lvl="3"/>
            <a:r>
              <a:rPr lang="en-US" dirty="0" smtClean="0"/>
              <a:t>Fourth level size 16</a:t>
            </a:r>
          </a:p>
          <a:p>
            <a:pPr lvl="4"/>
            <a:r>
              <a:rPr lang="en-US" dirty="0" smtClean="0"/>
              <a:t>Fifth level size 16</a:t>
            </a:r>
            <a:endParaRPr lang="en-US" dirty="0"/>
          </a:p>
        </p:txBody>
      </p:sp>
      <p:sp>
        <p:nvSpPr>
          <p:cNvPr id="10" name="TextBox 9"/>
          <p:cNvSpPr txBox="1"/>
          <p:nvPr/>
        </p:nvSpPr>
        <p:spPr>
          <a:xfrm>
            <a:off x="216171" y="6715148"/>
            <a:ext cx="563670" cy="142852"/>
          </a:xfrm>
          <a:prstGeom prst="rect">
            <a:avLst/>
          </a:prstGeom>
          <a:noFill/>
        </p:spPr>
        <p:txBody>
          <a:bodyPr wrap="square" lIns="0" tIns="0" rIns="0" bIns="0" rtlCol="0" anchor="t" anchorCtr="0">
            <a:noAutofit/>
          </a:bodyPr>
          <a:lstStyle/>
          <a:p>
            <a:pPr eaLnBrk="0" fontAlgn="base" hangingPunct="0">
              <a:spcBef>
                <a:spcPct val="20000"/>
              </a:spcBef>
              <a:spcAft>
                <a:spcPct val="0"/>
              </a:spcAft>
            </a:pPr>
            <a:r>
              <a:rPr lang="en-US" sz="700" dirty="0" smtClean="0">
                <a:solidFill>
                  <a:srgbClr val="FFFFFF">
                    <a:lumMod val="75000"/>
                  </a:srgbClr>
                </a:solidFill>
              </a:rPr>
              <a:t>© Ipsos MORI</a:t>
            </a:r>
            <a:endParaRPr lang="en-US" sz="700" dirty="0">
              <a:solidFill>
                <a:srgbClr val="FFFFFF">
                  <a:lumMod val="75000"/>
                </a:srgbClr>
              </a:solidFill>
            </a:endParaRPr>
          </a:p>
        </p:txBody>
      </p:sp>
      <p:grpSp>
        <p:nvGrpSpPr>
          <p:cNvPr id="61" name="Group 60"/>
          <p:cNvGrpSpPr>
            <a:grpSpLocks noChangeAspect="1"/>
          </p:cNvGrpSpPr>
          <p:nvPr/>
        </p:nvGrpSpPr>
        <p:grpSpPr bwMode="gray">
          <a:xfrm>
            <a:off x="8693075" y="6455001"/>
            <a:ext cx="225695" cy="224407"/>
            <a:chOff x="1020" y="346"/>
            <a:chExt cx="4114" cy="3756"/>
          </a:xfrm>
        </p:grpSpPr>
        <p:sp>
          <p:nvSpPr>
            <p:cNvPr id="62" name="Freeform 61"/>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8" name="Freeform 67"/>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9" name="Freeform 68"/>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0" name="Freeform 69"/>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1" name="Freeform 70"/>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2" name="Freeform 71"/>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3" name="Freeform 72"/>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4" name="Freeform 73"/>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5" name="Freeform 74"/>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6" name="Freeform 75"/>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29" name="Picture 28" descr="Ipsos SRI Logo - BLACK.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28737" y="6453333"/>
            <a:ext cx="1077035" cy="226800"/>
          </a:xfrm>
          <a:prstGeom prst="rect">
            <a:avLst/>
          </a:prstGeom>
        </p:spPr>
      </p:pic>
      <p:pic>
        <p:nvPicPr>
          <p:cNvPr id="28" name="Picture 27"/>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872520" y="404667"/>
            <a:ext cx="13001044" cy="1325751"/>
          </a:xfrm>
          <a:prstGeom prst="rect">
            <a:avLst/>
          </a:prstGeom>
        </p:spPr>
      </p:pic>
      <p:pic>
        <p:nvPicPr>
          <p:cNvPr id="3" name="Picture 2" descr="manchestercc.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28601" y="260648"/>
            <a:ext cx="1433605" cy="297268"/>
          </a:xfrm>
          <a:prstGeom prst="rect">
            <a:avLst/>
          </a:prstGeom>
        </p:spPr>
      </p:pic>
    </p:spTree>
    <p:extLst>
      <p:ext uri="{BB962C8B-B14F-4D97-AF65-F5344CB8AC3E}">
        <p14:creationId xmlns:p14="http://schemas.microsoft.com/office/powerpoint/2010/main" val="1770302612"/>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Lst>
  <p:txStyles>
    <p:titleStyle>
      <a:lvl1pPr algn="l" rtl="0" eaLnBrk="1" fontAlgn="base" hangingPunct="1">
        <a:spcBef>
          <a:spcPct val="0"/>
        </a:spcBef>
        <a:spcAft>
          <a:spcPct val="0"/>
        </a:spcAft>
        <a:defRPr sz="2400" b="1" baseline="0">
          <a:solidFill>
            <a:schemeClr val="tx1"/>
          </a:solidFill>
          <a:latin typeface="+mn-lt"/>
          <a:ea typeface="+mj-ea"/>
          <a:cs typeface="+mj-cs"/>
        </a:defRPr>
      </a:lvl1pPr>
      <a:lvl2pPr algn="l" rtl="0" eaLnBrk="1" fontAlgn="base" hangingPunct="1">
        <a:spcBef>
          <a:spcPct val="0"/>
        </a:spcBef>
        <a:spcAft>
          <a:spcPct val="0"/>
        </a:spcAft>
        <a:defRPr sz="3000">
          <a:solidFill>
            <a:schemeClr val="tx2"/>
          </a:solidFill>
          <a:latin typeface="Arial Black" pitchFamily="34" charset="0"/>
        </a:defRPr>
      </a:lvl2pPr>
      <a:lvl3pPr algn="l" rtl="0" eaLnBrk="1" fontAlgn="base" hangingPunct="1">
        <a:spcBef>
          <a:spcPct val="0"/>
        </a:spcBef>
        <a:spcAft>
          <a:spcPct val="0"/>
        </a:spcAft>
        <a:defRPr sz="3000">
          <a:solidFill>
            <a:schemeClr val="tx2"/>
          </a:solidFill>
          <a:latin typeface="Arial Black" pitchFamily="34" charset="0"/>
        </a:defRPr>
      </a:lvl3pPr>
      <a:lvl4pPr algn="l" rtl="0" eaLnBrk="1" fontAlgn="base" hangingPunct="1">
        <a:spcBef>
          <a:spcPct val="0"/>
        </a:spcBef>
        <a:spcAft>
          <a:spcPct val="0"/>
        </a:spcAft>
        <a:defRPr sz="3000">
          <a:solidFill>
            <a:schemeClr val="tx2"/>
          </a:solidFill>
          <a:latin typeface="Arial Black" pitchFamily="34" charset="0"/>
        </a:defRPr>
      </a:lvl4pPr>
      <a:lvl5pPr algn="l" rtl="0" eaLnBrk="1" fontAlgn="base" hangingPunct="1">
        <a:spcBef>
          <a:spcPct val="0"/>
        </a:spcBef>
        <a:spcAft>
          <a:spcPct val="0"/>
        </a:spcAft>
        <a:defRPr sz="3000">
          <a:solidFill>
            <a:schemeClr val="tx2"/>
          </a:solidFill>
          <a:latin typeface="Arial Black" pitchFamily="34" charset="0"/>
        </a:defRPr>
      </a:lvl5pPr>
      <a:lvl6pPr marL="457200" algn="l" rtl="0" eaLnBrk="1" fontAlgn="base" hangingPunct="1">
        <a:spcBef>
          <a:spcPct val="0"/>
        </a:spcBef>
        <a:spcAft>
          <a:spcPct val="0"/>
        </a:spcAft>
        <a:defRPr sz="3000">
          <a:solidFill>
            <a:schemeClr val="tx2"/>
          </a:solidFill>
          <a:latin typeface="Arial Black" pitchFamily="34" charset="0"/>
        </a:defRPr>
      </a:lvl6pPr>
      <a:lvl7pPr marL="914400" algn="l" rtl="0" eaLnBrk="1" fontAlgn="base" hangingPunct="1">
        <a:spcBef>
          <a:spcPct val="0"/>
        </a:spcBef>
        <a:spcAft>
          <a:spcPct val="0"/>
        </a:spcAft>
        <a:defRPr sz="3000">
          <a:solidFill>
            <a:schemeClr val="tx2"/>
          </a:solidFill>
          <a:latin typeface="Arial Black" pitchFamily="34" charset="0"/>
        </a:defRPr>
      </a:lvl7pPr>
      <a:lvl8pPr marL="1371600" algn="l" rtl="0" eaLnBrk="1" fontAlgn="base" hangingPunct="1">
        <a:spcBef>
          <a:spcPct val="0"/>
        </a:spcBef>
        <a:spcAft>
          <a:spcPct val="0"/>
        </a:spcAft>
        <a:defRPr sz="3000">
          <a:solidFill>
            <a:schemeClr val="tx2"/>
          </a:solidFill>
          <a:latin typeface="Arial Black" pitchFamily="34" charset="0"/>
        </a:defRPr>
      </a:lvl8pPr>
      <a:lvl9pPr marL="1828800" algn="l" rtl="0" eaLnBrk="1" fontAlgn="base" hangingPunct="1">
        <a:spcBef>
          <a:spcPct val="0"/>
        </a:spcBef>
        <a:spcAft>
          <a:spcPct val="0"/>
        </a:spcAft>
        <a:defRPr sz="3000">
          <a:solidFill>
            <a:schemeClr val="tx2"/>
          </a:solidFill>
          <a:latin typeface="Arial Black" pitchFamily="34" charset="0"/>
        </a:defRPr>
      </a:lvl9pPr>
    </p:titleStyle>
    <p:bodyStyle>
      <a:lvl1pPr marL="180975" indent="-180975" algn="l" rtl="0" eaLnBrk="1" fontAlgn="base" hangingPunct="1">
        <a:spcBef>
          <a:spcPts val="600"/>
        </a:spcBef>
        <a:spcAft>
          <a:spcPct val="0"/>
        </a:spcAft>
        <a:buFont typeface="Arial" pitchFamily="34" charset="0"/>
        <a:buChar char="•"/>
        <a:defRPr sz="1800" baseline="0">
          <a:solidFill>
            <a:schemeClr val="tx1"/>
          </a:solidFill>
          <a:latin typeface="+mn-lt"/>
          <a:ea typeface="+mn-ea"/>
          <a:cs typeface="+mn-cs"/>
        </a:defRPr>
      </a:lvl1pPr>
      <a:lvl2pPr marL="358775" indent="-184150" algn="l" rtl="0" eaLnBrk="1" fontAlgn="base" hangingPunct="1">
        <a:spcBef>
          <a:spcPts val="600"/>
        </a:spcBef>
        <a:spcAft>
          <a:spcPct val="0"/>
        </a:spcAft>
        <a:buFont typeface="Arial" pitchFamily="34" charset="0"/>
        <a:buChar char="•"/>
        <a:defRPr sz="1800">
          <a:solidFill>
            <a:schemeClr val="tx1"/>
          </a:solidFill>
          <a:latin typeface="+mn-lt"/>
        </a:defRPr>
      </a:lvl2pPr>
      <a:lvl3pPr marL="720000" indent="-228600" algn="l" rtl="0" eaLnBrk="1" fontAlgn="base" hangingPunct="1">
        <a:spcBef>
          <a:spcPts val="600"/>
        </a:spcBef>
        <a:spcAft>
          <a:spcPct val="0"/>
        </a:spcAft>
        <a:buFont typeface="Arial" pitchFamily="34" charset="0"/>
        <a:buChar char="•"/>
        <a:defRPr sz="1600">
          <a:solidFill>
            <a:schemeClr val="tx1"/>
          </a:solidFill>
          <a:latin typeface="+mn-lt"/>
        </a:defRPr>
      </a:lvl3pPr>
      <a:lvl4pPr marL="1077913" indent="-273050" algn="l" rtl="0" eaLnBrk="1" fontAlgn="base" hangingPunct="1">
        <a:spcBef>
          <a:spcPts val="600"/>
        </a:spcBef>
        <a:spcAft>
          <a:spcPct val="0"/>
        </a:spcAft>
        <a:buFont typeface="Arial" pitchFamily="34" charset="0"/>
        <a:buChar char="•"/>
        <a:defRPr sz="1600" baseline="0">
          <a:solidFill>
            <a:schemeClr val="tx1"/>
          </a:solidFill>
          <a:latin typeface="+mn-lt"/>
        </a:defRPr>
      </a:lvl4pPr>
      <a:lvl5pPr marL="1436688" indent="-271463" algn="l" rtl="0" eaLnBrk="1" fontAlgn="base" hangingPunct="1">
        <a:spcBef>
          <a:spcPts val="600"/>
        </a:spcBef>
        <a:spcAft>
          <a:spcPct val="0"/>
        </a:spcAft>
        <a:buFont typeface="Arial" pitchFamily="34" charset="0"/>
        <a:buChar char="•"/>
        <a:defRPr sz="1600" baseline="0">
          <a:solidFill>
            <a:schemeClr val="tx1"/>
          </a:solidFill>
          <a:latin typeface="+mn-lt"/>
        </a:defRPr>
      </a:lvl5pPr>
      <a:lvl6pPr marL="2613025" indent="-268288" algn="l" rtl="0" eaLnBrk="1" fontAlgn="base" hangingPunct="1">
        <a:spcBef>
          <a:spcPct val="50000"/>
        </a:spcBef>
        <a:spcAft>
          <a:spcPct val="0"/>
        </a:spcAft>
        <a:buFont typeface="Arial" charset="0"/>
        <a:buChar char="–"/>
        <a:defRPr sz="2000">
          <a:solidFill>
            <a:schemeClr val="tx1"/>
          </a:solidFill>
          <a:latin typeface="+mn-lt"/>
        </a:defRPr>
      </a:lvl6pPr>
      <a:lvl7pPr marL="3070225" indent="-268288" algn="l" rtl="0" eaLnBrk="1" fontAlgn="base" hangingPunct="1">
        <a:spcBef>
          <a:spcPct val="50000"/>
        </a:spcBef>
        <a:spcAft>
          <a:spcPct val="0"/>
        </a:spcAft>
        <a:buFont typeface="Arial" charset="0"/>
        <a:buChar char="–"/>
        <a:defRPr sz="2000">
          <a:solidFill>
            <a:schemeClr val="tx1"/>
          </a:solidFill>
          <a:latin typeface="+mn-lt"/>
        </a:defRPr>
      </a:lvl7pPr>
      <a:lvl8pPr marL="3527425" indent="-268288" algn="l" rtl="0" eaLnBrk="1" fontAlgn="base" hangingPunct="1">
        <a:spcBef>
          <a:spcPct val="50000"/>
        </a:spcBef>
        <a:spcAft>
          <a:spcPct val="0"/>
        </a:spcAft>
        <a:buFont typeface="Arial" charset="0"/>
        <a:buChar char="–"/>
        <a:defRPr sz="2000">
          <a:solidFill>
            <a:schemeClr val="tx1"/>
          </a:solidFill>
          <a:latin typeface="+mn-lt"/>
        </a:defRPr>
      </a:lvl8pPr>
      <a:lvl9pPr marL="3984625" indent="-268288" algn="l" rtl="0" eaLnBrk="1" fontAlgn="base" hangingPunct="1">
        <a:spcBef>
          <a:spcPct val="5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1"/>
        </a:solidFill>
        <a:effectLst/>
      </p:bgPr>
    </p:bg>
    <p:spTree>
      <p:nvGrpSpPr>
        <p:cNvPr id="1" name=""/>
        <p:cNvGrpSpPr/>
        <p:nvPr/>
      </p:nvGrpSpPr>
      <p:grpSpPr>
        <a:xfrm>
          <a:off x="0" y="0"/>
          <a:ext cx="0" cy="0"/>
          <a:chOff x="0" y="0"/>
          <a:chExt cx="0" cy="0"/>
        </a:xfrm>
      </p:grpSpPr>
      <p:sp>
        <p:nvSpPr>
          <p:cNvPr id="1135" name="Rectangle 111"/>
          <p:cNvSpPr>
            <a:spLocks noChangeArrowheads="1"/>
          </p:cNvSpPr>
          <p:nvPr/>
        </p:nvSpPr>
        <p:spPr bwMode="auto">
          <a:xfrm flipV="1">
            <a:off x="-1" y="819150"/>
            <a:ext cx="9144001" cy="6038850"/>
          </a:xfrm>
          <a:prstGeom prst="rect">
            <a:avLst/>
          </a:prstGeom>
          <a:solidFill>
            <a:schemeClr val="bg1"/>
          </a:solidFill>
          <a:ln w="9525">
            <a:noFill/>
            <a:miter lim="800000"/>
            <a:headEnd/>
            <a:tailEnd/>
          </a:ln>
          <a:effectLst/>
        </p:spPr>
        <p:txBody>
          <a:bodyPr wrap="none" lIns="90000" tIns="46800" rIns="90000" bIns="46800" anchor="ctr"/>
          <a:lstStyle/>
          <a:p>
            <a:pPr fontAlgn="base">
              <a:spcBef>
                <a:spcPct val="0"/>
              </a:spcBef>
              <a:spcAft>
                <a:spcPct val="0"/>
              </a:spcAft>
              <a:defRPr/>
            </a:pPr>
            <a:endParaRPr lang="en-GB" sz="2400">
              <a:solidFill>
                <a:srgbClr val="292926"/>
              </a:solidFill>
            </a:endParaRPr>
          </a:p>
        </p:txBody>
      </p:sp>
      <p:sp>
        <p:nvSpPr>
          <p:cNvPr id="22533" name="Rectangle 2"/>
          <p:cNvSpPr>
            <a:spLocks noGrp="1" noChangeArrowheads="1"/>
          </p:cNvSpPr>
          <p:nvPr>
            <p:ph type="title"/>
          </p:nvPr>
        </p:nvSpPr>
        <p:spPr bwMode="gray">
          <a:xfrm>
            <a:off x="227136" y="0"/>
            <a:ext cx="7444175" cy="78579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GB" dirty="0" smtClean="0"/>
              <a:t>Click to edit slide title Arial Bold size 24</a:t>
            </a:r>
          </a:p>
        </p:txBody>
      </p:sp>
      <p:sp>
        <p:nvSpPr>
          <p:cNvPr id="17" name="TextBox 16"/>
          <p:cNvSpPr txBox="1"/>
          <p:nvPr/>
        </p:nvSpPr>
        <p:spPr>
          <a:xfrm>
            <a:off x="7696040" y="601842"/>
            <a:ext cx="1447962" cy="217308"/>
          </a:xfrm>
          <a:prstGeom prst="rect">
            <a:avLst/>
          </a:prstGeom>
          <a:solidFill>
            <a:schemeClr val="tx2"/>
          </a:solidFill>
        </p:spPr>
        <p:txBody>
          <a:bodyPr wrap="square" tIns="0" bIns="0" rtlCol="0" anchor="ctr" anchorCtr="0">
            <a:noAutofit/>
          </a:bodyPr>
          <a:lstStyle/>
          <a:p>
            <a:pPr algn="ctr" eaLnBrk="0" fontAlgn="base" hangingPunct="0">
              <a:spcBef>
                <a:spcPct val="20000"/>
              </a:spcBef>
              <a:spcAft>
                <a:spcPct val="0"/>
              </a:spcAft>
            </a:pPr>
            <a:fld id="{F0AC4B27-E38B-4B91-A9A8-4E50C63E50F6}" type="slidenum">
              <a:rPr lang="en-GB" sz="1000" b="1" smtClean="0">
                <a:solidFill>
                  <a:srgbClr val="FFFFFF"/>
                </a:solidFill>
              </a:rPr>
              <a:pPr algn="ctr" eaLnBrk="0" fontAlgn="base" hangingPunct="0">
                <a:spcBef>
                  <a:spcPct val="20000"/>
                </a:spcBef>
                <a:spcAft>
                  <a:spcPct val="0"/>
                </a:spcAft>
              </a:pPr>
              <a:t>‹#›</a:t>
            </a:fld>
            <a:endParaRPr lang="en-GB" sz="1000" b="1" dirty="0">
              <a:solidFill>
                <a:srgbClr val="FFFFFF"/>
              </a:solidFill>
            </a:endParaRPr>
          </a:p>
        </p:txBody>
      </p:sp>
      <p:cxnSp>
        <p:nvCxnSpPr>
          <p:cNvPr id="22" name="Straight Connector 21"/>
          <p:cNvCxnSpPr/>
          <p:nvPr/>
        </p:nvCxnSpPr>
        <p:spPr bwMode="auto">
          <a:xfrm>
            <a:off x="227135" y="6369937"/>
            <a:ext cx="8689731" cy="1588"/>
          </a:xfrm>
          <a:prstGeom prst="line">
            <a:avLst/>
          </a:prstGeom>
          <a:solidFill>
            <a:schemeClr val="accent2"/>
          </a:solidFill>
          <a:ln w="3175" cap="flat" cmpd="sng" algn="ctr">
            <a:solidFill>
              <a:schemeClr val="bg1">
                <a:lumMod val="75000"/>
              </a:schemeClr>
            </a:solidFill>
            <a:prstDash val="solid"/>
            <a:round/>
            <a:headEnd type="none" w="med" len="med"/>
            <a:tailEnd type="none" w="med" len="med"/>
          </a:ln>
          <a:effectLst/>
        </p:spPr>
      </p:cxnSp>
      <p:sp>
        <p:nvSpPr>
          <p:cNvPr id="24" name="TextBox 23"/>
          <p:cNvSpPr txBox="1"/>
          <p:nvPr/>
        </p:nvSpPr>
        <p:spPr>
          <a:xfrm>
            <a:off x="842175" y="6715148"/>
            <a:ext cx="5275422" cy="142852"/>
          </a:xfrm>
          <a:prstGeom prst="rect">
            <a:avLst/>
          </a:prstGeom>
          <a:noFill/>
        </p:spPr>
        <p:txBody>
          <a:bodyPr wrap="square" lIns="0" tIns="0" rIns="0" bIns="0" rtlCol="0" anchor="t" anchorCtr="0">
            <a:noAutofit/>
          </a:bodyPr>
          <a:lstStyle/>
          <a:p>
            <a:pPr eaLnBrk="0" fontAlgn="base" hangingPunct="0">
              <a:spcBef>
                <a:spcPct val="20000"/>
              </a:spcBef>
              <a:spcAft>
                <a:spcPct val="0"/>
              </a:spcAft>
            </a:pPr>
            <a:r>
              <a:rPr lang="en-US" sz="700" dirty="0" smtClean="0">
                <a:solidFill>
                  <a:srgbClr val="FFFFFF">
                    <a:lumMod val="75000"/>
                  </a:srgbClr>
                </a:solidFill>
              </a:rPr>
              <a:t>FINAL | PUBLIC</a:t>
            </a:r>
            <a:endParaRPr lang="en-US" sz="700" dirty="0">
              <a:solidFill>
                <a:srgbClr val="FFFFFF">
                  <a:lumMod val="75000"/>
                </a:srgbClr>
              </a:solidFill>
            </a:endParaRPr>
          </a:p>
        </p:txBody>
      </p:sp>
      <p:sp>
        <p:nvSpPr>
          <p:cNvPr id="12" name="Text Placeholder 11"/>
          <p:cNvSpPr>
            <a:spLocks noGrp="1"/>
          </p:cNvSpPr>
          <p:nvPr>
            <p:ph type="body" idx="1"/>
          </p:nvPr>
        </p:nvSpPr>
        <p:spPr>
          <a:xfrm>
            <a:off x="227135" y="1125538"/>
            <a:ext cx="8689731" cy="5086350"/>
          </a:xfrm>
          <a:prstGeom prst="rect">
            <a:avLst/>
          </a:prstGeom>
        </p:spPr>
        <p:txBody>
          <a:bodyPr vert="horz" lIns="0" tIns="0" rIns="0" bIns="0" rtlCol="0">
            <a:noAutofit/>
          </a:bodyPr>
          <a:lstStyle/>
          <a:p>
            <a:pPr lvl="0"/>
            <a:r>
              <a:rPr lang="en-US" dirty="0" smtClean="0"/>
              <a:t>Click to add text Arial size 18</a:t>
            </a:r>
          </a:p>
          <a:p>
            <a:pPr lvl="1"/>
            <a:r>
              <a:rPr lang="en-US" dirty="0" smtClean="0"/>
              <a:t>Second level Arial size 18</a:t>
            </a:r>
          </a:p>
          <a:p>
            <a:pPr lvl="2"/>
            <a:r>
              <a:rPr lang="en-US" dirty="0" smtClean="0"/>
              <a:t>Third level Arial size 16</a:t>
            </a:r>
          </a:p>
          <a:p>
            <a:pPr lvl="3"/>
            <a:r>
              <a:rPr lang="en-US" dirty="0" smtClean="0"/>
              <a:t>Fourth level size 16</a:t>
            </a:r>
          </a:p>
          <a:p>
            <a:pPr lvl="4"/>
            <a:r>
              <a:rPr lang="en-US" dirty="0" smtClean="0"/>
              <a:t>Fifth level size 16</a:t>
            </a:r>
            <a:endParaRPr lang="en-US" dirty="0"/>
          </a:p>
        </p:txBody>
      </p:sp>
      <p:sp>
        <p:nvSpPr>
          <p:cNvPr id="10" name="TextBox 9"/>
          <p:cNvSpPr txBox="1"/>
          <p:nvPr/>
        </p:nvSpPr>
        <p:spPr>
          <a:xfrm>
            <a:off x="216170" y="6715148"/>
            <a:ext cx="563670" cy="142852"/>
          </a:xfrm>
          <a:prstGeom prst="rect">
            <a:avLst/>
          </a:prstGeom>
          <a:noFill/>
        </p:spPr>
        <p:txBody>
          <a:bodyPr wrap="square" lIns="0" tIns="0" rIns="0" bIns="0" rtlCol="0" anchor="t" anchorCtr="0">
            <a:noAutofit/>
          </a:bodyPr>
          <a:lstStyle/>
          <a:p>
            <a:pPr eaLnBrk="0" fontAlgn="base" hangingPunct="0">
              <a:spcBef>
                <a:spcPct val="20000"/>
              </a:spcBef>
              <a:spcAft>
                <a:spcPct val="0"/>
              </a:spcAft>
            </a:pPr>
            <a:r>
              <a:rPr lang="en-US" sz="700" dirty="0" smtClean="0">
                <a:solidFill>
                  <a:srgbClr val="FFFFFF">
                    <a:lumMod val="75000"/>
                  </a:srgbClr>
                </a:solidFill>
              </a:rPr>
              <a:t>© Ipsos MORI</a:t>
            </a:r>
            <a:endParaRPr lang="en-US" sz="700" dirty="0">
              <a:solidFill>
                <a:srgbClr val="FFFFFF">
                  <a:lumMod val="75000"/>
                </a:srgbClr>
              </a:solidFill>
            </a:endParaRPr>
          </a:p>
        </p:txBody>
      </p:sp>
      <p:sp>
        <p:nvSpPr>
          <p:cNvPr id="14" name="Rectangle 13"/>
          <p:cNvSpPr/>
          <p:nvPr/>
        </p:nvSpPr>
        <p:spPr bwMode="auto">
          <a:xfrm>
            <a:off x="7696039" y="0"/>
            <a:ext cx="1447961" cy="603503"/>
          </a:xfrm>
          <a:prstGeom prst="rect">
            <a:avLst/>
          </a:prstGeom>
          <a:solidFill>
            <a:schemeClr val="bg1"/>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US" dirty="0" smtClean="0">
              <a:solidFill>
                <a:srgbClr val="FFFFFF"/>
              </a:solidFill>
            </a:endParaRPr>
          </a:p>
        </p:txBody>
      </p:sp>
      <p:grpSp>
        <p:nvGrpSpPr>
          <p:cNvPr id="61" name="Group 60"/>
          <p:cNvGrpSpPr>
            <a:grpSpLocks noChangeAspect="1"/>
          </p:cNvGrpSpPr>
          <p:nvPr/>
        </p:nvGrpSpPr>
        <p:grpSpPr bwMode="gray">
          <a:xfrm>
            <a:off x="8693074" y="6454999"/>
            <a:ext cx="225695" cy="224407"/>
            <a:chOff x="1020" y="346"/>
            <a:chExt cx="4114" cy="3756"/>
          </a:xfrm>
        </p:grpSpPr>
        <p:sp>
          <p:nvSpPr>
            <p:cNvPr id="62" name="Freeform 61"/>
            <p:cNvSpPr>
              <a:spLocks/>
            </p:cNvSpPr>
            <p:nvPr userDrawn="1"/>
          </p:nvSpPr>
          <p:spPr bwMode="gray">
            <a:xfrm>
              <a:off x="1020" y="346"/>
              <a:ext cx="4114" cy="3756"/>
            </a:xfrm>
            <a:custGeom>
              <a:avLst/>
              <a:gdLst/>
              <a:ahLst/>
              <a:cxnLst>
                <a:cxn ang="0">
                  <a:pos x="0" y="3756"/>
                </a:cxn>
                <a:cxn ang="0">
                  <a:pos x="0" y="0"/>
                </a:cxn>
                <a:cxn ang="0">
                  <a:pos x="4022" y="0"/>
                </a:cxn>
                <a:cxn ang="0">
                  <a:pos x="4022" y="0"/>
                </a:cxn>
                <a:cxn ang="0">
                  <a:pos x="4040" y="118"/>
                </a:cxn>
                <a:cxn ang="0">
                  <a:pos x="4054" y="234"/>
                </a:cxn>
                <a:cxn ang="0">
                  <a:pos x="4068" y="350"/>
                </a:cxn>
                <a:cxn ang="0">
                  <a:pos x="4078" y="468"/>
                </a:cxn>
                <a:cxn ang="0">
                  <a:pos x="4088" y="584"/>
                </a:cxn>
                <a:cxn ang="0">
                  <a:pos x="4096" y="700"/>
                </a:cxn>
                <a:cxn ang="0">
                  <a:pos x="4104" y="814"/>
                </a:cxn>
                <a:cxn ang="0">
                  <a:pos x="4108" y="930"/>
                </a:cxn>
                <a:cxn ang="0">
                  <a:pos x="4112" y="1046"/>
                </a:cxn>
                <a:cxn ang="0">
                  <a:pos x="4114" y="1162"/>
                </a:cxn>
                <a:cxn ang="0">
                  <a:pos x="4112" y="1276"/>
                </a:cxn>
                <a:cxn ang="0">
                  <a:pos x="4110" y="1392"/>
                </a:cxn>
                <a:cxn ang="0">
                  <a:pos x="4106" y="1508"/>
                </a:cxn>
                <a:cxn ang="0">
                  <a:pos x="4100" y="1622"/>
                </a:cxn>
                <a:cxn ang="0">
                  <a:pos x="4092" y="1738"/>
                </a:cxn>
                <a:cxn ang="0">
                  <a:pos x="4082" y="1854"/>
                </a:cxn>
                <a:cxn ang="0">
                  <a:pos x="4070" y="1970"/>
                </a:cxn>
                <a:cxn ang="0">
                  <a:pos x="4056" y="2086"/>
                </a:cxn>
                <a:cxn ang="0">
                  <a:pos x="4040" y="2202"/>
                </a:cxn>
                <a:cxn ang="0">
                  <a:pos x="4020" y="2320"/>
                </a:cxn>
                <a:cxn ang="0">
                  <a:pos x="4000" y="2436"/>
                </a:cxn>
                <a:cxn ang="0">
                  <a:pos x="3978" y="2554"/>
                </a:cxn>
                <a:cxn ang="0">
                  <a:pos x="3952" y="2672"/>
                </a:cxn>
                <a:cxn ang="0">
                  <a:pos x="3926" y="2790"/>
                </a:cxn>
                <a:cxn ang="0">
                  <a:pos x="3896" y="2908"/>
                </a:cxn>
                <a:cxn ang="0">
                  <a:pos x="3864" y="3028"/>
                </a:cxn>
                <a:cxn ang="0">
                  <a:pos x="3830" y="3148"/>
                </a:cxn>
                <a:cxn ang="0">
                  <a:pos x="3792" y="3268"/>
                </a:cxn>
                <a:cxn ang="0">
                  <a:pos x="3754" y="3388"/>
                </a:cxn>
                <a:cxn ang="0">
                  <a:pos x="3712" y="3510"/>
                </a:cxn>
                <a:cxn ang="0">
                  <a:pos x="3668" y="3632"/>
                </a:cxn>
                <a:cxn ang="0">
                  <a:pos x="3620" y="3756"/>
                </a:cxn>
                <a:cxn ang="0">
                  <a:pos x="0" y="3756"/>
                </a:cxn>
              </a:cxnLst>
              <a:rect l="0" t="0" r="r" b="b"/>
              <a:pathLst>
                <a:path w="4114" h="3756">
                  <a:moveTo>
                    <a:pt x="0" y="3756"/>
                  </a:moveTo>
                  <a:lnTo>
                    <a:pt x="0" y="0"/>
                  </a:lnTo>
                  <a:lnTo>
                    <a:pt x="4022" y="0"/>
                  </a:lnTo>
                  <a:lnTo>
                    <a:pt x="4022" y="0"/>
                  </a:lnTo>
                  <a:lnTo>
                    <a:pt x="4040" y="118"/>
                  </a:lnTo>
                  <a:lnTo>
                    <a:pt x="4054" y="234"/>
                  </a:lnTo>
                  <a:lnTo>
                    <a:pt x="4068" y="350"/>
                  </a:lnTo>
                  <a:lnTo>
                    <a:pt x="4078" y="468"/>
                  </a:lnTo>
                  <a:lnTo>
                    <a:pt x="4088" y="584"/>
                  </a:lnTo>
                  <a:lnTo>
                    <a:pt x="4096" y="700"/>
                  </a:lnTo>
                  <a:lnTo>
                    <a:pt x="4104" y="814"/>
                  </a:lnTo>
                  <a:lnTo>
                    <a:pt x="4108" y="930"/>
                  </a:lnTo>
                  <a:lnTo>
                    <a:pt x="4112" y="1046"/>
                  </a:lnTo>
                  <a:lnTo>
                    <a:pt x="4114" y="1162"/>
                  </a:lnTo>
                  <a:lnTo>
                    <a:pt x="4112" y="1276"/>
                  </a:lnTo>
                  <a:lnTo>
                    <a:pt x="4110" y="1392"/>
                  </a:lnTo>
                  <a:lnTo>
                    <a:pt x="4106" y="1508"/>
                  </a:lnTo>
                  <a:lnTo>
                    <a:pt x="4100" y="1622"/>
                  </a:lnTo>
                  <a:lnTo>
                    <a:pt x="4092" y="1738"/>
                  </a:lnTo>
                  <a:lnTo>
                    <a:pt x="4082" y="1854"/>
                  </a:lnTo>
                  <a:lnTo>
                    <a:pt x="4070" y="1970"/>
                  </a:lnTo>
                  <a:lnTo>
                    <a:pt x="4056" y="2086"/>
                  </a:lnTo>
                  <a:lnTo>
                    <a:pt x="4040" y="2202"/>
                  </a:lnTo>
                  <a:lnTo>
                    <a:pt x="4020" y="2320"/>
                  </a:lnTo>
                  <a:lnTo>
                    <a:pt x="4000" y="2436"/>
                  </a:lnTo>
                  <a:lnTo>
                    <a:pt x="3978" y="2554"/>
                  </a:lnTo>
                  <a:lnTo>
                    <a:pt x="3952" y="2672"/>
                  </a:lnTo>
                  <a:lnTo>
                    <a:pt x="3926" y="2790"/>
                  </a:lnTo>
                  <a:lnTo>
                    <a:pt x="3896" y="2908"/>
                  </a:lnTo>
                  <a:lnTo>
                    <a:pt x="3864" y="3028"/>
                  </a:lnTo>
                  <a:lnTo>
                    <a:pt x="3830" y="3148"/>
                  </a:lnTo>
                  <a:lnTo>
                    <a:pt x="3792" y="3268"/>
                  </a:lnTo>
                  <a:lnTo>
                    <a:pt x="3754" y="3388"/>
                  </a:lnTo>
                  <a:lnTo>
                    <a:pt x="3712" y="3510"/>
                  </a:lnTo>
                  <a:lnTo>
                    <a:pt x="3668" y="3632"/>
                  </a:lnTo>
                  <a:lnTo>
                    <a:pt x="3620" y="3756"/>
                  </a:lnTo>
                  <a:lnTo>
                    <a:pt x="0" y="3756"/>
                  </a:lnTo>
                  <a:close/>
                </a:path>
              </a:pathLst>
            </a:custGeom>
            <a:solidFill>
              <a:srgbClr val="009D9C"/>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3" name="Freeform 62"/>
            <p:cNvSpPr>
              <a:spLocks/>
            </p:cNvSpPr>
            <p:nvPr userDrawn="1"/>
          </p:nvSpPr>
          <p:spPr bwMode="gray">
            <a:xfrm>
              <a:off x="2636" y="1719"/>
              <a:ext cx="85" cy="65"/>
            </a:xfrm>
            <a:custGeom>
              <a:avLst/>
              <a:gdLst/>
              <a:ahLst/>
              <a:cxnLst>
                <a:cxn ang="0">
                  <a:pos x="18" y="44"/>
                </a:cxn>
                <a:cxn ang="0">
                  <a:pos x="0" y="58"/>
                </a:cxn>
                <a:cxn ang="0">
                  <a:pos x="0" y="58"/>
                </a:cxn>
                <a:cxn ang="0">
                  <a:pos x="14" y="60"/>
                </a:cxn>
                <a:cxn ang="0">
                  <a:pos x="28" y="62"/>
                </a:cxn>
                <a:cxn ang="0">
                  <a:pos x="42" y="58"/>
                </a:cxn>
                <a:cxn ang="0">
                  <a:pos x="54" y="54"/>
                </a:cxn>
                <a:cxn ang="0">
                  <a:pos x="66" y="48"/>
                </a:cxn>
                <a:cxn ang="0">
                  <a:pos x="76" y="40"/>
                </a:cxn>
                <a:cxn ang="0">
                  <a:pos x="82" y="32"/>
                </a:cxn>
                <a:cxn ang="0">
                  <a:pos x="88" y="24"/>
                </a:cxn>
                <a:cxn ang="0">
                  <a:pos x="88" y="0"/>
                </a:cxn>
                <a:cxn ang="0">
                  <a:pos x="88" y="0"/>
                </a:cxn>
                <a:cxn ang="0">
                  <a:pos x="66" y="6"/>
                </a:cxn>
                <a:cxn ang="0">
                  <a:pos x="46" y="16"/>
                </a:cxn>
                <a:cxn ang="0">
                  <a:pos x="38" y="22"/>
                </a:cxn>
                <a:cxn ang="0">
                  <a:pos x="30" y="28"/>
                </a:cxn>
                <a:cxn ang="0">
                  <a:pos x="24" y="36"/>
                </a:cxn>
                <a:cxn ang="0">
                  <a:pos x="18" y="44"/>
                </a:cxn>
                <a:cxn ang="0">
                  <a:pos x="18" y="44"/>
                </a:cxn>
              </a:cxnLst>
              <a:rect l="0" t="0" r="r" b="b"/>
              <a:pathLst>
                <a:path w="88" h="62">
                  <a:moveTo>
                    <a:pt x="18" y="44"/>
                  </a:moveTo>
                  <a:lnTo>
                    <a:pt x="0" y="58"/>
                  </a:lnTo>
                  <a:lnTo>
                    <a:pt x="0" y="58"/>
                  </a:lnTo>
                  <a:lnTo>
                    <a:pt x="14" y="60"/>
                  </a:lnTo>
                  <a:lnTo>
                    <a:pt x="28" y="62"/>
                  </a:lnTo>
                  <a:lnTo>
                    <a:pt x="42" y="58"/>
                  </a:lnTo>
                  <a:lnTo>
                    <a:pt x="54" y="54"/>
                  </a:lnTo>
                  <a:lnTo>
                    <a:pt x="66" y="48"/>
                  </a:lnTo>
                  <a:lnTo>
                    <a:pt x="76" y="40"/>
                  </a:lnTo>
                  <a:lnTo>
                    <a:pt x="82" y="32"/>
                  </a:lnTo>
                  <a:lnTo>
                    <a:pt x="88" y="24"/>
                  </a:lnTo>
                  <a:lnTo>
                    <a:pt x="88" y="0"/>
                  </a:lnTo>
                  <a:lnTo>
                    <a:pt x="88" y="0"/>
                  </a:lnTo>
                  <a:lnTo>
                    <a:pt x="66" y="6"/>
                  </a:lnTo>
                  <a:lnTo>
                    <a:pt x="46" y="16"/>
                  </a:lnTo>
                  <a:lnTo>
                    <a:pt x="38" y="22"/>
                  </a:lnTo>
                  <a:lnTo>
                    <a:pt x="30" y="28"/>
                  </a:lnTo>
                  <a:lnTo>
                    <a:pt x="24" y="36"/>
                  </a:lnTo>
                  <a:lnTo>
                    <a:pt x="18" y="44"/>
                  </a:lnTo>
                  <a:lnTo>
                    <a:pt x="18" y="4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4" name="Freeform 63"/>
            <p:cNvSpPr>
              <a:spLocks/>
            </p:cNvSpPr>
            <p:nvPr userDrawn="1"/>
          </p:nvSpPr>
          <p:spPr bwMode="gray">
            <a:xfrm>
              <a:off x="2823" y="1878"/>
              <a:ext cx="66" cy="75"/>
            </a:xfrm>
            <a:custGeom>
              <a:avLst/>
              <a:gdLst/>
              <a:ahLst/>
              <a:cxnLst>
                <a:cxn ang="0">
                  <a:pos x="28" y="2"/>
                </a:cxn>
                <a:cxn ang="0">
                  <a:pos x="0" y="0"/>
                </a:cxn>
                <a:cxn ang="0">
                  <a:pos x="0" y="0"/>
                </a:cxn>
                <a:cxn ang="0">
                  <a:pos x="2" y="18"/>
                </a:cxn>
                <a:cxn ang="0">
                  <a:pos x="4" y="28"/>
                </a:cxn>
                <a:cxn ang="0">
                  <a:pos x="6" y="36"/>
                </a:cxn>
                <a:cxn ang="0">
                  <a:pos x="12" y="44"/>
                </a:cxn>
                <a:cxn ang="0">
                  <a:pos x="18" y="50"/>
                </a:cxn>
                <a:cxn ang="0">
                  <a:pos x="26" y="58"/>
                </a:cxn>
                <a:cxn ang="0">
                  <a:pos x="36" y="64"/>
                </a:cxn>
                <a:cxn ang="0">
                  <a:pos x="58" y="68"/>
                </a:cxn>
                <a:cxn ang="0">
                  <a:pos x="58" y="68"/>
                </a:cxn>
                <a:cxn ang="0">
                  <a:pos x="66" y="60"/>
                </a:cxn>
                <a:cxn ang="0">
                  <a:pos x="68" y="54"/>
                </a:cxn>
                <a:cxn ang="0">
                  <a:pos x="68" y="50"/>
                </a:cxn>
                <a:cxn ang="0">
                  <a:pos x="66" y="40"/>
                </a:cxn>
                <a:cxn ang="0">
                  <a:pos x="62" y="32"/>
                </a:cxn>
                <a:cxn ang="0">
                  <a:pos x="54" y="22"/>
                </a:cxn>
                <a:cxn ang="0">
                  <a:pos x="46" y="14"/>
                </a:cxn>
                <a:cxn ang="0">
                  <a:pos x="28" y="2"/>
                </a:cxn>
                <a:cxn ang="0">
                  <a:pos x="28" y="2"/>
                </a:cxn>
              </a:cxnLst>
              <a:rect l="0" t="0" r="r" b="b"/>
              <a:pathLst>
                <a:path w="68" h="68">
                  <a:moveTo>
                    <a:pt x="28" y="2"/>
                  </a:moveTo>
                  <a:lnTo>
                    <a:pt x="0" y="0"/>
                  </a:lnTo>
                  <a:lnTo>
                    <a:pt x="0" y="0"/>
                  </a:lnTo>
                  <a:lnTo>
                    <a:pt x="2" y="18"/>
                  </a:lnTo>
                  <a:lnTo>
                    <a:pt x="4" y="28"/>
                  </a:lnTo>
                  <a:lnTo>
                    <a:pt x="6" y="36"/>
                  </a:lnTo>
                  <a:lnTo>
                    <a:pt x="12" y="44"/>
                  </a:lnTo>
                  <a:lnTo>
                    <a:pt x="18" y="50"/>
                  </a:lnTo>
                  <a:lnTo>
                    <a:pt x="26" y="58"/>
                  </a:lnTo>
                  <a:lnTo>
                    <a:pt x="36" y="64"/>
                  </a:lnTo>
                  <a:lnTo>
                    <a:pt x="58" y="68"/>
                  </a:lnTo>
                  <a:lnTo>
                    <a:pt x="58" y="68"/>
                  </a:lnTo>
                  <a:lnTo>
                    <a:pt x="66" y="60"/>
                  </a:lnTo>
                  <a:lnTo>
                    <a:pt x="68" y="54"/>
                  </a:lnTo>
                  <a:lnTo>
                    <a:pt x="68" y="50"/>
                  </a:lnTo>
                  <a:lnTo>
                    <a:pt x="66" y="40"/>
                  </a:lnTo>
                  <a:lnTo>
                    <a:pt x="62" y="32"/>
                  </a:lnTo>
                  <a:lnTo>
                    <a:pt x="54" y="22"/>
                  </a:lnTo>
                  <a:lnTo>
                    <a:pt x="46" y="14"/>
                  </a:lnTo>
                  <a:lnTo>
                    <a:pt x="28" y="2"/>
                  </a:lnTo>
                  <a:lnTo>
                    <a:pt x="28" y="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5" name="Freeform 64"/>
            <p:cNvSpPr>
              <a:spLocks/>
            </p:cNvSpPr>
            <p:nvPr userDrawn="1"/>
          </p:nvSpPr>
          <p:spPr bwMode="gray">
            <a:xfrm>
              <a:off x="2532" y="1215"/>
              <a:ext cx="103" cy="75"/>
            </a:xfrm>
            <a:custGeom>
              <a:avLst/>
              <a:gdLst/>
              <a:ahLst/>
              <a:cxnLst>
                <a:cxn ang="0">
                  <a:pos x="22" y="54"/>
                </a:cxn>
                <a:cxn ang="0">
                  <a:pos x="0" y="70"/>
                </a:cxn>
                <a:cxn ang="0">
                  <a:pos x="0" y="70"/>
                </a:cxn>
                <a:cxn ang="0">
                  <a:pos x="16" y="74"/>
                </a:cxn>
                <a:cxn ang="0">
                  <a:pos x="32" y="76"/>
                </a:cxn>
                <a:cxn ang="0">
                  <a:pos x="46" y="74"/>
                </a:cxn>
                <a:cxn ang="0">
                  <a:pos x="60" y="68"/>
                </a:cxn>
                <a:cxn ang="0">
                  <a:pos x="72" y="62"/>
                </a:cxn>
                <a:cxn ang="0">
                  <a:pos x="82" y="52"/>
                </a:cxn>
                <a:cxn ang="0">
                  <a:pos x="90" y="42"/>
                </a:cxn>
                <a:cxn ang="0">
                  <a:pos x="98" y="30"/>
                </a:cxn>
                <a:cxn ang="0">
                  <a:pos x="106" y="0"/>
                </a:cxn>
                <a:cxn ang="0">
                  <a:pos x="106" y="0"/>
                </a:cxn>
                <a:cxn ang="0">
                  <a:pos x="80" y="6"/>
                </a:cxn>
                <a:cxn ang="0">
                  <a:pos x="68" y="10"/>
                </a:cxn>
                <a:cxn ang="0">
                  <a:pos x="58" y="14"/>
                </a:cxn>
                <a:cxn ang="0">
                  <a:pos x="48" y="20"/>
                </a:cxn>
                <a:cxn ang="0">
                  <a:pos x="38" y="28"/>
                </a:cxn>
                <a:cxn ang="0">
                  <a:pos x="30" y="40"/>
                </a:cxn>
                <a:cxn ang="0">
                  <a:pos x="22" y="54"/>
                </a:cxn>
                <a:cxn ang="0">
                  <a:pos x="22" y="54"/>
                </a:cxn>
              </a:cxnLst>
              <a:rect l="0" t="0" r="r" b="b"/>
              <a:pathLst>
                <a:path w="106" h="76">
                  <a:moveTo>
                    <a:pt x="22" y="54"/>
                  </a:moveTo>
                  <a:lnTo>
                    <a:pt x="0" y="70"/>
                  </a:lnTo>
                  <a:lnTo>
                    <a:pt x="0" y="70"/>
                  </a:lnTo>
                  <a:lnTo>
                    <a:pt x="16" y="74"/>
                  </a:lnTo>
                  <a:lnTo>
                    <a:pt x="32" y="76"/>
                  </a:lnTo>
                  <a:lnTo>
                    <a:pt x="46" y="74"/>
                  </a:lnTo>
                  <a:lnTo>
                    <a:pt x="60" y="68"/>
                  </a:lnTo>
                  <a:lnTo>
                    <a:pt x="72" y="62"/>
                  </a:lnTo>
                  <a:lnTo>
                    <a:pt x="82" y="52"/>
                  </a:lnTo>
                  <a:lnTo>
                    <a:pt x="90" y="42"/>
                  </a:lnTo>
                  <a:lnTo>
                    <a:pt x="98" y="30"/>
                  </a:lnTo>
                  <a:lnTo>
                    <a:pt x="106" y="0"/>
                  </a:lnTo>
                  <a:lnTo>
                    <a:pt x="106" y="0"/>
                  </a:lnTo>
                  <a:lnTo>
                    <a:pt x="80" y="6"/>
                  </a:lnTo>
                  <a:lnTo>
                    <a:pt x="68" y="10"/>
                  </a:lnTo>
                  <a:lnTo>
                    <a:pt x="58" y="14"/>
                  </a:lnTo>
                  <a:lnTo>
                    <a:pt x="48" y="20"/>
                  </a:lnTo>
                  <a:lnTo>
                    <a:pt x="38" y="28"/>
                  </a:lnTo>
                  <a:lnTo>
                    <a:pt x="30" y="40"/>
                  </a:lnTo>
                  <a:lnTo>
                    <a:pt x="22" y="54"/>
                  </a:lnTo>
                  <a:lnTo>
                    <a:pt x="22" y="5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6" name="Freeform 65"/>
            <p:cNvSpPr>
              <a:spLocks/>
            </p:cNvSpPr>
            <p:nvPr userDrawn="1"/>
          </p:nvSpPr>
          <p:spPr bwMode="gray">
            <a:xfrm>
              <a:off x="2476" y="1392"/>
              <a:ext cx="85" cy="75"/>
            </a:xfrm>
            <a:custGeom>
              <a:avLst/>
              <a:gdLst/>
              <a:ahLst/>
              <a:cxnLst>
                <a:cxn ang="0">
                  <a:pos x="82" y="24"/>
                </a:cxn>
                <a:cxn ang="0">
                  <a:pos x="76" y="0"/>
                </a:cxn>
                <a:cxn ang="0">
                  <a:pos x="76" y="0"/>
                </a:cxn>
                <a:cxn ang="0">
                  <a:pos x="50" y="8"/>
                </a:cxn>
                <a:cxn ang="0">
                  <a:pos x="30" y="18"/>
                </a:cxn>
                <a:cxn ang="0">
                  <a:pos x="20" y="24"/>
                </a:cxn>
                <a:cxn ang="0">
                  <a:pos x="12" y="30"/>
                </a:cxn>
                <a:cxn ang="0">
                  <a:pos x="6" y="40"/>
                </a:cxn>
                <a:cxn ang="0">
                  <a:pos x="0" y="48"/>
                </a:cxn>
                <a:cxn ang="0">
                  <a:pos x="0" y="68"/>
                </a:cxn>
                <a:cxn ang="0">
                  <a:pos x="0" y="68"/>
                </a:cxn>
                <a:cxn ang="0">
                  <a:pos x="16" y="72"/>
                </a:cxn>
                <a:cxn ang="0">
                  <a:pos x="30" y="70"/>
                </a:cxn>
                <a:cxn ang="0">
                  <a:pos x="42" y="66"/>
                </a:cxn>
                <a:cxn ang="0">
                  <a:pos x="52" y="60"/>
                </a:cxn>
                <a:cxn ang="0">
                  <a:pos x="62" y="52"/>
                </a:cxn>
                <a:cxn ang="0">
                  <a:pos x="70" y="42"/>
                </a:cxn>
                <a:cxn ang="0">
                  <a:pos x="82" y="24"/>
                </a:cxn>
                <a:cxn ang="0">
                  <a:pos x="82" y="24"/>
                </a:cxn>
              </a:cxnLst>
              <a:rect l="0" t="0" r="r" b="b"/>
              <a:pathLst>
                <a:path w="82" h="72">
                  <a:moveTo>
                    <a:pt x="82" y="24"/>
                  </a:moveTo>
                  <a:lnTo>
                    <a:pt x="76" y="0"/>
                  </a:lnTo>
                  <a:lnTo>
                    <a:pt x="76" y="0"/>
                  </a:lnTo>
                  <a:lnTo>
                    <a:pt x="50" y="8"/>
                  </a:lnTo>
                  <a:lnTo>
                    <a:pt x="30" y="18"/>
                  </a:lnTo>
                  <a:lnTo>
                    <a:pt x="20" y="24"/>
                  </a:lnTo>
                  <a:lnTo>
                    <a:pt x="12" y="30"/>
                  </a:lnTo>
                  <a:lnTo>
                    <a:pt x="6" y="40"/>
                  </a:lnTo>
                  <a:lnTo>
                    <a:pt x="0" y="48"/>
                  </a:lnTo>
                  <a:lnTo>
                    <a:pt x="0" y="68"/>
                  </a:lnTo>
                  <a:lnTo>
                    <a:pt x="0" y="68"/>
                  </a:lnTo>
                  <a:lnTo>
                    <a:pt x="16" y="72"/>
                  </a:lnTo>
                  <a:lnTo>
                    <a:pt x="30" y="70"/>
                  </a:lnTo>
                  <a:lnTo>
                    <a:pt x="42" y="66"/>
                  </a:lnTo>
                  <a:lnTo>
                    <a:pt x="52" y="60"/>
                  </a:lnTo>
                  <a:lnTo>
                    <a:pt x="62" y="52"/>
                  </a:lnTo>
                  <a:lnTo>
                    <a:pt x="70" y="42"/>
                  </a:lnTo>
                  <a:lnTo>
                    <a:pt x="82" y="24"/>
                  </a:lnTo>
                  <a:lnTo>
                    <a:pt x="82" y="24"/>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7" name="Freeform 66"/>
            <p:cNvSpPr>
              <a:spLocks/>
            </p:cNvSpPr>
            <p:nvPr userDrawn="1"/>
          </p:nvSpPr>
          <p:spPr bwMode="gray">
            <a:xfrm>
              <a:off x="2448" y="1589"/>
              <a:ext cx="103" cy="65"/>
            </a:xfrm>
            <a:custGeom>
              <a:avLst/>
              <a:gdLst/>
              <a:ahLst/>
              <a:cxnLst>
                <a:cxn ang="0">
                  <a:pos x="0" y="50"/>
                </a:cxn>
                <a:cxn ang="0">
                  <a:pos x="14" y="58"/>
                </a:cxn>
                <a:cxn ang="0">
                  <a:pos x="14" y="58"/>
                </a:cxn>
                <a:cxn ang="0">
                  <a:pos x="30" y="62"/>
                </a:cxn>
                <a:cxn ang="0">
                  <a:pos x="44" y="60"/>
                </a:cxn>
                <a:cxn ang="0">
                  <a:pos x="54" y="56"/>
                </a:cxn>
                <a:cxn ang="0">
                  <a:pos x="60" y="50"/>
                </a:cxn>
                <a:cxn ang="0">
                  <a:pos x="66" y="42"/>
                </a:cxn>
                <a:cxn ang="0">
                  <a:pos x="70" y="34"/>
                </a:cxn>
                <a:cxn ang="0">
                  <a:pos x="78" y="18"/>
                </a:cxn>
                <a:cxn ang="0">
                  <a:pos x="98" y="2"/>
                </a:cxn>
                <a:cxn ang="0">
                  <a:pos x="98" y="2"/>
                </a:cxn>
                <a:cxn ang="0">
                  <a:pos x="80" y="0"/>
                </a:cxn>
                <a:cxn ang="0">
                  <a:pos x="64" y="2"/>
                </a:cxn>
                <a:cxn ang="0">
                  <a:pos x="50" y="6"/>
                </a:cxn>
                <a:cxn ang="0">
                  <a:pos x="36" y="14"/>
                </a:cxn>
                <a:cxn ang="0">
                  <a:pos x="24" y="22"/>
                </a:cxn>
                <a:cxn ang="0">
                  <a:pos x="14" y="30"/>
                </a:cxn>
                <a:cxn ang="0">
                  <a:pos x="6" y="40"/>
                </a:cxn>
                <a:cxn ang="0">
                  <a:pos x="0" y="50"/>
                </a:cxn>
                <a:cxn ang="0">
                  <a:pos x="0" y="50"/>
                </a:cxn>
              </a:cxnLst>
              <a:rect l="0" t="0" r="r" b="b"/>
              <a:pathLst>
                <a:path w="98" h="62">
                  <a:moveTo>
                    <a:pt x="0" y="50"/>
                  </a:moveTo>
                  <a:lnTo>
                    <a:pt x="14" y="58"/>
                  </a:lnTo>
                  <a:lnTo>
                    <a:pt x="14" y="58"/>
                  </a:lnTo>
                  <a:lnTo>
                    <a:pt x="30" y="62"/>
                  </a:lnTo>
                  <a:lnTo>
                    <a:pt x="44" y="60"/>
                  </a:lnTo>
                  <a:lnTo>
                    <a:pt x="54" y="56"/>
                  </a:lnTo>
                  <a:lnTo>
                    <a:pt x="60" y="50"/>
                  </a:lnTo>
                  <a:lnTo>
                    <a:pt x="66" y="42"/>
                  </a:lnTo>
                  <a:lnTo>
                    <a:pt x="70" y="34"/>
                  </a:lnTo>
                  <a:lnTo>
                    <a:pt x="78" y="18"/>
                  </a:lnTo>
                  <a:lnTo>
                    <a:pt x="98" y="2"/>
                  </a:lnTo>
                  <a:lnTo>
                    <a:pt x="98" y="2"/>
                  </a:lnTo>
                  <a:lnTo>
                    <a:pt x="80" y="0"/>
                  </a:lnTo>
                  <a:lnTo>
                    <a:pt x="64" y="2"/>
                  </a:lnTo>
                  <a:lnTo>
                    <a:pt x="50" y="6"/>
                  </a:lnTo>
                  <a:lnTo>
                    <a:pt x="36" y="14"/>
                  </a:lnTo>
                  <a:lnTo>
                    <a:pt x="24" y="22"/>
                  </a:lnTo>
                  <a:lnTo>
                    <a:pt x="14" y="30"/>
                  </a:lnTo>
                  <a:lnTo>
                    <a:pt x="6" y="40"/>
                  </a:lnTo>
                  <a:lnTo>
                    <a:pt x="0" y="50"/>
                  </a:lnTo>
                  <a:lnTo>
                    <a:pt x="0" y="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8" name="Freeform 67"/>
            <p:cNvSpPr>
              <a:spLocks/>
            </p:cNvSpPr>
            <p:nvPr userDrawn="1"/>
          </p:nvSpPr>
          <p:spPr bwMode="gray">
            <a:xfrm>
              <a:off x="2720" y="944"/>
              <a:ext cx="103" cy="47"/>
            </a:xfrm>
            <a:custGeom>
              <a:avLst/>
              <a:gdLst/>
              <a:ahLst/>
              <a:cxnLst>
                <a:cxn ang="0">
                  <a:pos x="18" y="0"/>
                </a:cxn>
                <a:cxn ang="0">
                  <a:pos x="0" y="8"/>
                </a:cxn>
                <a:cxn ang="0">
                  <a:pos x="0" y="8"/>
                </a:cxn>
                <a:cxn ang="0">
                  <a:pos x="2" y="14"/>
                </a:cxn>
                <a:cxn ang="0">
                  <a:pos x="4" y="20"/>
                </a:cxn>
                <a:cxn ang="0">
                  <a:pos x="14" y="32"/>
                </a:cxn>
                <a:cxn ang="0">
                  <a:pos x="26" y="42"/>
                </a:cxn>
                <a:cxn ang="0">
                  <a:pos x="42" y="50"/>
                </a:cxn>
                <a:cxn ang="0">
                  <a:pos x="58" y="56"/>
                </a:cxn>
                <a:cxn ang="0">
                  <a:pos x="72" y="58"/>
                </a:cxn>
                <a:cxn ang="0">
                  <a:pos x="78" y="58"/>
                </a:cxn>
                <a:cxn ang="0">
                  <a:pos x="84" y="56"/>
                </a:cxn>
                <a:cxn ang="0">
                  <a:pos x="90" y="54"/>
                </a:cxn>
                <a:cxn ang="0">
                  <a:pos x="94" y="50"/>
                </a:cxn>
                <a:cxn ang="0">
                  <a:pos x="96" y="20"/>
                </a:cxn>
                <a:cxn ang="0">
                  <a:pos x="96" y="20"/>
                </a:cxn>
                <a:cxn ang="0">
                  <a:pos x="78" y="10"/>
                </a:cxn>
                <a:cxn ang="0">
                  <a:pos x="60" y="4"/>
                </a:cxn>
                <a:cxn ang="0">
                  <a:pos x="40" y="0"/>
                </a:cxn>
                <a:cxn ang="0">
                  <a:pos x="18" y="0"/>
                </a:cxn>
                <a:cxn ang="0">
                  <a:pos x="18" y="0"/>
                </a:cxn>
              </a:cxnLst>
              <a:rect l="0" t="0" r="r" b="b"/>
              <a:pathLst>
                <a:path w="96" h="58">
                  <a:moveTo>
                    <a:pt x="18" y="0"/>
                  </a:moveTo>
                  <a:lnTo>
                    <a:pt x="0" y="8"/>
                  </a:lnTo>
                  <a:lnTo>
                    <a:pt x="0" y="8"/>
                  </a:lnTo>
                  <a:lnTo>
                    <a:pt x="2" y="14"/>
                  </a:lnTo>
                  <a:lnTo>
                    <a:pt x="4" y="20"/>
                  </a:lnTo>
                  <a:lnTo>
                    <a:pt x="14" y="32"/>
                  </a:lnTo>
                  <a:lnTo>
                    <a:pt x="26" y="42"/>
                  </a:lnTo>
                  <a:lnTo>
                    <a:pt x="42" y="50"/>
                  </a:lnTo>
                  <a:lnTo>
                    <a:pt x="58" y="56"/>
                  </a:lnTo>
                  <a:lnTo>
                    <a:pt x="72" y="58"/>
                  </a:lnTo>
                  <a:lnTo>
                    <a:pt x="78" y="58"/>
                  </a:lnTo>
                  <a:lnTo>
                    <a:pt x="84" y="56"/>
                  </a:lnTo>
                  <a:lnTo>
                    <a:pt x="90" y="54"/>
                  </a:lnTo>
                  <a:lnTo>
                    <a:pt x="94" y="50"/>
                  </a:lnTo>
                  <a:lnTo>
                    <a:pt x="96" y="20"/>
                  </a:lnTo>
                  <a:lnTo>
                    <a:pt x="96" y="20"/>
                  </a:lnTo>
                  <a:lnTo>
                    <a:pt x="78" y="10"/>
                  </a:lnTo>
                  <a:lnTo>
                    <a:pt x="60" y="4"/>
                  </a:lnTo>
                  <a:lnTo>
                    <a:pt x="40" y="0"/>
                  </a:lnTo>
                  <a:lnTo>
                    <a:pt x="18" y="0"/>
                  </a:lnTo>
                  <a:lnTo>
                    <a:pt x="18" y="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69" name="Freeform 68"/>
            <p:cNvSpPr>
              <a:spLocks/>
            </p:cNvSpPr>
            <p:nvPr userDrawn="1"/>
          </p:nvSpPr>
          <p:spPr bwMode="gray">
            <a:xfrm>
              <a:off x="2946" y="851"/>
              <a:ext cx="66" cy="103"/>
            </a:xfrm>
            <a:custGeom>
              <a:avLst/>
              <a:gdLst/>
              <a:ahLst/>
              <a:cxnLst>
                <a:cxn ang="0">
                  <a:pos x="42" y="8"/>
                </a:cxn>
                <a:cxn ang="0">
                  <a:pos x="14" y="0"/>
                </a:cxn>
                <a:cxn ang="0">
                  <a:pos x="14" y="0"/>
                </a:cxn>
                <a:cxn ang="0">
                  <a:pos x="6" y="16"/>
                </a:cxn>
                <a:cxn ang="0">
                  <a:pos x="2" y="22"/>
                </a:cxn>
                <a:cxn ang="0">
                  <a:pos x="0" y="30"/>
                </a:cxn>
                <a:cxn ang="0">
                  <a:pos x="0" y="40"/>
                </a:cxn>
                <a:cxn ang="0">
                  <a:pos x="0" y="50"/>
                </a:cxn>
                <a:cxn ang="0">
                  <a:pos x="4" y="60"/>
                </a:cxn>
                <a:cxn ang="0">
                  <a:pos x="8" y="72"/>
                </a:cxn>
                <a:cxn ang="0">
                  <a:pos x="22" y="102"/>
                </a:cxn>
                <a:cxn ang="0">
                  <a:pos x="22" y="102"/>
                </a:cxn>
                <a:cxn ang="0">
                  <a:pos x="44" y="78"/>
                </a:cxn>
                <a:cxn ang="0">
                  <a:pos x="54" y="66"/>
                </a:cxn>
                <a:cxn ang="0">
                  <a:pos x="60" y="54"/>
                </a:cxn>
                <a:cxn ang="0">
                  <a:pos x="64" y="44"/>
                </a:cxn>
                <a:cxn ang="0">
                  <a:pos x="64" y="38"/>
                </a:cxn>
                <a:cxn ang="0">
                  <a:pos x="62" y="32"/>
                </a:cxn>
                <a:cxn ang="0">
                  <a:pos x="60" y="26"/>
                </a:cxn>
                <a:cxn ang="0">
                  <a:pos x="56" y="20"/>
                </a:cxn>
                <a:cxn ang="0">
                  <a:pos x="42" y="8"/>
                </a:cxn>
                <a:cxn ang="0">
                  <a:pos x="42" y="8"/>
                </a:cxn>
              </a:cxnLst>
              <a:rect l="0" t="0" r="r" b="b"/>
              <a:pathLst>
                <a:path w="64" h="102">
                  <a:moveTo>
                    <a:pt x="42" y="8"/>
                  </a:moveTo>
                  <a:lnTo>
                    <a:pt x="14" y="0"/>
                  </a:lnTo>
                  <a:lnTo>
                    <a:pt x="14" y="0"/>
                  </a:lnTo>
                  <a:lnTo>
                    <a:pt x="6" y="16"/>
                  </a:lnTo>
                  <a:lnTo>
                    <a:pt x="2" y="22"/>
                  </a:lnTo>
                  <a:lnTo>
                    <a:pt x="0" y="30"/>
                  </a:lnTo>
                  <a:lnTo>
                    <a:pt x="0" y="40"/>
                  </a:lnTo>
                  <a:lnTo>
                    <a:pt x="0" y="50"/>
                  </a:lnTo>
                  <a:lnTo>
                    <a:pt x="4" y="60"/>
                  </a:lnTo>
                  <a:lnTo>
                    <a:pt x="8" y="72"/>
                  </a:lnTo>
                  <a:lnTo>
                    <a:pt x="22" y="102"/>
                  </a:lnTo>
                  <a:lnTo>
                    <a:pt x="22" y="102"/>
                  </a:lnTo>
                  <a:lnTo>
                    <a:pt x="44" y="78"/>
                  </a:lnTo>
                  <a:lnTo>
                    <a:pt x="54" y="66"/>
                  </a:lnTo>
                  <a:lnTo>
                    <a:pt x="60" y="54"/>
                  </a:lnTo>
                  <a:lnTo>
                    <a:pt x="64" y="44"/>
                  </a:lnTo>
                  <a:lnTo>
                    <a:pt x="64" y="38"/>
                  </a:lnTo>
                  <a:lnTo>
                    <a:pt x="62" y="32"/>
                  </a:lnTo>
                  <a:lnTo>
                    <a:pt x="60" y="26"/>
                  </a:lnTo>
                  <a:lnTo>
                    <a:pt x="56" y="20"/>
                  </a:lnTo>
                  <a:lnTo>
                    <a:pt x="42" y="8"/>
                  </a:lnTo>
                  <a:lnTo>
                    <a:pt x="42" y="8"/>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0" name="Freeform 69"/>
            <p:cNvSpPr>
              <a:spLocks noEditPoints="1"/>
            </p:cNvSpPr>
            <p:nvPr userDrawn="1"/>
          </p:nvSpPr>
          <p:spPr bwMode="gray">
            <a:xfrm>
              <a:off x="3171" y="664"/>
              <a:ext cx="770" cy="1981"/>
            </a:xfrm>
            <a:custGeom>
              <a:avLst/>
              <a:gdLst/>
              <a:ahLst/>
              <a:cxnLst>
                <a:cxn ang="0">
                  <a:pos x="636" y="774"/>
                </a:cxn>
                <a:cxn ang="0">
                  <a:pos x="688" y="690"/>
                </a:cxn>
                <a:cxn ang="0">
                  <a:pos x="686" y="488"/>
                </a:cxn>
                <a:cxn ang="0">
                  <a:pos x="694" y="430"/>
                </a:cxn>
                <a:cxn ang="0">
                  <a:pos x="694" y="376"/>
                </a:cxn>
                <a:cxn ang="0">
                  <a:pos x="676" y="320"/>
                </a:cxn>
                <a:cxn ang="0">
                  <a:pos x="646" y="280"/>
                </a:cxn>
                <a:cxn ang="0">
                  <a:pos x="648" y="238"/>
                </a:cxn>
                <a:cxn ang="0">
                  <a:pos x="610" y="226"/>
                </a:cxn>
                <a:cxn ang="0">
                  <a:pos x="580" y="190"/>
                </a:cxn>
                <a:cxn ang="0">
                  <a:pos x="568" y="180"/>
                </a:cxn>
                <a:cxn ang="0">
                  <a:pos x="526" y="182"/>
                </a:cxn>
                <a:cxn ang="0">
                  <a:pos x="518" y="138"/>
                </a:cxn>
                <a:cxn ang="0">
                  <a:pos x="472" y="156"/>
                </a:cxn>
                <a:cxn ang="0">
                  <a:pos x="474" y="116"/>
                </a:cxn>
                <a:cxn ang="0">
                  <a:pos x="432" y="120"/>
                </a:cxn>
                <a:cxn ang="0">
                  <a:pos x="388" y="132"/>
                </a:cxn>
                <a:cxn ang="0">
                  <a:pos x="388" y="80"/>
                </a:cxn>
                <a:cxn ang="0">
                  <a:pos x="376" y="68"/>
                </a:cxn>
                <a:cxn ang="0">
                  <a:pos x="346" y="44"/>
                </a:cxn>
                <a:cxn ang="0">
                  <a:pos x="314" y="88"/>
                </a:cxn>
                <a:cxn ang="0">
                  <a:pos x="306" y="64"/>
                </a:cxn>
                <a:cxn ang="0">
                  <a:pos x="330" y="46"/>
                </a:cxn>
                <a:cxn ang="0">
                  <a:pos x="256" y="122"/>
                </a:cxn>
                <a:cxn ang="0">
                  <a:pos x="236" y="92"/>
                </a:cxn>
                <a:cxn ang="0">
                  <a:pos x="290" y="18"/>
                </a:cxn>
                <a:cxn ang="0">
                  <a:pos x="218" y="62"/>
                </a:cxn>
                <a:cxn ang="0">
                  <a:pos x="214" y="90"/>
                </a:cxn>
                <a:cxn ang="0">
                  <a:pos x="208" y="60"/>
                </a:cxn>
                <a:cxn ang="0">
                  <a:pos x="212" y="8"/>
                </a:cxn>
                <a:cxn ang="0">
                  <a:pos x="184" y="40"/>
                </a:cxn>
                <a:cxn ang="0">
                  <a:pos x="162" y="0"/>
                </a:cxn>
                <a:cxn ang="0">
                  <a:pos x="156" y="94"/>
                </a:cxn>
                <a:cxn ang="0">
                  <a:pos x="138" y="12"/>
                </a:cxn>
                <a:cxn ang="0">
                  <a:pos x="84" y="74"/>
                </a:cxn>
                <a:cxn ang="0">
                  <a:pos x="62" y="98"/>
                </a:cxn>
                <a:cxn ang="0">
                  <a:pos x="54" y="20"/>
                </a:cxn>
                <a:cxn ang="0">
                  <a:pos x="86" y="738"/>
                </a:cxn>
                <a:cxn ang="0">
                  <a:pos x="38" y="1700"/>
                </a:cxn>
                <a:cxn ang="0">
                  <a:pos x="176" y="1954"/>
                </a:cxn>
                <a:cxn ang="0">
                  <a:pos x="576" y="1976"/>
                </a:cxn>
                <a:cxn ang="0">
                  <a:pos x="656" y="1938"/>
                </a:cxn>
                <a:cxn ang="0">
                  <a:pos x="472" y="1910"/>
                </a:cxn>
                <a:cxn ang="0">
                  <a:pos x="368" y="1874"/>
                </a:cxn>
                <a:cxn ang="0">
                  <a:pos x="266" y="1722"/>
                </a:cxn>
                <a:cxn ang="0">
                  <a:pos x="260" y="1568"/>
                </a:cxn>
                <a:cxn ang="0">
                  <a:pos x="304" y="1496"/>
                </a:cxn>
                <a:cxn ang="0">
                  <a:pos x="552" y="1494"/>
                </a:cxn>
                <a:cxn ang="0">
                  <a:pos x="682" y="1452"/>
                </a:cxn>
                <a:cxn ang="0">
                  <a:pos x="654" y="1352"/>
                </a:cxn>
                <a:cxn ang="0">
                  <a:pos x="692" y="1264"/>
                </a:cxn>
                <a:cxn ang="0">
                  <a:pos x="610" y="1220"/>
                </a:cxn>
                <a:cxn ang="0">
                  <a:pos x="694" y="1188"/>
                </a:cxn>
                <a:cxn ang="0">
                  <a:pos x="698" y="1124"/>
                </a:cxn>
                <a:cxn ang="0">
                  <a:pos x="714" y="1052"/>
                </a:cxn>
                <a:cxn ang="0">
                  <a:pos x="772" y="1002"/>
                </a:cxn>
                <a:cxn ang="0">
                  <a:pos x="492" y="850"/>
                </a:cxn>
                <a:cxn ang="0">
                  <a:pos x="362" y="826"/>
                </a:cxn>
                <a:cxn ang="0">
                  <a:pos x="424" y="782"/>
                </a:cxn>
                <a:cxn ang="0">
                  <a:pos x="532" y="794"/>
                </a:cxn>
                <a:cxn ang="0">
                  <a:pos x="516" y="846"/>
                </a:cxn>
              </a:cxnLst>
              <a:rect l="0" t="0" r="r" b="b"/>
              <a:pathLst>
                <a:path w="772" h="1976">
                  <a:moveTo>
                    <a:pt x="696" y="886"/>
                  </a:moveTo>
                  <a:lnTo>
                    <a:pt x="696" y="886"/>
                  </a:lnTo>
                  <a:lnTo>
                    <a:pt x="670" y="852"/>
                  </a:lnTo>
                  <a:lnTo>
                    <a:pt x="656" y="834"/>
                  </a:lnTo>
                  <a:lnTo>
                    <a:pt x="646" y="814"/>
                  </a:lnTo>
                  <a:lnTo>
                    <a:pt x="638" y="794"/>
                  </a:lnTo>
                  <a:lnTo>
                    <a:pt x="636" y="784"/>
                  </a:lnTo>
                  <a:lnTo>
                    <a:pt x="636" y="774"/>
                  </a:lnTo>
                  <a:lnTo>
                    <a:pt x="638" y="764"/>
                  </a:lnTo>
                  <a:lnTo>
                    <a:pt x="642" y="754"/>
                  </a:lnTo>
                  <a:lnTo>
                    <a:pt x="646" y="744"/>
                  </a:lnTo>
                  <a:lnTo>
                    <a:pt x="654" y="734"/>
                  </a:lnTo>
                  <a:lnTo>
                    <a:pt x="654" y="734"/>
                  </a:lnTo>
                  <a:lnTo>
                    <a:pt x="670" y="720"/>
                  </a:lnTo>
                  <a:lnTo>
                    <a:pt x="680" y="706"/>
                  </a:lnTo>
                  <a:lnTo>
                    <a:pt x="688" y="690"/>
                  </a:lnTo>
                  <a:lnTo>
                    <a:pt x="690" y="672"/>
                  </a:lnTo>
                  <a:lnTo>
                    <a:pt x="690" y="672"/>
                  </a:lnTo>
                  <a:lnTo>
                    <a:pt x="696" y="612"/>
                  </a:lnTo>
                  <a:lnTo>
                    <a:pt x="696" y="566"/>
                  </a:lnTo>
                  <a:lnTo>
                    <a:pt x="692" y="526"/>
                  </a:lnTo>
                  <a:lnTo>
                    <a:pt x="684" y="490"/>
                  </a:lnTo>
                  <a:lnTo>
                    <a:pt x="684" y="490"/>
                  </a:lnTo>
                  <a:lnTo>
                    <a:pt x="686" y="488"/>
                  </a:lnTo>
                  <a:lnTo>
                    <a:pt x="690" y="486"/>
                  </a:lnTo>
                  <a:lnTo>
                    <a:pt x="694" y="482"/>
                  </a:lnTo>
                  <a:lnTo>
                    <a:pt x="698" y="474"/>
                  </a:lnTo>
                  <a:lnTo>
                    <a:pt x="698" y="474"/>
                  </a:lnTo>
                  <a:lnTo>
                    <a:pt x="700" y="458"/>
                  </a:lnTo>
                  <a:lnTo>
                    <a:pt x="700" y="446"/>
                  </a:lnTo>
                  <a:lnTo>
                    <a:pt x="698" y="438"/>
                  </a:lnTo>
                  <a:lnTo>
                    <a:pt x="694" y="430"/>
                  </a:lnTo>
                  <a:lnTo>
                    <a:pt x="690" y="426"/>
                  </a:lnTo>
                  <a:lnTo>
                    <a:pt x="686" y="422"/>
                  </a:lnTo>
                  <a:lnTo>
                    <a:pt x="684" y="420"/>
                  </a:lnTo>
                  <a:lnTo>
                    <a:pt x="684" y="420"/>
                  </a:lnTo>
                  <a:lnTo>
                    <a:pt x="690" y="412"/>
                  </a:lnTo>
                  <a:lnTo>
                    <a:pt x="694" y="402"/>
                  </a:lnTo>
                  <a:lnTo>
                    <a:pt x="696" y="388"/>
                  </a:lnTo>
                  <a:lnTo>
                    <a:pt x="694" y="376"/>
                  </a:lnTo>
                  <a:lnTo>
                    <a:pt x="692" y="362"/>
                  </a:lnTo>
                  <a:lnTo>
                    <a:pt x="688" y="352"/>
                  </a:lnTo>
                  <a:lnTo>
                    <a:pt x="680" y="344"/>
                  </a:lnTo>
                  <a:lnTo>
                    <a:pt x="676" y="342"/>
                  </a:lnTo>
                  <a:lnTo>
                    <a:pt x="670" y="342"/>
                  </a:lnTo>
                  <a:lnTo>
                    <a:pt x="670" y="342"/>
                  </a:lnTo>
                  <a:lnTo>
                    <a:pt x="674" y="332"/>
                  </a:lnTo>
                  <a:lnTo>
                    <a:pt x="676" y="320"/>
                  </a:lnTo>
                  <a:lnTo>
                    <a:pt x="676" y="308"/>
                  </a:lnTo>
                  <a:lnTo>
                    <a:pt x="674" y="298"/>
                  </a:lnTo>
                  <a:lnTo>
                    <a:pt x="668" y="290"/>
                  </a:lnTo>
                  <a:lnTo>
                    <a:pt x="662" y="282"/>
                  </a:lnTo>
                  <a:lnTo>
                    <a:pt x="654" y="280"/>
                  </a:lnTo>
                  <a:lnTo>
                    <a:pt x="642" y="280"/>
                  </a:lnTo>
                  <a:lnTo>
                    <a:pt x="642" y="280"/>
                  </a:lnTo>
                  <a:lnTo>
                    <a:pt x="646" y="280"/>
                  </a:lnTo>
                  <a:lnTo>
                    <a:pt x="650" y="274"/>
                  </a:lnTo>
                  <a:lnTo>
                    <a:pt x="654" y="266"/>
                  </a:lnTo>
                  <a:lnTo>
                    <a:pt x="656" y="260"/>
                  </a:lnTo>
                  <a:lnTo>
                    <a:pt x="656" y="254"/>
                  </a:lnTo>
                  <a:lnTo>
                    <a:pt x="656" y="254"/>
                  </a:lnTo>
                  <a:lnTo>
                    <a:pt x="654" y="246"/>
                  </a:lnTo>
                  <a:lnTo>
                    <a:pt x="652" y="242"/>
                  </a:lnTo>
                  <a:lnTo>
                    <a:pt x="648" y="238"/>
                  </a:lnTo>
                  <a:lnTo>
                    <a:pt x="644" y="236"/>
                  </a:lnTo>
                  <a:lnTo>
                    <a:pt x="636" y="234"/>
                  </a:lnTo>
                  <a:lnTo>
                    <a:pt x="626" y="234"/>
                  </a:lnTo>
                  <a:lnTo>
                    <a:pt x="618" y="236"/>
                  </a:lnTo>
                  <a:lnTo>
                    <a:pt x="610" y="236"/>
                  </a:lnTo>
                  <a:lnTo>
                    <a:pt x="608" y="236"/>
                  </a:lnTo>
                  <a:lnTo>
                    <a:pt x="608" y="234"/>
                  </a:lnTo>
                  <a:lnTo>
                    <a:pt x="610" y="226"/>
                  </a:lnTo>
                  <a:lnTo>
                    <a:pt x="610" y="226"/>
                  </a:lnTo>
                  <a:lnTo>
                    <a:pt x="612" y="220"/>
                  </a:lnTo>
                  <a:lnTo>
                    <a:pt x="610" y="212"/>
                  </a:lnTo>
                  <a:lnTo>
                    <a:pt x="604" y="204"/>
                  </a:lnTo>
                  <a:lnTo>
                    <a:pt x="598" y="196"/>
                  </a:lnTo>
                  <a:lnTo>
                    <a:pt x="592" y="190"/>
                  </a:lnTo>
                  <a:lnTo>
                    <a:pt x="584" y="188"/>
                  </a:lnTo>
                  <a:lnTo>
                    <a:pt x="580" y="190"/>
                  </a:lnTo>
                  <a:lnTo>
                    <a:pt x="576" y="192"/>
                  </a:lnTo>
                  <a:lnTo>
                    <a:pt x="574" y="196"/>
                  </a:lnTo>
                  <a:lnTo>
                    <a:pt x="570" y="202"/>
                  </a:lnTo>
                  <a:lnTo>
                    <a:pt x="570" y="202"/>
                  </a:lnTo>
                  <a:lnTo>
                    <a:pt x="568" y="200"/>
                  </a:lnTo>
                  <a:lnTo>
                    <a:pt x="566" y="194"/>
                  </a:lnTo>
                  <a:lnTo>
                    <a:pt x="568" y="184"/>
                  </a:lnTo>
                  <a:lnTo>
                    <a:pt x="568" y="180"/>
                  </a:lnTo>
                  <a:lnTo>
                    <a:pt x="566" y="174"/>
                  </a:lnTo>
                  <a:lnTo>
                    <a:pt x="564" y="170"/>
                  </a:lnTo>
                  <a:lnTo>
                    <a:pt x="560" y="166"/>
                  </a:lnTo>
                  <a:lnTo>
                    <a:pt x="560" y="166"/>
                  </a:lnTo>
                  <a:lnTo>
                    <a:pt x="552" y="168"/>
                  </a:lnTo>
                  <a:lnTo>
                    <a:pt x="544" y="172"/>
                  </a:lnTo>
                  <a:lnTo>
                    <a:pt x="526" y="182"/>
                  </a:lnTo>
                  <a:lnTo>
                    <a:pt x="526" y="182"/>
                  </a:lnTo>
                  <a:lnTo>
                    <a:pt x="526" y="176"/>
                  </a:lnTo>
                  <a:lnTo>
                    <a:pt x="526" y="172"/>
                  </a:lnTo>
                  <a:lnTo>
                    <a:pt x="528" y="162"/>
                  </a:lnTo>
                  <a:lnTo>
                    <a:pt x="528" y="158"/>
                  </a:lnTo>
                  <a:lnTo>
                    <a:pt x="528" y="152"/>
                  </a:lnTo>
                  <a:lnTo>
                    <a:pt x="524" y="146"/>
                  </a:lnTo>
                  <a:lnTo>
                    <a:pt x="518" y="138"/>
                  </a:lnTo>
                  <a:lnTo>
                    <a:pt x="518" y="138"/>
                  </a:lnTo>
                  <a:lnTo>
                    <a:pt x="510" y="134"/>
                  </a:lnTo>
                  <a:lnTo>
                    <a:pt x="502" y="132"/>
                  </a:lnTo>
                  <a:lnTo>
                    <a:pt x="498" y="134"/>
                  </a:lnTo>
                  <a:lnTo>
                    <a:pt x="492" y="136"/>
                  </a:lnTo>
                  <a:lnTo>
                    <a:pt x="484" y="146"/>
                  </a:lnTo>
                  <a:lnTo>
                    <a:pt x="478" y="152"/>
                  </a:lnTo>
                  <a:lnTo>
                    <a:pt x="472" y="156"/>
                  </a:lnTo>
                  <a:lnTo>
                    <a:pt x="472" y="156"/>
                  </a:lnTo>
                  <a:lnTo>
                    <a:pt x="466" y="154"/>
                  </a:lnTo>
                  <a:lnTo>
                    <a:pt x="464" y="150"/>
                  </a:lnTo>
                  <a:lnTo>
                    <a:pt x="464" y="148"/>
                  </a:lnTo>
                  <a:lnTo>
                    <a:pt x="474" y="136"/>
                  </a:lnTo>
                  <a:lnTo>
                    <a:pt x="478" y="128"/>
                  </a:lnTo>
                  <a:lnTo>
                    <a:pt x="478" y="124"/>
                  </a:lnTo>
                  <a:lnTo>
                    <a:pt x="476" y="120"/>
                  </a:lnTo>
                  <a:lnTo>
                    <a:pt x="474" y="116"/>
                  </a:lnTo>
                  <a:lnTo>
                    <a:pt x="468" y="110"/>
                  </a:lnTo>
                  <a:lnTo>
                    <a:pt x="460" y="106"/>
                  </a:lnTo>
                  <a:lnTo>
                    <a:pt x="448" y="100"/>
                  </a:lnTo>
                  <a:lnTo>
                    <a:pt x="448" y="100"/>
                  </a:lnTo>
                  <a:lnTo>
                    <a:pt x="442" y="112"/>
                  </a:lnTo>
                  <a:lnTo>
                    <a:pt x="438" y="120"/>
                  </a:lnTo>
                  <a:lnTo>
                    <a:pt x="434" y="122"/>
                  </a:lnTo>
                  <a:lnTo>
                    <a:pt x="432" y="120"/>
                  </a:lnTo>
                  <a:lnTo>
                    <a:pt x="428" y="112"/>
                  </a:lnTo>
                  <a:lnTo>
                    <a:pt x="426" y="108"/>
                  </a:lnTo>
                  <a:lnTo>
                    <a:pt x="424" y="106"/>
                  </a:lnTo>
                  <a:lnTo>
                    <a:pt x="424" y="106"/>
                  </a:lnTo>
                  <a:lnTo>
                    <a:pt x="422" y="104"/>
                  </a:lnTo>
                  <a:lnTo>
                    <a:pt x="418" y="106"/>
                  </a:lnTo>
                  <a:lnTo>
                    <a:pt x="412" y="110"/>
                  </a:lnTo>
                  <a:lnTo>
                    <a:pt x="388" y="132"/>
                  </a:lnTo>
                  <a:lnTo>
                    <a:pt x="388" y="132"/>
                  </a:lnTo>
                  <a:lnTo>
                    <a:pt x="398" y="112"/>
                  </a:lnTo>
                  <a:lnTo>
                    <a:pt x="404" y="92"/>
                  </a:lnTo>
                  <a:lnTo>
                    <a:pt x="406" y="84"/>
                  </a:lnTo>
                  <a:lnTo>
                    <a:pt x="404" y="80"/>
                  </a:lnTo>
                  <a:lnTo>
                    <a:pt x="398" y="78"/>
                  </a:lnTo>
                  <a:lnTo>
                    <a:pt x="388" y="80"/>
                  </a:lnTo>
                  <a:lnTo>
                    <a:pt x="388" y="80"/>
                  </a:lnTo>
                  <a:lnTo>
                    <a:pt x="376" y="84"/>
                  </a:lnTo>
                  <a:lnTo>
                    <a:pt x="368" y="86"/>
                  </a:lnTo>
                  <a:lnTo>
                    <a:pt x="366" y="86"/>
                  </a:lnTo>
                  <a:lnTo>
                    <a:pt x="364" y="84"/>
                  </a:lnTo>
                  <a:lnTo>
                    <a:pt x="368" y="76"/>
                  </a:lnTo>
                  <a:lnTo>
                    <a:pt x="370" y="72"/>
                  </a:lnTo>
                  <a:lnTo>
                    <a:pt x="370" y="72"/>
                  </a:lnTo>
                  <a:lnTo>
                    <a:pt x="376" y="68"/>
                  </a:lnTo>
                  <a:lnTo>
                    <a:pt x="380" y="64"/>
                  </a:lnTo>
                  <a:lnTo>
                    <a:pt x="380" y="62"/>
                  </a:lnTo>
                  <a:lnTo>
                    <a:pt x="380" y="58"/>
                  </a:lnTo>
                  <a:lnTo>
                    <a:pt x="376" y="50"/>
                  </a:lnTo>
                  <a:lnTo>
                    <a:pt x="368" y="44"/>
                  </a:lnTo>
                  <a:lnTo>
                    <a:pt x="358" y="42"/>
                  </a:lnTo>
                  <a:lnTo>
                    <a:pt x="350" y="42"/>
                  </a:lnTo>
                  <a:lnTo>
                    <a:pt x="346" y="44"/>
                  </a:lnTo>
                  <a:lnTo>
                    <a:pt x="344" y="46"/>
                  </a:lnTo>
                  <a:lnTo>
                    <a:pt x="342" y="52"/>
                  </a:lnTo>
                  <a:lnTo>
                    <a:pt x="342" y="58"/>
                  </a:lnTo>
                  <a:lnTo>
                    <a:pt x="342" y="58"/>
                  </a:lnTo>
                  <a:lnTo>
                    <a:pt x="340" y="68"/>
                  </a:lnTo>
                  <a:lnTo>
                    <a:pt x="332" y="76"/>
                  </a:lnTo>
                  <a:lnTo>
                    <a:pt x="324" y="84"/>
                  </a:lnTo>
                  <a:lnTo>
                    <a:pt x="314" y="88"/>
                  </a:lnTo>
                  <a:lnTo>
                    <a:pt x="306" y="90"/>
                  </a:lnTo>
                  <a:lnTo>
                    <a:pt x="300" y="90"/>
                  </a:lnTo>
                  <a:lnTo>
                    <a:pt x="298" y="88"/>
                  </a:lnTo>
                  <a:lnTo>
                    <a:pt x="298" y="84"/>
                  </a:lnTo>
                  <a:lnTo>
                    <a:pt x="300" y="76"/>
                  </a:lnTo>
                  <a:lnTo>
                    <a:pt x="300" y="76"/>
                  </a:lnTo>
                  <a:lnTo>
                    <a:pt x="302" y="68"/>
                  </a:lnTo>
                  <a:lnTo>
                    <a:pt x="306" y="64"/>
                  </a:lnTo>
                  <a:lnTo>
                    <a:pt x="310" y="62"/>
                  </a:lnTo>
                  <a:lnTo>
                    <a:pt x="314" y="60"/>
                  </a:lnTo>
                  <a:lnTo>
                    <a:pt x="322" y="60"/>
                  </a:lnTo>
                  <a:lnTo>
                    <a:pt x="328" y="62"/>
                  </a:lnTo>
                  <a:lnTo>
                    <a:pt x="334" y="62"/>
                  </a:lnTo>
                  <a:lnTo>
                    <a:pt x="334" y="60"/>
                  </a:lnTo>
                  <a:lnTo>
                    <a:pt x="334" y="58"/>
                  </a:lnTo>
                  <a:lnTo>
                    <a:pt x="330" y="46"/>
                  </a:lnTo>
                  <a:lnTo>
                    <a:pt x="318" y="26"/>
                  </a:lnTo>
                  <a:lnTo>
                    <a:pt x="318" y="26"/>
                  </a:lnTo>
                  <a:lnTo>
                    <a:pt x="284" y="62"/>
                  </a:lnTo>
                  <a:lnTo>
                    <a:pt x="272" y="76"/>
                  </a:lnTo>
                  <a:lnTo>
                    <a:pt x="266" y="86"/>
                  </a:lnTo>
                  <a:lnTo>
                    <a:pt x="266" y="86"/>
                  </a:lnTo>
                  <a:lnTo>
                    <a:pt x="260" y="110"/>
                  </a:lnTo>
                  <a:lnTo>
                    <a:pt x="256" y="122"/>
                  </a:lnTo>
                  <a:lnTo>
                    <a:pt x="254" y="124"/>
                  </a:lnTo>
                  <a:lnTo>
                    <a:pt x="252" y="124"/>
                  </a:lnTo>
                  <a:lnTo>
                    <a:pt x="250" y="120"/>
                  </a:lnTo>
                  <a:lnTo>
                    <a:pt x="246" y="102"/>
                  </a:lnTo>
                  <a:lnTo>
                    <a:pt x="242" y="96"/>
                  </a:lnTo>
                  <a:lnTo>
                    <a:pt x="238" y="92"/>
                  </a:lnTo>
                  <a:lnTo>
                    <a:pt x="236" y="92"/>
                  </a:lnTo>
                  <a:lnTo>
                    <a:pt x="236" y="92"/>
                  </a:lnTo>
                  <a:lnTo>
                    <a:pt x="258" y="76"/>
                  </a:lnTo>
                  <a:lnTo>
                    <a:pt x="268" y="66"/>
                  </a:lnTo>
                  <a:lnTo>
                    <a:pt x="276" y="56"/>
                  </a:lnTo>
                  <a:lnTo>
                    <a:pt x="284" y="46"/>
                  </a:lnTo>
                  <a:lnTo>
                    <a:pt x="290" y="36"/>
                  </a:lnTo>
                  <a:lnTo>
                    <a:pt x="292" y="26"/>
                  </a:lnTo>
                  <a:lnTo>
                    <a:pt x="290" y="18"/>
                  </a:lnTo>
                  <a:lnTo>
                    <a:pt x="290" y="18"/>
                  </a:lnTo>
                  <a:lnTo>
                    <a:pt x="276" y="18"/>
                  </a:lnTo>
                  <a:lnTo>
                    <a:pt x="262" y="24"/>
                  </a:lnTo>
                  <a:lnTo>
                    <a:pt x="246" y="32"/>
                  </a:lnTo>
                  <a:lnTo>
                    <a:pt x="232" y="40"/>
                  </a:lnTo>
                  <a:lnTo>
                    <a:pt x="222" y="50"/>
                  </a:lnTo>
                  <a:lnTo>
                    <a:pt x="220" y="54"/>
                  </a:lnTo>
                  <a:lnTo>
                    <a:pt x="218" y="58"/>
                  </a:lnTo>
                  <a:lnTo>
                    <a:pt x="218" y="62"/>
                  </a:lnTo>
                  <a:lnTo>
                    <a:pt x="220" y="66"/>
                  </a:lnTo>
                  <a:lnTo>
                    <a:pt x="226" y="68"/>
                  </a:lnTo>
                  <a:lnTo>
                    <a:pt x="232" y="70"/>
                  </a:lnTo>
                  <a:lnTo>
                    <a:pt x="232" y="70"/>
                  </a:lnTo>
                  <a:lnTo>
                    <a:pt x="230" y="76"/>
                  </a:lnTo>
                  <a:lnTo>
                    <a:pt x="226" y="80"/>
                  </a:lnTo>
                  <a:lnTo>
                    <a:pt x="222" y="86"/>
                  </a:lnTo>
                  <a:lnTo>
                    <a:pt x="214" y="90"/>
                  </a:lnTo>
                  <a:lnTo>
                    <a:pt x="208" y="90"/>
                  </a:lnTo>
                  <a:lnTo>
                    <a:pt x="202" y="90"/>
                  </a:lnTo>
                  <a:lnTo>
                    <a:pt x="194" y="84"/>
                  </a:lnTo>
                  <a:lnTo>
                    <a:pt x="188" y="76"/>
                  </a:lnTo>
                  <a:lnTo>
                    <a:pt x="188" y="76"/>
                  </a:lnTo>
                  <a:lnTo>
                    <a:pt x="194" y="74"/>
                  </a:lnTo>
                  <a:lnTo>
                    <a:pt x="198" y="70"/>
                  </a:lnTo>
                  <a:lnTo>
                    <a:pt x="208" y="60"/>
                  </a:lnTo>
                  <a:lnTo>
                    <a:pt x="218" y="46"/>
                  </a:lnTo>
                  <a:lnTo>
                    <a:pt x="224" y="32"/>
                  </a:lnTo>
                  <a:lnTo>
                    <a:pt x="228" y="20"/>
                  </a:lnTo>
                  <a:lnTo>
                    <a:pt x="228" y="14"/>
                  </a:lnTo>
                  <a:lnTo>
                    <a:pt x="226" y="10"/>
                  </a:lnTo>
                  <a:lnTo>
                    <a:pt x="224" y="8"/>
                  </a:lnTo>
                  <a:lnTo>
                    <a:pt x="218" y="6"/>
                  </a:lnTo>
                  <a:lnTo>
                    <a:pt x="212" y="8"/>
                  </a:lnTo>
                  <a:lnTo>
                    <a:pt x="202" y="12"/>
                  </a:lnTo>
                  <a:lnTo>
                    <a:pt x="202" y="12"/>
                  </a:lnTo>
                  <a:lnTo>
                    <a:pt x="200" y="16"/>
                  </a:lnTo>
                  <a:lnTo>
                    <a:pt x="198" y="24"/>
                  </a:lnTo>
                  <a:lnTo>
                    <a:pt x="194" y="34"/>
                  </a:lnTo>
                  <a:lnTo>
                    <a:pt x="188" y="44"/>
                  </a:lnTo>
                  <a:lnTo>
                    <a:pt x="188" y="44"/>
                  </a:lnTo>
                  <a:lnTo>
                    <a:pt x="184" y="40"/>
                  </a:lnTo>
                  <a:lnTo>
                    <a:pt x="182" y="36"/>
                  </a:lnTo>
                  <a:lnTo>
                    <a:pt x="182" y="26"/>
                  </a:lnTo>
                  <a:lnTo>
                    <a:pt x="182" y="16"/>
                  </a:lnTo>
                  <a:lnTo>
                    <a:pt x="182" y="8"/>
                  </a:lnTo>
                  <a:lnTo>
                    <a:pt x="182" y="8"/>
                  </a:lnTo>
                  <a:lnTo>
                    <a:pt x="174" y="4"/>
                  </a:lnTo>
                  <a:lnTo>
                    <a:pt x="168" y="0"/>
                  </a:lnTo>
                  <a:lnTo>
                    <a:pt x="162" y="0"/>
                  </a:lnTo>
                  <a:lnTo>
                    <a:pt x="160" y="2"/>
                  </a:lnTo>
                  <a:lnTo>
                    <a:pt x="156" y="6"/>
                  </a:lnTo>
                  <a:lnTo>
                    <a:pt x="154" y="12"/>
                  </a:lnTo>
                  <a:lnTo>
                    <a:pt x="152" y="28"/>
                  </a:lnTo>
                  <a:lnTo>
                    <a:pt x="152" y="46"/>
                  </a:lnTo>
                  <a:lnTo>
                    <a:pt x="152" y="66"/>
                  </a:lnTo>
                  <a:lnTo>
                    <a:pt x="156" y="94"/>
                  </a:lnTo>
                  <a:lnTo>
                    <a:pt x="156" y="94"/>
                  </a:lnTo>
                  <a:lnTo>
                    <a:pt x="140" y="82"/>
                  </a:lnTo>
                  <a:lnTo>
                    <a:pt x="132" y="74"/>
                  </a:lnTo>
                  <a:lnTo>
                    <a:pt x="130" y="68"/>
                  </a:lnTo>
                  <a:lnTo>
                    <a:pt x="130" y="62"/>
                  </a:lnTo>
                  <a:lnTo>
                    <a:pt x="134" y="54"/>
                  </a:lnTo>
                  <a:lnTo>
                    <a:pt x="138" y="44"/>
                  </a:lnTo>
                  <a:lnTo>
                    <a:pt x="140" y="30"/>
                  </a:lnTo>
                  <a:lnTo>
                    <a:pt x="138" y="12"/>
                  </a:lnTo>
                  <a:lnTo>
                    <a:pt x="138" y="12"/>
                  </a:lnTo>
                  <a:lnTo>
                    <a:pt x="122" y="16"/>
                  </a:lnTo>
                  <a:lnTo>
                    <a:pt x="110" y="20"/>
                  </a:lnTo>
                  <a:lnTo>
                    <a:pt x="100" y="28"/>
                  </a:lnTo>
                  <a:lnTo>
                    <a:pt x="92" y="36"/>
                  </a:lnTo>
                  <a:lnTo>
                    <a:pt x="88" y="46"/>
                  </a:lnTo>
                  <a:lnTo>
                    <a:pt x="84" y="58"/>
                  </a:lnTo>
                  <a:lnTo>
                    <a:pt x="84" y="74"/>
                  </a:lnTo>
                  <a:lnTo>
                    <a:pt x="86" y="92"/>
                  </a:lnTo>
                  <a:lnTo>
                    <a:pt x="86" y="92"/>
                  </a:lnTo>
                  <a:lnTo>
                    <a:pt x="82" y="102"/>
                  </a:lnTo>
                  <a:lnTo>
                    <a:pt x="74" y="112"/>
                  </a:lnTo>
                  <a:lnTo>
                    <a:pt x="72" y="114"/>
                  </a:lnTo>
                  <a:lnTo>
                    <a:pt x="68" y="114"/>
                  </a:lnTo>
                  <a:lnTo>
                    <a:pt x="64" y="108"/>
                  </a:lnTo>
                  <a:lnTo>
                    <a:pt x="62" y="98"/>
                  </a:lnTo>
                  <a:lnTo>
                    <a:pt x="62" y="98"/>
                  </a:lnTo>
                  <a:lnTo>
                    <a:pt x="70" y="84"/>
                  </a:lnTo>
                  <a:lnTo>
                    <a:pt x="74" y="72"/>
                  </a:lnTo>
                  <a:lnTo>
                    <a:pt x="78" y="58"/>
                  </a:lnTo>
                  <a:lnTo>
                    <a:pt x="76" y="46"/>
                  </a:lnTo>
                  <a:lnTo>
                    <a:pt x="72" y="34"/>
                  </a:lnTo>
                  <a:lnTo>
                    <a:pt x="66" y="26"/>
                  </a:lnTo>
                  <a:lnTo>
                    <a:pt x="54" y="20"/>
                  </a:lnTo>
                  <a:lnTo>
                    <a:pt x="40" y="16"/>
                  </a:lnTo>
                  <a:lnTo>
                    <a:pt x="40" y="16"/>
                  </a:lnTo>
                  <a:lnTo>
                    <a:pt x="52" y="136"/>
                  </a:lnTo>
                  <a:lnTo>
                    <a:pt x="64" y="258"/>
                  </a:lnTo>
                  <a:lnTo>
                    <a:pt x="72" y="378"/>
                  </a:lnTo>
                  <a:lnTo>
                    <a:pt x="78" y="498"/>
                  </a:lnTo>
                  <a:lnTo>
                    <a:pt x="84" y="618"/>
                  </a:lnTo>
                  <a:lnTo>
                    <a:pt x="86" y="738"/>
                  </a:lnTo>
                  <a:lnTo>
                    <a:pt x="88" y="860"/>
                  </a:lnTo>
                  <a:lnTo>
                    <a:pt x="86" y="980"/>
                  </a:lnTo>
                  <a:lnTo>
                    <a:pt x="84" y="1100"/>
                  </a:lnTo>
                  <a:lnTo>
                    <a:pt x="78" y="1220"/>
                  </a:lnTo>
                  <a:lnTo>
                    <a:pt x="72" y="1340"/>
                  </a:lnTo>
                  <a:lnTo>
                    <a:pt x="62" y="1460"/>
                  </a:lnTo>
                  <a:lnTo>
                    <a:pt x="52" y="1580"/>
                  </a:lnTo>
                  <a:lnTo>
                    <a:pt x="38" y="1700"/>
                  </a:lnTo>
                  <a:lnTo>
                    <a:pt x="24" y="1820"/>
                  </a:lnTo>
                  <a:lnTo>
                    <a:pt x="6" y="1938"/>
                  </a:lnTo>
                  <a:lnTo>
                    <a:pt x="0" y="1972"/>
                  </a:lnTo>
                  <a:lnTo>
                    <a:pt x="0" y="1972"/>
                  </a:lnTo>
                  <a:lnTo>
                    <a:pt x="42" y="1970"/>
                  </a:lnTo>
                  <a:lnTo>
                    <a:pt x="88" y="1964"/>
                  </a:lnTo>
                  <a:lnTo>
                    <a:pt x="134" y="1958"/>
                  </a:lnTo>
                  <a:lnTo>
                    <a:pt x="176" y="1954"/>
                  </a:lnTo>
                  <a:lnTo>
                    <a:pt x="176" y="1954"/>
                  </a:lnTo>
                  <a:lnTo>
                    <a:pt x="226" y="1956"/>
                  </a:lnTo>
                  <a:lnTo>
                    <a:pt x="268" y="1960"/>
                  </a:lnTo>
                  <a:lnTo>
                    <a:pt x="338" y="1968"/>
                  </a:lnTo>
                  <a:lnTo>
                    <a:pt x="378" y="1972"/>
                  </a:lnTo>
                  <a:lnTo>
                    <a:pt x="428" y="1974"/>
                  </a:lnTo>
                  <a:lnTo>
                    <a:pt x="492" y="1976"/>
                  </a:lnTo>
                  <a:lnTo>
                    <a:pt x="576" y="1976"/>
                  </a:lnTo>
                  <a:lnTo>
                    <a:pt x="576" y="1976"/>
                  </a:lnTo>
                  <a:lnTo>
                    <a:pt x="612" y="1972"/>
                  </a:lnTo>
                  <a:lnTo>
                    <a:pt x="636" y="1966"/>
                  </a:lnTo>
                  <a:lnTo>
                    <a:pt x="654" y="1962"/>
                  </a:lnTo>
                  <a:lnTo>
                    <a:pt x="668" y="1962"/>
                  </a:lnTo>
                  <a:lnTo>
                    <a:pt x="668" y="1962"/>
                  </a:lnTo>
                  <a:lnTo>
                    <a:pt x="664" y="1948"/>
                  </a:lnTo>
                  <a:lnTo>
                    <a:pt x="656" y="1938"/>
                  </a:lnTo>
                  <a:lnTo>
                    <a:pt x="648" y="1930"/>
                  </a:lnTo>
                  <a:lnTo>
                    <a:pt x="638" y="1924"/>
                  </a:lnTo>
                  <a:lnTo>
                    <a:pt x="624" y="1918"/>
                  </a:lnTo>
                  <a:lnTo>
                    <a:pt x="612" y="1916"/>
                  </a:lnTo>
                  <a:lnTo>
                    <a:pt x="582" y="1912"/>
                  </a:lnTo>
                  <a:lnTo>
                    <a:pt x="516" y="1912"/>
                  </a:lnTo>
                  <a:lnTo>
                    <a:pt x="486" y="1912"/>
                  </a:lnTo>
                  <a:lnTo>
                    <a:pt x="472" y="1910"/>
                  </a:lnTo>
                  <a:lnTo>
                    <a:pt x="458" y="1906"/>
                  </a:lnTo>
                  <a:lnTo>
                    <a:pt x="458" y="1906"/>
                  </a:lnTo>
                  <a:lnTo>
                    <a:pt x="440" y="1904"/>
                  </a:lnTo>
                  <a:lnTo>
                    <a:pt x="422" y="1900"/>
                  </a:lnTo>
                  <a:lnTo>
                    <a:pt x="406" y="1894"/>
                  </a:lnTo>
                  <a:lnTo>
                    <a:pt x="392" y="1888"/>
                  </a:lnTo>
                  <a:lnTo>
                    <a:pt x="380" y="1882"/>
                  </a:lnTo>
                  <a:lnTo>
                    <a:pt x="368" y="1874"/>
                  </a:lnTo>
                  <a:lnTo>
                    <a:pt x="350" y="1858"/>
                  </a:lnTo>
                  <a:lnTo>
                    <a:pt x="334" y="1840"/>
                  </a:lnTo>
                  <a:lnTo>
                    <a:pt x="322" y="1820"/>
                  </a:lnTo>
                  <a:lnTo>
                    <a:pt x="296" y="1782"/>
                  </a:lnTo>
                  <a:lnTo>
                    <a:pt x="296" y="1782"/>
                  </a:lnTo>
                  <a:lnTo>
                    <a:pt x="284" y="1760"/>
                  </a:lnTo>
                  <a:lnTo>
                    <a:pt x="272" y="1734"/>
                  </a:lnTo>
                  <a:lnTo>
                    <a:pt x="266" y="1722"/>
                  </a:lnTo>
                  <a:lnTo>
                    <a:pt x="262" y="1706"/>
                  </a:lnTo>
                  <a:lnTo>
                    <a:pt x="260" y="1692"/>
                  </a:lnTo>
                  <a:lnTo>
                    <a:pt x="258" y="1676"/>
                  </a:lnTo>
                  <a:lnTo>
                    <a:pt x="258" y="1676"/>
                  </a:lnTo>
                  <a:lnTo>
                    <a:pt x="256" y="1654"/>
                  </a:lnTo>
                  <a:lnTo>
                    <a:pt x="256" y="1636"/>
                  </a:lnTo>
                  <a:lnTo>
                    <a:pt x="256" y="1602"/>
                  </a:lnTo>
                  <a:lnTo>
                    <a:pt x="260" y="1568"/>
                  </a:lnTo>
                  <a:lnTo>
                    <a:pt x="260" y="1528"/>
                  </a:lnTo>
                  <a:lnTo>
                    <a:pt x="260" y="1528"/>
                  </a:lnTo>
                  <a:lnTo>
                    <a:pt x="262" y="1522"/>
                  </a:lnTo>
                  <a:lnTo>
                    <a:pt x="264" y="1516"/>
                  </a:lnTo>
                  <a:lnTo>
                    <a:pt x="272" y="1506"/>
                  </a:lnTo>
                  <a:lnTo>
                    <a:pt x="280" y="1500"/>
                  </a:lnTo>
                  <a:lnTo>
                    <a:pt x="292" y="1496"/>
                  </a:lnTo>
                  <a:lnTo>
                    <a:pt x="304" y="1496"/>
                  </a:lnTo>
                  <a:lnTo>
                    <a:pt x="318" y="1496"/>
                  </a:lnTo>
                  <a:lnTo>
                    <a:pt x="342" y="1498"/>
                  </a:lnTo>
                  <a:lnTo>
                    <a:pt x="342" y="1498"/>
                  </a:lnTo>
                  <a:lnTo>
                    <a:pt x="380" y="1502"/>
                  </a:lnTo>
                  <a:lnTo>
                    <a:pt x="422" y="1502"/>
                  </a:lnTo>
                  <a:lnTo>
                    <a:pt x="466" y="1500"/>
                  </a:lnTo>
                  <a:lnTo>
                    <a:pt x="510" y="1498"/>
                  </a:lnTo>
                  <a:lnTo>
                    <a:pt x="552" y="1494"/>
                  </a:lnTo>
                  <a:lnTo>
                    <a:pt x="588" y="1490"/>
                  </a:lnTo>
                  <a:lnTo>
                    <a:pt x="618" y="1486"/>
                  </a:lnTo>
                  <a:lnTo>
                    <a:pt x="638" y="1480"/>
                  </a:lnTo>
                  <a:lnTo>
                    <a:pt x="638" y="1480"/>
                  </a:lnTo>
                  <a:lnTo>
                    <a:pt x="658" y="1472"/>
                  </a:lnTo>
                  <a:lnTo>
                    <a:pt x="672" y="1464"/>
                  </a:lnTo>
                  <a:lnTo>
                    <a:pt x="678" y="1458"/>
                  </a:lnTo>
                  <a:lnTo>
                    <a:pt x="682" y="1452"/>
                  </a:lnTo>
                  <a:lnTo>
                    <a:pt x="684" y="1446"/>
                  </a:lnTo>
                  <a:lnTo>
                    <a:pt x="686" y="1440"/>
                  </a:lnTo>
                  <a:lnTo>
                    <a:pt x="686" y="1424"/>
                  </a:lnTo>
                  <a:lnTo>
                    <a:pt x="680" y="1408"/>
                  </a:lnTo>
                  <a:lnTo>
                    <a:pt x="672" y="1390"/>
                  </a:lnTo>
                  <a:lnTo>
                    <a:pt x="658" y="1370"/>
                  </a:lnTo>
                  <a:lnTo>
                    <a:pt x="658" y="1370"/>
                  </a:lnTo>
                  <a:lnTo>
                    <a:pt x="654" y="1352"/>
                  </a:lnTo>
                  <a:lnTo>
                    <a:pt x="654" y="1334"/>
                  </a:lnTo>
                  <a:lnTo>
                    <a:pt x="656" y="1318"/>
                  </a:lnTo>
                  <a:lnTo>
                    <a:pt x="664" y="1302"/>
                  </a:lnTo>
                  <a:lnTo>
                    <a:pt x="664" y="1302"/>
                  </a:lnTo>
                  <a:lnTo>
                    <a:pt x="676" y="1288"/>
                  </a:lnTo>
                  <a:lnTo>
                    <a:pt x="686" y="1276"/>
                  </a:lnTo>
                  <a:lnTo>
                    <a:pt x="690" y="1270"/>
                  </a:lnTo>
                  <a:lnTo>
                    <a:pt x="692" y="1264"/>
                  </a:lnTo>
                  <a:lnTo>
                    <a:pt x="690" y="1256"/>
                  </a:lnTo>
                  <a:lnTo>
                    <a:pt x="686" y="1248"/>
                  </a:lnTo>
                  <a:lnTo>
                    <a:pt x="686" y="1248"/>
                  </a:lnTo>
                  <a:lnTo>
                    <a:pt x="666" y="1244"/>
                  </a:lnTo>
                  <a:lnTo>
                    <a:pt x="648" y="1238"/>
                  </a:lnTo>
                  <a:lnTo>
                    <a:pt x="628" y="1232"/>
                  </a:lnTo>
                  <a:lnTo>
                    <a:pt x="614" y="1224"/>
                  </a:lnTo>
                  <a:lnTo>
                    <a:pt x="610" y="1220"/>
                  </a:lnTo>
                  <a:lnTo>
                    <a:pt x="610" y="1216"/>
                  </a:lnTo>
                  <a:lnTo>
                    <a:pt x="612" y="1214"/>
                  </a:lnTo>
                  <a:lnTo>
                    <a:pt x="618" y="1210"/>
                  </a:lnTo>
                  <a:lnTo>
                    <a:pt x="628" y="1206"/>
                  </a:lnTo>
                  <a:lnTo>
                    <a:pt x="642" y="1204"/>
                  </a:lnTo>
                  <a:lnTo>
                    <a:pt x="642" y="1204"/>
                  </a:lnTo>
                  <a:lnTo>
                    <a:pt x="674" y="1196"/>
                  </a:lnTo>
                  <a:lnTo>
                    <a:pt x="694" y="1188"/>
                  </a:lnTo>
                  <a:lnTo>
                    <a:pt x="700" y="1184"/>
                  </a:lnTo>
                  <a:lnTo>
                    <a:pt x="706" y="1178"/>
                  </a:lnTo>
                  <a:lnTo>
                    <a:pt x="712" y="1170"/>
                  </a:lnTo>
                  <a:lnTo>
                    <a:pt x="712" y="1160"/>
                  </a:lnTo>
                  <a:lnTo>
                    <a:pt x="710" y="1154"/>
                  </a:lnTo>
                  <a:lnTo>
                    <a:pt x="708" y="1148"/>
                  </a:lnTo>
                  <a:lnTo>
                    <a:pt x="708" y="1148"/>
                  </a:lnTo>
                  <a:lnTo>
                    <a:pt x="698" y="1124"/>
                  </a:lnTo>
                  <a:lnTo>
                    <a:pt x="676" y="1078"/>
                  </a:lnTo>
                  <a:lnTo>
                    <a:pt x="676" y="1078"/>
                  </a:lnTo>
                  <a:lnTo>
                    <a:pt x="676" y="1074"/>
                  </a:lnTo>
                  <a:lnTo>
                    <a:pt x="676" y="1070"/>
                  </a:lnTo>
                  <a:lnTo>
                    <a:pt x="680" y="1068"/>
                  </a:lnTo>
                  <a:lnTo>
                    <a:pt x="684" y="1064"/>
                  </a:lnTo>
                  <a:lnTo>
                    <a:pt x="698" y="1058"/>
                  </a:lnTo>
                  <a:lnTo>
                    <a:pt x="714" y="1052"/>
                  </a:lnTo>
                  <a:lnTo>
                    <a:pt x="732" y="1044"/>
                  </a:lnTo>
                  <a:lnTo>
                    <a:pt x="748" y="1036"/>
                  </a:lnTo>
                  <a:lnTo>
                    <a:pt x="760" y="1026"/>
                  </a:lnTo>
                  <a:lnTo>
                    <a:pt x="764" y="1020"/>
                  </a:lnTo>
                  <a:lnTo>
                    <a:pt x="768" y="1014"/>
                  </a:lnTo>
                  <a:lnTo>
                    <a:pt x="768" y="1014"/>
                  </a:lnTo>
                  <a:lnTo>
                    <a:pt x="770" y="1008"/>
                  </a:lnTo>
                  <a:lnTo>
                    <a:pt x="772" y="1002"/>
                  </a:lnTo>
                  <a:lnTo>
                    <a:pt x="770" y="994"/>
                  </a:lnTo>
                  <a:lnTo>
                    <a:pt x="768" y="986"/>
                  </a:lnTo>
                  <a:lnTo>
                    <a:pt x="760" y="970"/>
                  </a:lnTo>
                  <a:lnTo>
                    <a:pt x="748" y="952"/>
                  </a:lnTo>
                  <a:lnTo>
                    <a:pt x="720" y="916"/>
                  </a:lnTo>
                  <a:lnTo>
                    <a:pt x="696" y="886"/>
                  </a:lnTo>
                  <a:lnTo>
                    <a:pt x="696" y="886"/>
                  </a:lnTo>
                  <a:close/>
                  <a:moveTo>
                    <a:pt x="492" y="850"/>
                  </a:moveTo>
                  <a:lnTo>
                    <a:pt x="492" y="850"/>
                  </a:lnTo>
                  <a:lnTo>
                    <a:pt x="480" y="852"/>
                  </a:lnTo>
                  <a:lnTo>
                    <a:pt x="468" y="852"/>
                  </a:lnTo>
                  <a:lnTo>
                    <a:pt x="444" y="850"/>
                  </a:lnTo>
                  <a:lnTo>
                    <a:pt x="420" y="846"/>
                  </a:lnTo>
                  <a:lnTo>
                    <a:pt x="396" y="840"/>
                  </a:lnTo>
                  <a:lnTo>
                    <a:pt x="378" y="832"/>
                  </a:lnTo>
                  <a:lnTo>
                    <a:pt x="362" y="826"/>
                  </a:lnTo>
                  <a:lnTo>
                    <a:pt x="354" y="818"/>
                  </a:lnTo>
                  <a:lnTo>
                    <a:pt x="354" y="816"/>
                  </a:lnTo>
                  <a:lnTo>
                    <a:pt x="354" y="814"/>
                  </a:lnTo>
                  <a:lnTo>
                    <a:pt x="354" y="814"/>
                  </a:lnTo>
                  <a:lnTo>
                    <a:pt x="368" y="806"/>
                  </a:lnTo>
                  <a:lnTo>
                    <a:pt x="384" y="798"/>
                  </a:lnTo>
                  <a:lnTo>
                    <a:pt x="402" y="790"/>
                  </a:lnTo>
                  <a:lnTo>
                    <a:pt x="424" y="782"/>
                  </a:lnTo>
                  <a:lnTo>
                    <a:pt x="446" y="776"/>
                  </a:lnTo>
                  <a:lnTo>
                    <a:pt x="470" y="774"/>
                  </a:lnTo>
                  <a:lnTo>
                    <a:pt x="494" y="776"/>
                  </a:lnTo>
                  <a:lnTo>
                    <a:pt x="508" y="778"/>
                  </a:lnTo>
                  <a:lnTo>
                    <a:pt x="520" y="782"/>
                  </a:lnTo>
                  <a:lnTo>
                    <a:pt x="520" y="782"/>
                  </a:lnTo>
                  <a:lnTo>
                    <a:pt x="528" y="786"/>
                  </a:lnTo>
                  <a:lnTo>
                    <a:pt x="532" y="794"/>
                  </a:lnTo>
                  <a:lnTo>
                    <a:pt x="536" y="802"/>
                  </a:lnTo>
                  <a:lnTo>
                    <a:pt x="536" y="812"/>
                  </a:lnTo>
                  <a:lnTo>
                    <a:pt x="536" y="812"/>
                  </a:lnTo>
                  <a:lnTo>
                    <a:pt x="536" y="824"/>
                  </a:lnTo>
                  <a:lnTo>
                    <a:pt x="534" y="832"/>
                  </a:lnTo>
                  <a:lnTo>
                    <a:pt x="530" y="838"/>
                  </a:lnTo>
                  <a:lnTo>
                    <a:pt x="524" y="842"/>
                  </a:lnTo>
                  <a:lnTo>
                    <a:pt x="516" y="846"/>
                  </a:lnTo>
                  <a:lnTo>
                    <a:pt x="508" y="848"/>
                  </a:lnTo>
                  <a:lnTo>
                    <a:pt x="492" y="850"/>
                  </a:lnTo>
                  <a:lnTo>
                    <a:pt x="492" y="850"/>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1" name="Freeform 70"/>
            <p:cNvSpPr>
              <a:spLocks/>
            </p:cNvSpPr>
            <p:nvPr userDrawn="1"/>
          </p:nvSpPr>
          <p:spPr bwMode="gray">
            <a:xfrm>
              <a:off x="1020" y="346"/>
              <a:ext cx="2189" cy="3756"/>
            </a:xfrm>
            <a:custGeom>
              <a:avLst/>
              <a:gdLst/>
              <a:ahLst/>
              <a:cxnLst>
                <a:cxn ang="0">
                  <a:pos x="1908" y="3290"/>
                </a:cxn>
                <a:cxn ang="0">
                  <a:pos x="2188" y="336"/>
                </a:cxn>
                <a:cxn ang="0">
                  <a:pos x="2158" y="426"/>
                </a:cxn>
                <a:cxn ang="0">
                  <a:pos x="2088" y="368"/>
                </a:cxn>
                <a:cxn ang="0">
                  <a:pos x="2080" y="432"/>
                </a:cxn>
                <a:cxn ang="0">
                  <a:pos x="2032" y="374"/>
                </a:cxn>
                <a:cxn ang="0">
                  <a:pos x="1992" y="446"/>
                </a:cxn>
                <a:cxn ang="0">
                  <a:pos x="1962" y="396"/>
                </a:cxn>
                <a:cxn ang="0">
                  <a:pos x="1916" y="472"/>
                </a:cxn>
                <a:cxn ang="0">
                  <a:pos x="1882" y="416"/>
                </a:cxn>
                <a:cxn ang="0">
                  <a:pos x="1852" y="538"/>
                </a:cxn>
                <a:cxn ang="0">
                  <a:pos x="1828" y="458"/>
                </a:cxn>
                <a:cxn ang="0">
                  <a:pos x="1772" y="502"/>
                </a:cxn>
                <a:cxn ang="0">
                  <a:pos x="1750" y="544"/>
                </a:cxn>
                <a:cxn ang="0">
                  <a:pos x="1664" y="534"/>
                </a:cxn>
                <a:cxn ang="0">
                  <a:pos x="1670" y="594"/>
                </a:cxn>
                <a:cxn ang="0">
                  <a:pos x="1558" y="570"/>
                </a:cxn>
                <a:cxn ang="0">
                  <a:pos x="1620" y="638"/>
                </a:cxn>
                <a:cxn ang="0">
                  <a:pos x="1632" y="668"/>
                </a:cxn>
                <a:cxn ang="0">
                  <a:pos x="1540" y="638"/>
                </a:cxn>
                <a:cxn ang="0">
                  <a:pos x="1546" y="702"/>
                </a:cxn>
                <a:cxn ang="0">
                  <a:pos x="1594" y="762"/>
                </a:cxn>
                <a:cxn ang="0">
                  <a:pos x="1422" y="704"/>
                </a:cxn>
                <a:cxn ang="0">
                  <a:pos x="1514" y="784"/>
                </a:cxn>
                <a:cxn ang="0">
                  <a:pos x="1534" y="848"/>
                </a:cxn>
                <a:cxn ang="0">
                  <a:pos x="1504" y="890"/>
                </a:cxn>
                <a:cxn ang="0">
                  <a:pos x="1426" y="844"/>
                </a:cxn>
                <a:cxn ang="0">
                  <a:pos x="1362" y="830"/>
                </a:cxn>
                <a:cxn ang="0">
                  <a:pos x="1310" y="904"/>
                </a:cxn>
                <a:cxn ang="0">
                  <a:pos x="1472" y="920"/>
                </a:cxn>
                <a:cxn ang="0">
                  <a:pos x="1386" y="982"/>
                </a:cxn>
                <a:cxn ang="0">
                  <a:pos x="1422" y="1038"/>
                </a:cxn>
                <a:cxn ang="0">
                  <a:pos x="1454" y="1058"/>
                </a:cxn>
                <a:cxn ang="0">
                  <a:pos x="1436" y="1156"/>
                </a:cxn>
                <a:cxn ang="0">
                  <a:pos x="1368" y="1182"/>
                </a:cxn>
                <a:cxn ang="0">
                  <a:pos x="1374" y="1242"/>
                </a:cxn>
                <a:cxn ang="0">
                  <a:pos x="1396" y="1290"/>
                </a:cxn>
                <a:cxn ang="0">
                  <a:pos x="1392" y="1342"/>
                </a:cxn>
                <a:cxn ang="0">
                  <a:pos x="1410" y="1384"/>
                </a:cxn>
                <a:cxn ang="0">
                  <a:pos x="1438" y="1404"/>
                </a:cxn>
                <a:cxn ang="0">
                  <a:pos x="1484" y="1472"/>
                </a:cxn>
                <a:cxn ang="0">
                  <a:pos x="1540" y="1486"/>
                </a:cxn>
                <a:cxn ang="0">
                  <a:pos x="1576" y="1588"/>
                </a:cxn>
                <a:cxn ang="0">
                  <a:pos x="1632" y="1496"/>
                </a:cxn>
                <a:cxn ang="0">
                  <a:pos x="1644" y="1570"/>
                </a:cxn>
                <a:cxn ang="0">
                  <a:pos x="1732" y="1560"/>
                </a:cxn>
                <a:cxn ang="0">
                  <a:pos x="1720" y="1614"/>
                </a:cxn>
                <a:cxn ang="0">
                  <a:pos x="1724" y="1660"/>
                </a:cxn>
                <a:cxn ang="0">
                  <a:pos x="1760" y="1698"/>
                </a:cxn>
                <a:cxn ang="0">
                  <a:pos x="1796" y="1742"/>
                </a:cxn>
                <a:cxn ang="0">
                  <a:pos x="1852" y="1692"/>
                </a:cxn>
                <a:cxn ang="0">
                  <a:pos x="1886" y="1682"/>
                </a:cxn>
                <a:cxn ang="0">
                  <a:pos x="1916" y="1748"/>
                </a:cxn>
                <a:cxn ang="0">
                  <a:pos x="1936" y="1794"/>
                </a:cxn>
                <a:cxn ang="0">
                  <a:pos x="1966" y="1864"/>
                </a:cxn>
                <a:cxn ang="0">
                  <a:pos x="2032" y="1936"/>
                </a:cxn>
                <a:cxn ang="0">
                  <a:pos x="1960" y="2136"/>
                </a:cxn>
                <a:cxn ang="0">
                  <a:pos x="1752" y="2224"/>
                </a:cxn>
                <a:cxn ang="0">
                  <a:pos x="1624" y="2286"/>
                </a:cxn>
                <a:cxn ang="0">
                  <a:pos x="1820" y="2290"/>
                </a:cxn>
              </a:cxnLst>
              <a:rect l="0" t="0" r="r" b="b"/>
              <a:pathLst>
                <a:path w="2188" h="3756">
                  <a:moveTo>
                    <a:pt x="2148" y="2292"/>
                  </a:moveTo>
                  <a:lnTo>
                    <a:pt x="2148" y="2292"/>
                  </a:lnTo>
                  <a:lnTo>
                    <a:pt x="2132" y="2382"/>
                  </a:lnTo>
                  <a:lnTo>
                    <a:pt x="2116" y="2472"/>
                  </a:lnTo>
                  <a:lnTo>
                    <a:pt x="2098" y="2562"/>
                  </a:lnTo>
                  <a:lnTo>
                    <a:pt x="2080" y="2652"/>
                  </a:lnTo>
                  <a:lnTo>
                    <a:pt x="2060" y="2742"/>
                  </a:lnTo>
                  <a:lnTo>
                    <a:pt x="2038" y="2832"/>
                  </a:lnTo>
                  <a:lnTo>
                    <a:pt x="2014" y="2922"/>
                  </a:lnTo>
                  <a:lnTo>
                    <a:pt x="1990" y="3014"/>
                  </a:lnTo>
                  <a:lnTo>
                    <a:pt x="1964" y="3106"/>
                  </a:lnTo>
                  <a:lnTo>
                    <a:pt x="1936" y="3198"/>
                  </a:lnTo>
                  <a:lnTo>
                    <a:pt x="1908" y="3290"/>
                  </a:lnTo>
                  <a:lnTo>
                    <a:pt x="1878" y="3382"/>
                  </a:lnTo>
                  <a:lnTo>
                    <a:pt x="1846" y="3474"/>
                  </a:lnTo>
                  <a:lnTo>
                    <a:pt x="1814" y="3568"/>
                  </a:lnTo>
                  <a:lnTo>
                    <a:pt x="1780" y="3662"/>
                  </a:lnTo>
                  <a:lnTo>
                    <a:pt x="1744" y="3756"/>
                  </a:lnTo>
                  <a:lnTo>
                    <a:pt x="1744" y="3756"/>
                  </a:lnTo>
                  <a:lnTo>
                    <a:pt x="0" y="3756"/>
                  </a:lnTo>
                  <a:lnTo>
                    <a:pt x="0" y="0"/>
                  </a:lnTo>
                  <a:lnTo>
                    <a:pt x="2146" y="0"/>
                  </a:lnTo>
                  <a:lnTo>
                    <a:pt x="2146" y="0"/>
                  </a:lnTo>
                  <a:lnTo>
                    <a:pt x="2168" y="170"/>
                  </a:lnTo>
                  <a:lnTo>
                    <a:pt x="2188" y="336"/>
                  </a:lnTo>
                  <a:lnTo>
                    <a:pt x="2188" y="336"/>
                  </a:lnTo>
                  <a:lnTo>
                    <a:pt x="2182" y="340"/>
                  </a:lnTo>
                  <a:lnTo>
                    <a:pt x="2170" y="346"/>
                  </a:lnTo>
                  <a:lnTo>
                    <a:pt x="2164" y="352"/>
                  </a:lnTo>
                  <a:lnTo>
                    <a:pt x="2158" y="360"/>
                  </a:lnTo>
                  <a:lnTo>
                    <a:pt x="2156" y="368"/>
                  </a:lnTo>
                  <a:lnTo>
                    <a:pt x="2154" y="378"/>
                  </a:lnTo>
                  <a:lnTo>
                    <a:pt x="2154" y="378"/>
                  </a:lnTo>
                  <a:lnTo>
                    <a:pt x="2156" y="390"/>
                  </a:lnTo>
                  <a:lnTo>
                    <a:pt x="2160" y="398"/>
                  </a:lnTo>
                  <a:lnTo>
                    <a:pt x="2166" y="412"/>
                  </a:lnTo>
                  <a:lnTo>
                    <a:pt x="2170" y="418"/>
                  </a:lnTo>
                  <a:lnTo>
                    <a:pt x="2174" y="420"/>
                  </a:lnTo>
                  <a:lnTo>
                    <a:pt x="2158" y="426"/>
                  </a:lnTo>
                  <a:lnTo>
                    <a:pt x="2158" y="426"/>
                  </a:lnTo>
                  <a:lnTo>
                    <a:pt x="2140" y="402"/>
                  </a:lnTo>
                  <a:lnTo>
                    <a:pt x="2140" y="402"/>
                  </a:lnTo>
                  <a:lnTo>
                    <a:pt x="2140" y="382"/>
                  </a:lnTo>
                  <a:lnTo>
                    <a:pt x="2140" y="372"/>
                  </a:lnTo>
                  <a:lnTo>
                    <a:pt x="2138" y="362"/>
                  </a:lnTo>
                  <a:lnTo>
                    <a:pt x="2132" y="356"/>
                  </a:lnTo>
                  <a:lnTo>
                    <a:pt x="2124" y="352"/>
                  </a:lnTo>
                  <a:lnTo>
                    <a:pt x="2110" y="350"/>
                  </a:lnTo>
                  <a:lnTo>
                    <a:pt x="2092" y="354"/>
                  </a:lnTo>
                  <a:lnTo>
                    <a:pt x="2092" y="354"/>
                  </a:lnTo>
                  <a:lnTo>
                    <a:pt x="2090" y="360"/>
                  </a:lnTo>
                  <a:lnTo>
                    <a:pt x="2088" y="368"/>
                  </a:lnTo>
                  <a:lnTo>
                    <a:pt x="2088" y="380"/>
                  </a:lnTo>
                  <a:lnTo>
                    <a:pt x="2092" y="392"/>
                  </a:lnTo>
                  <a:lnTo>
                    <a:pt x="2098" y="400"/>
                  </a:lnTo>
                  <a:lnTo>
                    <a:pt x="2106" y="408"/>
                  </a:lnTo>
                  <a:lnTo>
                    <a:pt x="2110" y="418"/>
                  </a:lnTo>
                  <a:lnTo>
                    <a:pt x="2112" y="426"/>
                  </a:lnTo>
                  <a:lnTo>
                    <a:pt x="2112" y="432"/>
                  </a:lnTo>
                  <a:lnTo>
                    <a:pt x="2110" y="438"/>
                  </a:lnTo>
                  <a:lnTo>
                    <a:pt x="2110" y="438"/>
                  </a:lnTo>
                  <a:lnTo>
                    <a:pt x="2100" y="438"/>
                  </a:lnTo>
                  <a:lnTo>
                    <a:pt x="2092" y="436"/>
                  </a:lnTo>
                  <a:lnTo>
                    <a:pt x="2086" y="434"/>
                  </a:lnTo>
                  <a:lnTo>
                    <a:pt x="2080" y="432"/>
                  </a:lnTo>
                  <a:lnTo>
                    <a:pt x="2076" y="426"/>
                  </a:lnTo>
                  <a:lnTo>
                    <a:pt x="2072" y="418"/>
                  </a:lnTo>
                  <a:lnTo>
                    <a:pt x="2070" y="414"/>
                  </a:lnTo>
                  <a:lnTo>
                    <a:pt x="2068" y="412"/>
                  </a:lnTo>
                  <a:lnTo>
                    <a:pt x="2066" y="410"/>
                  </a:lnTo>
                  <a:lnTo>
                    <a:pt x="2058" y="412"/>
                  </a:lnTo>
                  <a:lnTo>
                    <a:pt x="2044" y="418"/>
                  </a:lnTo>
                  <a:lnTo>
                    <a:pt x="2044" y="418"/>
                  </a:lnTo>
                  <a:lnTo>
                    <a:pt x="2044" y="412"/>
                  </a:lnTo>
                  <a:lnTo>
                    <a:pt x="2044" y="404"/>
                  </a:lnTo>
                  <a:lnTo>
                    <a:pt x="2038" y="388"/>
                  </a:lnTo>
                  <a:lnTo>
                    <a:pt x="2036" y="380"/>
                  </a:lnTo>
                  <a:lnTo>
                    <a:pt x="2032" y="374"/>
                  </a:lnTo>
                  <a:lnTo>
                    <a:pt x="2026" y="370"/>
                  </a:lnTo>
                  <a:lnTo>
                    <a:pt x="2020" y="368"/>
                  </a:lnTo>
                  <a:lnTo>
                    <a:pt x="2020" y="368"/>
                  </a:lnTo>
                  <a:lnTo>
                    <a:pt x="2014" y="388"/>
                  </a:lnTo>
                  <a:lnTo>
                    <a:pt x="2010" y="408"/>
                  </a:lnTo>
                  <a:lnTo>
                    <a:pt x="2010" y="420"/>
                  </a:lnTo>
                  <a:lnTo>
                    <a:pt x="2010" y="430"/>
                  </a:lnTo>
                  <a:lnTo>
                    <a:pt x="2014" y="440"/>
                  </a:lnTo>
                  <a:lnTo>
                    <a:pt x="2022" y="448"/>
                  </a:lnTo>
                  <a:lnTo>
                    <a:pt x="2022" y="448"/>
                  </a:lnTo>
                  <a:lnTo>
                    <a:pt x="2014" y="450"/>
                  </a:lnTo>
                  <a:lnTo>
                    <a:pt x="2004" y="450"/>
                  </a:lnTo>
                  <a:lnTo>
                    <a:pt x="1992" y="446"/>
                  </a:lnTo>
                  <a:lnTo>
                    <a:pt x="1986" y="442"/>
                  </a:lnTo>
                  <a:lnTo>
                    <a:pt x="1986" y="442"/>
                  </a:lnTo>
                  <a:lnTo>
                    <a:pt x="1984" y="438"/>
                  </a:lnTo>
                  <a:lnTo>
                    <a:pt x="1986" y="432"/>
                  </a:lnTo>
                  <a:lnTo>
                    <a:pt x="1990" y="420"/>
                  </a:lnTo>
                  <a:lnTo>
                    <a:pt x="1990" y="412"/>
                  </a:lnTo>
                  <a:lnTo>
                    <a:pt x="1990" y="402"/>
                  </a:lnTo>
                  <a:lnTo>
                    <a:pt x="1988" y="392"/>
                  </a:lnTo>
                  <a:lnTo>
                    <a:pt x="1984" y="380"/>
                  </a:lnTo>
                  <a:lnTo>
                    <a:pt x="1984" y="380"/>
                  </a:lnTo>
                  <a:lnTo>
                    <a:pt x="1974" y="384"/>
                  </a:lnTo>
                  <a:lnTo>
                    <a:pt x="1968" y="390"/>
                  </a:lnTo>
                  <a:lnTo>
                    <a:pt x="1962" y="396"/>
                  </a:lnTo>
                  <a:lnTo>
                    <a:pt x="1958" y="402"/>
                  </a:lnTo>
                  <a:lnTo>
                    <a:pt x="1954" y="416"/>
                  </a:lnTo>
                  <a:lnTo>
                    <a:pt x="1954" y="432"/>
                  </a:lnTo>
                  <a:lnTo>
                    <a:pt x="1954" y="446"/>
                  </a:lnTo>
                  <a:lnTo>
                    <a:pt x="1952" y="458"/>
                  </a:lnTo>
                  <a:lnTo>
                    <a:pt x="1950" y="464"/>
                  </a:lnTo>
                  <a:lnTo>
                    <a:pt x="1946" y="470"/>
                  </a:lnTo>
                  <a:lnTo>
                    <a:pt x="1940" y="476"/>
                  </a:lnTo>
                  <a:lnTo>
                    <a:pt x="1932" y="480"/>
                  </a:lnTo>
                  <a:lnTo>
                    <a:pt x="1932" y="480"/>
                  </a:lnTo>
                  <a:lnTo>
                    <a:pt x="1924" y="478"/>
                  </a:lnTo>
                  <a:lnTo>
                    <a:pt x="1918" y="476"/>
                  </a:lnTo>
                  <a:lnTo>
                    <a:pt x="1916" y="472"/>
                  </a:lnTo>
                  <a:lnTo>
                    <a:pt x="1914" y="468"/>
                  </a:lnTo>
                  <a:lnTo>
                    <a:pt x="1918" y="458"/>
                  </a:lnTo>
                  <a:lnTo>
                    <a:pt x="1922" y="448"/>
                  </a:lnTo>
                  <a:lnTo>
                    <a:pt x="1930" y="434"/>
                  </a:lnTo>
                  <a:lnTo>
                    <a:pt x="1934" y="420"/>
                  </a:lnTo>
                  <a:lnTo>
                    <a:pt x="1934" y="414"/>
                  </a:lnTo>
                  <a:lnTo>
                    <a:pt x="1932" y="406"/>
                  </a:lnTo>
                  <a:lnTo>
                    <a:pt x="1928" y="398"/>
                  </a:lnTo>
                  <a:lnTo>
                    <a:pt x="1922" y="392"/>
                  </a:lnTo>
                  <a:lnTo>
                    <a:pt x="1922" y="392"/>
                  </a:lnTo>
                  <a:lnTo>
                    <a:pt x="1906" y="398"/>
                  </a:lnTo>
                  <a:lnTo>
                    <a:pt x="1892" y="406"/>
                  </a:lnTo>
                  <a:lnTo>
                    <a:pt x="1882" y="416"/>
                  </a:lnTo>
                  <a:lnTo>
                    <a:pt x="1874" y="428"/>
                  </a:lnTo>
                  <a:lnTo>
                    <a:pt x="1870" y="442"/>
                  </a:lnTo>
                  <a:lnTo>
                    <a:pt x="1868" y="454"/>
                  </a:lnTo>
                  <a:lnTo>
                    <a:pt x="1870" y="468"/>
                  </a:lnTo>
                  <a:lnTo>
                    <a:pt x="1876" y="478"/>
                  </a:lnTo>
                  <a:lnTo>
                    <a:pt x="1876" y="478"/>
                  </a:lnTo>
                  <a:lnTo>
                    <a:pt x="1874" y="488"/>
                  </a:lnTo>
                  <a:lnTo>
                    <a:pt x="1872" y="496"/>
                  </a:lnTo>
                  <a:lnTo>
                    <a:pt x="1864" y="510"/>
                  </a:lnTo>
                  <a:lnTo>
                    <a:pt x="1858" y="524"/>
                  </a:lnTo>
                  <a:lnTo>
                    <a:pt x="1854" y="530"/>
                  </a:lnTo>
                  <a:lnTo>
                    <a:pt x="1852" y="538"/>
                  </a:lnTo>
                  <a:lnTo>
                    <a:pt x="1852" y="538"/>
                  </a:lnTo>
                  <a:lnTo>
                    <a:pt x="1838" y="534"/>
                  </a:lnTo>
                  <a:lnTo>
                    <a:pt x="1826" y="530"/>
                  </a:lnTo>
                  <a:lnTo>
                    <a:pt x="1820" y="524"/>
                  </a:lnTo>
                  <a:lnTo>
                    <a:pt x="1816" y="518"/>
                  </a:lnTo>
                  <a:lnTo>
                    <a:pt x="1816" y="518"/>
                  </a:lnTo>
                  <a:lnTo>
                    <a:pt x="1818" y="512"/>
                  </a:lnTo>
                  <a:lnTo>
                    <a:pt x="1822" y="506"/>
                  </a:lnTo>
                  <a:lnTo>
                    <a:pt x="1832" y="494"/>
                  </a:lnTo>
                  <a:lnTo>
                    <a:pt x="1838" y="488"/>
                  </a:lnTo>
                  <a:lnTo>
                    <a:pt x="1838" y="480"/>
                  </a:lnTo>
                  <a:lnTo>
                    <a:pt x="1836" y="470"/>
                  </a:lnTo>
                  <a:lnTo>
                    <a:pt x="1828" y="458"/>
                  </a:lnTo>
                  <a:lnTo>
                    <a:pt x="1828" y="458"/>
                  </a:lnTo>
                  <a:lnTo>
                    <a:pt x="1820" y="460"/>
                  </a:lnTo>
                  <a:lnTo>
                    <a:pt x="1814" y="464"/>
                  </a:lnTo>
                  <a:lnTo>
                    <a:pt x="1808" y="468"/>
                  </a:lnTo>
                  <a:lnTo>
                    <a:pt x="1804" y="474"/>
                  </a:lnTo>
                  <a:lnTo>
                    <a:pt x="1800" y="486"/>
                  </a:lnTo>
                  <a:lnTo>
                    <a:pt x="1796" y="498"/>
                  </a:lnTo>
                  <a:lnTo>
                    <a:pt x="1794" y="508"/>
                  </a:lnTo>
                  <a:lnTo>
                    <a:pt x="1794" y="512"/>
                  </a:lnTo>
                  <a:lnTo>
                    <a:pt x="1792" y="514"/>
                  </a:lnTo>
                  <a:lnTo>
                    <a:pt x="1788" y="514"/>
                  </a:lnTo>
                  <a:lnTo>
                    <a:pt x="1784" y="512"/>
                  </a:lnTo>
                  <a:lnTo>
                    <a:pt x="1772" y="502"/>
                  </a:lnTo>
                  <a:lnTo>
                    <a:pt x="1772" y="502"/>
                  </a:lnTo>
                  <a:lnTo>
                    <a:pt x="1768" y="488"/>
                  </a:lnTo>
                  <a:lnTo>
                    <a:pt x="1762" y="478"/>
                  </a:lnTo>
                  <a:lnTo>
                    <a:pt x="1754" y="470"/>
                  </a:lnTo>
                  <a:lnTo>
                    <a:pt x="1746" y="466"/>
                  </a:lnTo>
                  <a:lnTo>
                    <a:pt x="1746" y="466"/>
                  </a:lnTo>
                  <a:lnTo>
                    <a:pt x="1734" y="476"/>
                  </a:lnTo>
                  <a:lnTo>
                    <a:pt x="1730" y="484"/>
                  </a:lnTo>
                  <a:lnTo>
                    <a:pt x="1728" y="490"/>
                  </a:lnTo>
                  <a:lnTo>
                    <a:pt x="1726" y="496"/>
                  </a:lnTo>
                  <a:lnTo>
                    <a:pt x="1726" y="504"/>
                  </a:lnTo>
                  <a:lnTo>
                    <a:pt x="1728" y="512"/>
                  </a:lnTo>
                  <a:lnTo>
                    <a:pt x="1732" y="518"/>
                  </a:lnTo>
                  <a:lnTo>
                    <a:pt x="1750" y="544"/>
                  </a:lnTo>
                  <a:lnTo>
                    <a:pt x="1750" y="544"/>
                  </a:lnTo>
                  <a:lnTo>
                    <a:pt x="1752" y="546"/>
                  </a:lnTo>
                  <a:lnTo>
                    <a:pt x="1754" y="550"/>
                  </a:lnTo>
                  <a:lnTo>
                    <a:pt x="1756" y="556"/>
                  </a:lnTo>
                  <a:lnTo>
                    <a:pt x="1756" y="558"/>
                  </a:lnTo>
                  <a:lnTo>
                    <a:pt x="1756" y="558"/>
                  </a:lnTo>
                  <a:lnTo>
                    <a:pt x="1744" y="548"/>
                  </a:lnTo>
                  <a:lnTo>
                    <a:pt x="1730" y="540"/>
                  </a:lnTo>
                  <a:lnTo>
                    <a:pt x="1718" y="534"/>
                  </a:lnTo>
                  <a:lnTo>
                    <a:pt x="1704" y="530"/>
                  </a:lnTo>
                  <a:lnTo>
                    <a:pt x="1690" y="528"/>
                  </a:lnTo>
                  <a:lnTo>
                    <a:pt x="1676" y="530"/>
                  </a:lnTo>
                  <a:lnTo>
                    <a:pt x="1664" y="534"/>
                  </a:lnTo>
                  <a:lnTo>
                    <a:pt x="1654" y="542"/>
                  </a:lnTo>
                  <a:lnTo>
                    <a:pt x="1654" y="542"/>
                  </a:lnTo>
                  <a:lnTo>
                    <a:pt x="1656" y="552"/>
                  </a:lnTo>
                  <a:lnTo>
                    <a:pt x="1660" y="560"/>
                  </a:lnTo>
                  <a:lnTo>
                    <a:pt x="1666" y="564"/>
                  </a:lnTo>
                  <a:lnTo>
                    <a:pt x="1672" y="568"/>
                  </a:lnTo>
                  <a:lnTo>
                    <a:pt x="1692" y="574"/>
                  </a:lnTo>
                  <a:lnTo>
                    <a:pt x="1718" y="580"/>
                  </a:lnTo>
                  <a:lnTo>
                    <a:pt x="1718" y="580"/>
                  </a:lnTo>
                  <a:lnTo>
                    <a:pt x="1702" y="582"/>
                  </a:lnTo>
                  <a:lnTo>
                    <a:pt x="1688" y="586"/>
                  </a:lnTo>
                  <a:lnTo>
                    <a:pt x="1678" y="590"/>
                  </a:lnTo>
                  <a:lnTo>
                    <a:pt x="1670" y="594"/>
                  </a:lnTo>
                  <a:lnTo>
                    <a:pt x="1658" y="602"/>
                  </a:lnTo>
                  <a:lnTo>
                    <a:pt x="1646" y="610"/>
                  </a:lnTo>
                  <a:lnTo>
                    <a:pt x="1646" y="610"/>
                  </a:lnTo>
                  <a:lnTo>
                    <a:pt x="1644" y="600"/>
                  </a:lnTo>
                  <a:lnTo>
                    <a:pt x="1638" y="592"/>
                  </a:lnTo>
                  <a:lnTo>
                    <a:pt x="1630" y="586"/>
                  </a:lnTo>
                  <a:lnTo>
                    <a:pt x="1620" y="580"/>
                  </a:lnTo>
                  <a:lnTo>
                    <a:pt x="1608" y="576"/>
                  </a:lnTo>
                  <a:lnTo>
                    <a:pt x="1596" y="574"/>
                  </a:lnTo>
                  <a:lnTo>
                    <a:pt x="1570" y="570"/>
                  </a:lnTo>
                  <a:lnTo>
                    <a:pt x="1570" y="570"/>
                  </a:lnTo>
                  <a:lnTo>
                    <a:pt x="1564" y="570"/>
                  </a:lnTo>
                  <a:lnTo>
                    <a:pt x="1558" y="570"/>
                  </a:lnTo>
                  <a:lnTo>
                    <a:pt x="1546" y="568"/>
                  </a:lnTo>
                  <a:lnTo>
                    <a:pt x="1538" y="566"/>
                  </a:lnTo>
                  <a:lnTo>
                    <a:pt x="1534" y="566"/>
                  </a:lnTo>
                  <a:lnTo>
                    <a:pt x="1530" y="568"/>
                  </a:lnTo>
                  <a:lnTo>
                    <a:pt x="1530" y="568"/>
                  </a:lnTo>
                  <a:lnTo>
                    <a:pt x="1536" y="580"/>
                  </a:lnTo>
                  <a:lnTo>
                    <a:pt x="1544" y="592"/>
                  </a:lnTo>
                  <a:lnTo>
                    <a:pt x="1554" y="604"/>
                  </a:lnTo>
                  <a:lnTo>
                    <a:pt x="1566" y="612"/>
                  </a:lnTo>
                  <a:lnTo>
                    <a:pt x="1578" y="622"/>
                  </a:lnTo>
                  <a:lnTo>
                    <a:pt x="1592" y="628"/>
                  </a:lnTo>
                  <a:lnTo>
                    <a:pt x="1606" y="634"/>
                  </a:lnTo>
                  <a:lnTo>
                    <a:pt x="1620" y="638"/>
                  </a:lnTo>
                  <a:lnTo>
                    <a:pt x="1620" y="638"/>
                  </a:lnTo>
                  <a:lnTo>
                    <a:pt x="1640" y="636"/>
                  </a:lnTo>
                  <a:lnTo>
                    <a:pt x="1656" y="630"/>
                  </a:lnTo>
                  <a:lnTo>
                    <a:pt x="1656" y="630"/>
                  </a:lnTo>
                  <a:lnTo>
                    <a:pt x="1670" y="636"/>
                  </a:lnTo>
                  <a:lnTo>
                    <a:pt x="1676" y="644"/>
                  </a:lnTo>
                  <a:lnTo>
                    <a:pt x="1680" y="652"/>
                  </a:lnTo>
                  <a:lnTo>
                    <a:pt x="1684" y="662"/>
                  </a:lnTo>
                  <a:lnTo>
                    <a:pt x="1684" y="662"/>
                  </a:lnTo>
                  <a:lnTo>
                    <a:pt x="1670" y="666"/>
                  </a:lnTo>
                  <a:lnTo>
                    <a:pt x="1658" y="668"/>
                  </a:lnTo>
                  <a:lnTo>
                    <a:pt x="1644" y="668"/>
                  </a:lnTo>
                  <a:lnTo>
                    <a:pt x="1632" y="668"/>
                  </a:lnTo>
                  <a:lnTo>
                    <a:pt x="1608" y="664"/>
                  </a:lnTo>
                  <a:lnTo>
                    <a:pt x="1594" y="664"/>
                  </a:lnTo>
                  <a:lnTo>
                    <a:pt x="1582" y="668"/>
                  </a:lnTo>
                  <a:lnTo>
                    <a:pt x="1582" y="668"/>
                  </a:lnTo>
                  <a:lnTo>
                    <a:pt x="1576" y="668"/>
                  </a:lnTo>
                  <a:lnTo>
                    <a:pt x="1572" y="668"/>
                  </a:lnTo>
                  <a:lnTo>
                    <a:pt x="1572" y="666"/>
                  </a:lnTo>
                  <a:lnTo>
                    <a:pt x="1572" y="666"/>
                  </a:lnTo>
                  <a:lnTo>
                    <a:pt x="1568" y="656"/>
                  </a:lnTo>
                  <a:lnTo>
                    <a:pt x="1568" y="656"/>
                  </a:lnTo>
                  <a:lnTo>
                    <a:pt x="1560" y="648"/>
                  </a:lnTo>
                  <a:lnTo>
                    <a:pt x="1552" y="642"/>
                  </a:lnTo>
                  <a:lnTo>
                    <a:pt x="1540" y="638"/>
                  </a:lnTo>
                  <a:lnTo>
                    <a:pt x="1530" y="636"/>
                  </a:lnTo>
                  <a:lnTo>
                    <a:pt x="1518" y="638"/>
                  </a:lnTo>
                  <a:lnTo>
                    <a:pt x="1506" y="640"/>
                  </a:lnTo>
                  <a:lnTo>
                    <a:pt x="1486" y="644"/>
                  </a:lnTo>
                  <a:lnTo>
                    <a:pt x="1486" y="644"/>
                  </a:lnTo>
                  <a:lnTo>
                    <a:pt x="1486" y="654"/>
                  </a:lnTo>
                  <a:lnTo>
                    <a:pt x="1488" y="662"/>
                  </a:lnTo>
                  <a:lnTo>
                    <a:pt x="1492" y="670"/>
                  </a:lnTo>
                  <a:lnTo>
                    <a:pt x="1498" y="676"/>
                  </a:lnTo>
                  <a:lnTo>
                    <a:pt x="1512" y="688"/>
                  </a:lnTo>
                  <a:lnTo>
                    <a:pt x="1528" y="696"/>
                  </a:lnTo>
                  <a:lnTo>
                    <a:pt x="1528" y="696"/>
                  </a:lnTo>
                  <a:lnTo>
                    <a:pt x="1546" y="702"/>
                  </a:lnTo>
                  <a:lnTo>
                    <a:pt x="1556" y="702"/>
                  </a:lnTo>
                  <a:lnTo>
                    <a:pt x="1562" y="700"/>
                  </a:lnTo>
                  <a:lnTo>
                    <a:pt x="1564" y="698"/>
                  </a:lnTo>
                  <a:lnTo>
                    <a:pt x="1576" y="688"/>
                  </a:lnTo>
                  <a:lnTo>
                    <a:pt x="1576" y="688"/>
                  </a:lnTo>
                  <a:lnTo>
                    <a:pt x="1580" y="702"/>
                  </a:lnTo>
                  <a:lnTo>
                    <a:pt x="1584" y="714"/>
                  </a:lnTo>
                  <a:lnTo>
                    <a:pt x="1590" y="722"/>
                  </a:lnTo>
                  <a:lnTo>
                    <a:pt x="1596" y="730"/>
                  </a:lnTo>
                  <a:lnTo>
                    <a:pt x="1610" y="740"/>
                  </a:lnTo>
                  <a:lnTo>
                    <a:pt x="1626" y="752"/>
                  </a:lnTo>
                  <a:lnTo>
                    <a:pt x="1626" y="752"/>
                  </a:lnTo>
                  <a:lnTo>
                    <a:pt x="1594" y="762"/>
                  </a:lnTo>
                  <a:lnTo>
                    <a:pt x="1580" y="766"/>
                  </a:lnTo>
                  <a:lnTo>
                    <a:pt x="1560" y="766"/>
                  </a:lnTo>
                  <a:lnTo>
                    <a:pt x="1560" y="766"/>
                  </a:lnTo>
                  <a:lnTo>
                    <a:pt x="1552" y="756"/>
                  </a:lnTo>
                  <a:lnTo>
                    <a:pt x="1542" y="746"/>
                  </a:lnTo>
                  <a:lnTo>
                    <a:pt x="1532" y="738"/>
                  </a:lnTo>
                  <a:lnTo>
                    <a:pt x="1522" y="730"/>
                  </a:lnTo>
                  <a:lnTo>
                    <a:pt x="1498" y="718"/>
                  </a:lnTo>
                  <a:lnTo>
                    <a:pt x="1474" y="708"/>
                  </a:lnTo>
                  <a:lnTo>
                    <a:pt x="1452" y="704"/>
                  </a:lnTo>
                  <a:lnTo>
                    <a:pt x="1434" y="702"/>
                  </a:lnTo>
                  <a:lnTo>
                    <a:pt x="1428" y="702"/>
                  </a:lnTo>
                  <a:lnTo>
                    <a:pt x="1422" y="704"/>
                  </a:lnTo>
                  <a:lnTo>
                    <a:pt x="1420" y="708"/>
                  </a:lnTo>
                  <a:lnTo>
                    <a:pt x="1420" y="712"/>
                  </a:lnTo>
                  <a:lnTo>
                    <a:pt x="1420" y="712"/>
                  </a:lnTo>
                  <a:lnTo>
                    <a:pt x="1424" y="722"/>
                  </a:lnTo>
                  <a:lnTo>
                    <a:pt x="1428" y="732"/>
                  </a:lnTo>
                  <a:lnTo>
                    <a:pt x="1434" y="740"/>
                  </a:lnTo>
                  <a:lnTo>
                    <a:pt x="1440" y="748"/>
                  </a:lnTo>
                  <a:lnTo>
                    <a:pt x="1456" y="760"/>
                  </a:lnTo>
                  <a:lnTo>
                    <a:pt x="1472" y="770"/>
                  </a:lnTo>
                  <a:lnTo>
                    <a:pt x="1488" y="776"/>
                  </a:lnTo>
                  <a:lnTo>
                    <a:pt x="1502" y="780"/>
                  </a:lnTo>
                  <a:lnTo>
                    <a:pt x="1514" y="784"/>
                  </a:lnTo>
                  <a:lnTo>
                    <a:pt x="1514" y="784"/>
                  </a:lnTo>
                  <a:lnTo>
                    <a:pt x="1508" y="786"/>
                  </a:lnTo>
                  <a:lnTo>
                    <a:pt x="1494" y="792"/>
                  </a:lnTo>
                  <a:lnTo>
                    <a:pt x="1488" y="798"/>
                  </a:lnTo>
                  <a:lnTo>
                    <a:pt x="1482" y="802"/>
                  </a:lnTo>
                  <a:lnTo>
                    <a:pt x="1480" y="806"/>
                  </a:lnTo>
                  <a:lnTo>
                    <a:pt x="1480" y="812"/>
                  </a:lnTo>
                  <a:lnTo>
                    <a:pt x="1480" y="812"/>
                  </a:lnTo>
                  <a:lnTo>
                    <a:pt x="1484" y="816"/>
                  </a:lnTo>
                  <a:lnTo>
                    <a:pt x="1492" y="822"/>
                  </a:lnTo>
                  <a:lnTo>
                    <a:pt x="1512" y="830"/>
                  </a:lnTo>
                  <a:lnTo>
                    <a:pt x="1522" y="836"/>
                  </a:lnTo>
                  <a:lnTo>
                    <a:pt x="1530" y="842"/>
                  </a:lnTo>
                  <a:lnTo>
                    <a:pt x="1534" y="848"/>
                  </a:lnTo>
                  <a:lnTo>
                    <a:pt x="1534" y="852"/>
                  </a:lnTo>
                  <a:lnTo>
                    <a:pt x="1534" y="854"/>
                  </a:lnTo>
                  <a:lnTo>
                    <a:pt x="1534" y="854"/>
                  </a:lnTo>
                  <a:lnTo>
                    <a:pt x="1514" y="848"/>
                  </a:lnTo>
                  <a:lnTo>
                    <a:pt x="1500" y="842"/>
                  </a:lnTo>
                  <a:lnTo>
                    <a:pt x="1490" y="842"/>
                  </a:lnTo>
                  <a:lnTo>
                    <a:pt x="1486" y="842"/>
                  </a:lnTo>
                  <a:lnTo>
                    <a:pt x="1484" y="844"/>
                  </a:lnTo>
                  <a:lnTo>
                    <a:pt x="1482" y="846"/>
                  </a:lnTo>
                  <a:lnTo>
                    <a:pt x="1482" y="850"/>
                  </a:lnTo>
                  <a:lnTo>
                    <a:pt x="1484" y="860"/>
                  </a:lnTo>
                  <a:lnTo>
                    <a:pt x="1492" y="872"/>
                  </a:lnTo>
                  <a:lnTo>
                    <a:pt x="1504" y="890"/>
                  </a:lnTo>
                  <a:lnTo>
                    <a:pt x="1504" y="890"/>
                  </a:lnTo>
                  <a:lnTo>
                    <a:pt x="1496" y="890"/>
                  </a:lnTo>
                  <a:lnTo>
                    <a:pt x="1490" y="888"/>
                  </a:lnTo>
                  <a:lnTo>
                    <a:pt x="1484" y="886"/>
                  </a:lnTo>
                  <a:lnTo>
                    <a:pt x="1478" y="882"/>
                  </a:lnTo>
                  <a:lnTo>
                    <a:pt x="1470" y="874"/>
                  </a:lnTo>
                  <a:lnTo>
                    <a:pt x="1464" y="864"/>
                  </a:lnTo>
                  <a:lnTo>
                    <a:pt x="1454" y="844"/>
                  </a:lnTo>
                  <a:lnTo>
                    <a:pt x="1446" y="834"/>
                  </a:lnTo>
                  <a:lnTo>
                    <a:pt x="1438" y="828"/>
                  </a:lnTo>
                  <a:lnTo>
                    <a:pt x="1438" y="828"/>
                  </a:lnTo>
                  <a:lnTo>
                    <a:pt x="1430" y="836"/>
                  </a:lnTo>
                  <a:lnTo>
                    <a:pt x="1426" y="844"/>
                  </a:lnTo>
                  <a:lnTo>
                    <a:pt x="1424" y="852"/>
                  </a:lnTo>
                  <a:lnTo>
                    <a:pt x="1424" y="860"/>
                  </a:lnTo>
                  <a:lnTo>
                    <a:pt x="1426" y="872"/>
                  </a:lnTo>
                  <a:lnTo>
                    <a:pt x="1428" y="878"/>
                  </a:lnTo>
                  <a:lnTo>
                    <a:pt x="1428" y="878"/>
                  </a:lnTo>
                  <a:lnTo>
                    <a:pt x="1418" y="866"/>
                  </a:lnTo>
                  <a:lnTo>
                    <a:pt x="1402" y="848"/>
                  </a:lnTo>
                  <a:lnTo>
                    <a:pt x="1392" y="838"/>
                  </a:lnTo>
                  <a:lnTo>
                    <a:pt x="1384" y="832"/>
                  </a:lnTo>
                  <a:lnTo>
                    <a:pt x="1374" y="828"/>
                  </a:lnTo>
                  <a:lnTo>
                    <a:pt x="1366" y="828"/>
                  </a:lnTo>
                  <a:lnTo>
                    <a:pt x="1366" y="828"/>
                  </a:lnTo>
                  <a:lnTo>
                    <a:pt x="1362" y="830"/>
                  </a:lnTo>
                  <a:lnTo>
                    <a:pt x="1362" y="836"/>
                  </a:lnTo>
                  <a:lnTo>
                    <a:pt x="1360" y="848"/>
                  </a:lnTo>
                  <a:lnTo>
                    <a:pt x="1362" y="856"/>
                  </a:lnTo>
                  <a:lnTo>
                    <a:pt x="1366" y="862"/>
                  </a:lnTo>
                  <a:lnTo>
                    <a:pt x="1370" y="870"/>
                  </a:lnTo>
                  <a:lnTo>
                    <a:pt x="1376" y="876"/>
                  </a:lnTo>
                  <a:lnTo>
                    <a:pt x="1376" y="876"/>
                  </a:lnTo>
                  <a:lnTo>
                    <a:pt x="1358" y="880"/>
                  </a:lnTo>
                  <a:lnTo>
                    <a:pt x="1338" y="882"/>
                  </a:lnTo>
                  <a:lnTo>
                    <a:pt x="1328" y="886"/>
                  </a:lnTo>
                  <a:lnTo>
                    <a:pt x="1320" y="890"/>
                  </a:lnTo>
                  <a:lnTo>
                    <a:pt x="1314" y="896"/>
                  </a:lnTo>
                  <a:lnTo>
                    <a:pt x="1310" y="904"/>
                  </a:lnTo>
                  <a:lnTo>
                    <a:pt x="1310" y="904"/>
                  </a:lnTo>
                  <a:lnTo>
                    <a:pt x="1324" y="912"/>
                  </a:lnTo>
                  <a:lnTo>
                    <a:pt x="1340" y="920"/>
                  </a:lnTo>
                  <a:lnTo>
                    <a:pt x="1354" y="924"/>
                  </a:lnTo>
                  <a:lnTo>
                    <a:pt x="1370" y="928"/>
                  </a:lnTo>
                  <a:lnTo>
                    <a:pt x="1388" y="928"/>
                  </a:lnTo>
                  <a:lnTo>
                    <a:pt x="1406" y="928"/>
                  </a:lnTo>
                  <a:lnTo>
                    <a:pt x="1446" y="924"/>
                  </a:lnTo>
                  <a:lnTo>
                    <a:pt x="1446" y="924"/>
                  </a:lnTo>
                  <a:lnTo>
                    <a:pt x="1454" y="924"/>
                  </a:lnTo>
                  <a:lnTo>
                    <a:pt x="1468" y="920"/>
                  </a:lnTo>
                  <a:lnTo>
                    <a:pt x="1468" y="920"/>
                  </a:lnTo>
                  <a:lnTo>
                    <a:pt x="1472" y="920"/>
                  </a:lnTo>
                  <a:lnTo>
                    <a:pt x="1478" y="920"/>
                  </a:lnTo>
                  <a:lnTo>
                    <a:pt x="1486" y="924"/>
                  </a:lnTo>
                  <a:lnTo>
                    <a:pt x="1496" y="932"/>
                  </a:lnTo>
                  <a:lnTo>
                    <a:pt x="1496" y="932"/>
                  </a:lnTo>
                  <a:lnTo>
                    <a:pt x="1486" y="934"/>
                  </a:lnTo>
                  <a:lnTo>
                    <a:pt x="1480" y="938"/>
                  </a:lnTo>
                  <a:lnTo>
                    <a:pt x="1470" y="944"/>
                  </a:lnTo>
                  <a:lnTo>
                    <a:pt x="1454" y="952"/>
                  </a:lnTo>
                  <a:lnTo>
                    <a:pt x="1440" y="956"/>
                  </a:lnTo>
                  <a:lnTo>
                    <a:pt x="1422" y="960"/>
                  </a:lnTo>
                  <a:lnTo>
                    <a:pt x="1422" y="960"/>
                  </a:lnTo>
                  <a:lnTo>
                    <a:pt x="1396" y="974"/>
                  </a:lnTo>
                  <a:lnTo>
                    <a:pt x="1386" y="982"/>
                  </a:lnTo>
                  <a:lnTo>
                    <a:pt x="1376" y="992"/>
                  </a:lnTo>
                  <a:lnTo>
                    <a:pt x="1368" y="1002"/>
                  </a:lnTo>
                  <a:lnTo>
                    <a:pt x="1362" y="1012"/>
                  </a:lnTo>
                  <a:lnTo>
                    <a:pt x="1358" y="1024"/>
                  </a:lnTo>
                  <a:lnTo>
                    <a:pt x="1356" y="1038"/>
                  </a:lnTo>
                  <a:lnTo>
                    <a:pt x="1356" y="1038"/>
                  </a:lnTo>
                  <a:lnTo>
                    <a:pt x="1374" y="1046"/>
                  </a:lnTo>
                  <a:lnTo>
                    <a:pt x="1384" y="1048"/>
                  </a:lnTo>
                  <a:lnTo>
                    <a:pt x="1392" y="1050"/>
                  </a:lnTo>
                  <a:lnTo>
                    <a:pt x="1400" y="1050"/>
                  </a:lnTo>
                  <a:lnTo>
                    <a:pt x="1410" y="1048"/>
                  </a:lnTo>
                  <a:lnTo>
                    <a:pt x="1416" y="1044"/>
                  </a:lnTo>
                  <a:lnTo>
                    <a:pt x="1422" y="1038"/>
                  </a:lnTo>
                  <a:lnTo>
                    <a:pt x="1422" y="1038"/>
                  </a:lnTo>
                  <a:lnTo>
                    <a:pt x="1430" y="1028"/>
                  </a:lnTo>
                  <a:lnTo>
                    <a:pt x="1436" y="1022"/>
                  </a:lnTo>
                  <a:lnTo>
                    <a:pt x="1440" y="1020"/>
                  </a:lnTo>
                  <a:lnTo>
                    <a:pt x="1444" y="1020"/>
                  </a:lnTo>
                  <a:lnTo>
                    <a:pt x="1448" y="1026"/>
                  </a:lnTo>
                  <a:lnTo>
                    <a:pt x="1452" y="1028"/>
                  </a:lnTo>
                  <a:lnTo>
                    <a:pt x="1458" y="1030"/>
                  </a:lnTo>
                  <a:lnTo>
                    <a:pt x="1478" y="1036"/>
                  </a:lnTo>
                  <a:lnTo>
                    <a:pt x="1478" y="1036"/>
                  </a:lnTo>
                  <a:lnTo>
                    <a:pt x="1474" y="1042"/>
                  </a:lnTo>
                  <a:lnTo>
                    <a:pt x="1468" y="1048"/>
                  </a:lnTo>
                  <a:lnTo>
                    <a:pt x="1454" y="1058"/>
                  </a:lnTo>
                  <a:lnTo>
                    <a:pt x="1438" y="1066"/>
                  </a:lnTo>
                  <a:lnTo>
                    <a:pt x="1422" y="1072"/>
                  </a:lnTo>
                  <a:lnTo>
                    <a:pt x="1408" y="1078"/>
                  </a:lnTo>
                  <a:lnTo>
                    <a:pt x="1396" y="1084"/>
                  </a:lnTo>
                  <a:lnTo>
                    <a:pt x="1392" y="1088"/>
                  </a:lnTo>
                  <a:lnTo>
                    <a:pt x="1390" y="1092"/>
                  </a:lnTo>
                  <a:lnTo>
                    <a:pt x="1390" y="1096"/>
                  </a:lnTo>
                  <a:lnTo>
                    <a:pt x="1392" y="1100"/>
                  </a:lnTo>
                  <a:lnTo>
                    <a:pt x="1392" y="1100"/>
                  </a:lnTo>
                  <a:lnTo>
                    <a:pt x="1406" y="1120"/>
                  </a:lnTo>
                  <a:lnTo>
                    <a:pt x="1420" y="1138"/>
                  </a:lnTo>
                  <a:lnTo>
                    <a:pt x="1436" y="1156"/>
                  </a:lnTo>
                  <a:lnTo>
                    <a:pt x="1436" y="1156"/>
                  </a:lnTo>
                  <a:lnTo>
                    <a:pt x="1426" y="1150"/>
                  </a:lnTo>
                  <a:lnTo>
                    <a:pt x="1402" y="1142"/>
                  </a:lnTo>
                  <a:lnTo>
                    <a:pt x="1388" y="1140"/>
                  </a:lnTo>
                  <a:lnTo>
                    <a:pt x="1376" y="1138"/>
                  </a:lnTo>
                  <a:lnTo>
                    <a:pt x="1364" y="1140"/>
                  </a:lnTo>
                  <a:lnTo>
                    <a:pt x="1360" y="1142"/>
                  </a:lnTo>
                  <a:lnTo>
                    <a:pt x="1356" y="1146"/>
                  </a:lnTo>
                  <a:lnTo>
                    <a:pt x="1356" y="1146"/>
                  </a:lnTo>
                  <a:lnTo>
                    <a:pt x="1354" y="1150"/>
                  </a:lnTo>
                  <a:lnTo>
                    <a:pt x="1352" y="1154"/>
                  </a:lnTo>
                  <a:lnTo>
                    <a:pt x="1354" y="1164"/>
                  </a:lnTo>
                  <a:lnTo>
                    <a:pt x="1358" y="1174"/>
                  </a:lnTo>
                  <a:lnTo>
                    <a:pt x="1368" y="1182"/>
                  </a:lnTo>
                  <a:lnTo>
                    <a:pt x="1382" y="1192"/>
                  </a:lnTo>
                  <a:lnTo>
                    <a:pt x="1398" y="1200"/>
                  </a:lnTo>
                  <a:lnTo>
                    <a:pt x="1418" y="1208"/>
                  </a:lnTo>
                  <a:lnTo>
                    <a:pt x="1440" y="1214"/>
                  </a:lnTo>
                  <a:lnTo>
                    <a:pt x="1440" y="1214"/>
                  </a:lnTo>
                  <a:lnTo>
                    <a:pt x="1430" y="1218"/>
                  </a:lnTo>
                  <a:lnTo>
                    <a:pt x="1416" y="1220"/>
                  </a:lnTo>
                  <a:lnTo>
                    <a:pt x="1402" y="1222"/>
                  </a:lnTo>
                  <a:lnTo>
                    <a:pt x="1388" y="1226"/>
                  </a:lnTo>
                  <a:lnTo>
                    <a:pt x="1378" y="1230"/>
                  </a:lnTo>
                  <a:lnTo>
                    <a:pt x="1376" y="1232"/>
                  </a:lnTo>
                  <a:lnTo>
                    <a:pt x="1374" y="1236"/>
                  </a:lnTo>
                  <a:lnTo>
                    <a:pt x="1374" y="1242"/>
                  </a:lnTo>
                  <a:lnTo>
                    <a:pt x="1376" y="1248"/>
                  </a:lnTo>
                  <a:lnTo>
                    <a:pt x="1380" y="1254"/>
                  </a:lnTo>
                  <a:lnTo>
                    <a:pt x="1388" y="1262"/>
                  </a:lnTo>
                  <a:lnTo>
                    <a:pt x="1388" y="1262"/>
                  </a:lnTo>
                  <a:lnTo>
                    <a:pt x="1370" y="1272"/>
                  </a:lnTo>
                  <a:lnTo>
                    <a:pt x="1360" y="1278"/>
                  </a:lnTo>
                  <a:lnTo>
                    <a:pt x="1354" y="1286"/>
                  </a:lnTo>
                  <a:lnTo>
                    <a:pt x="1354" y="1288"/>
                  </a:lnTo>
                  <a:lnTo>
                    <a:pt x="1354" y="1290"/>
                  </a:lnTo>
                  <a:lnTo>
                    <a:pt x="1360" y="1294"/>
                  </a:lnTo>
                  <a:lnTo>
                    <a:pt x="1368" y="1294"/>
                  </a:lnTo>
                  <a:lnTo>
                    <a:pt x="1380" y="1294"/>
                  </a:lnTo>
                  <a:lnTo>
                    <a:pt x="1396" y="1290"/>
                  </a:lnTo>
                  <a:lnTo>
                    <a:pt x="1418" y="1294"/>
                  </a:lnTo>
                  <a:lnTo>
                    <a:pt x="1418" y="1294"/>
                  </a:lnTo>
                  <a:lnTo>
                    <a:pt x="1386" y="1312"/>
                  </a:lnTo>
                  <a:lnTo>
                    <a:pt x="1378" y="1318"/>
                  </a:lnTo>
                  <a:lnTo>
                    <a:pt x="1372" y="1324"/>
                  </a:lnTo>
                  <a:lnTo>
                    <a:pt x="1368" y="1330"/>
                  </a:lnTo>
                  <a:lnTo>
                    <a:pt x="1368" y="1336"/>
                  </a:lnTo>
                  <a:lnTo>
                    <a:pt x="1368" y="1336"/>
                  </a:lnTo>
                  <a:lnTo>
                    <a:pt x="1368" y="1338"/>
                  </a:lnTo>
                  <a:lnTo>
                    <a:pt x="1370" y="1340"/>
                  </a:lnTo>
                  <a:lnTo>
                    <a:pt x="1376" y="1342"/>
                  </a:lnTo>
                  <a:lnTo>
                    <a:pt x="1384" y="1342"/>
                  </a:lnTo>
                  <a:lnTo>
                    <a:pt x="1392" y="1342"/>
                  </a:lnTo>
                  <a:lnTo>
                    <a:pt x="1410" y="1340"/>
                  </a:lnTo>
                  <a:lnTo>
                    <a:pt x="1418" y="1340"/>
                  </a:lnTo>
                  <a:lnTo>
                    <a:pt x="1422" y="1344"/>
                  </a:lnTo>
                  <a:lnTo>
                    <a:pt x="1422" y="1344"/>
                  </a:lnTo>
                  <a:lnTo>
                    <a:pt x="1422" y="1352"/>
                  </a:lnTo>
                  <a:lnTo>
                    <a:pt x="1420" y="1358"/>
                  </a:lnTo>
                  <a:lnTo>
                    <a:pt x="1416" y="1364"/>
                  </a:lnTo>
                  <a:lnTo>
                    <a:pt x="1412" y="1368"/>
                  </a:lnTo>
                  <a:lnTo>
                    <a:pt x="1404" y="1374"/>
                  </a:lnTo>
                  <a:lnTo>
                    <a:pt x="1398" y="1380"/>
                  </a:lnTo>
                  <a:lnTo>
                    <a:pt x="1398" y="1380"/>
                  </a:lnTo>
                  <a:lnTo>
                    <a:pt x="1404" y="1382"/>
                  </a:lnTo>
                  <a:lnTo>
                    <a:pt x="1410" y="1384"/>
                  </a:lnTo>
                  <a:lnTo>
                    <a:pt x="1420" y="1384"/>
                  </a:lnTo>
                  <a:lnTo>
                    <a:pt x="1430" y="1382"/>
                  </a:lnTo>
                  <a:lnTo>
                    <a:pt x="1438" y="1376"/>
                  </a:lnTo>
                  <a:lnTo>
                    <a:pt x="1448" y="1372"/>
                  </a:lnTo>
                  <a:lnTo>
                    <a:pt x="1458" y="1370"/>
                  </a:lnTo>
                  <a:lnTo>
                    <a:pt x="1466" y="1372"/>
                  </a:lnTo>
                  <a:lnTo>
                    <a:pt x="1472" y="1376"/>
                  </a:lnTo>
                  <a:lnTo>
                    <a:pt x="1478" y="1380"/>
                  </a:lnTo>
                  <a:lnTo>
                    <a:pt x="1478" y="1380"/>
                  </a:lnTo>
                  <a:lnTo>
                    <a:pt x="1472" y="1386"/>
                  </a:lnTo>
                  <a:lnTo>
                    <a:pt x="1464" y="1392"/>
                  </a:lnTo>
                  <a:lnTo>
                    <a:pt x="1446" y="1400"/>
                  </a:lnTo>
                  <a:lnTo>
                    <a:pt x="1438" y="1404"/>
                  </a:lnTo>
                  <a:lnTo>
                    <a:pt x="1432" y="1410"/>
                  </a:lnTo>
                  <a:lnTo>
                    <a:pt x="1428" y="1418"/>
                  </a:lnTo>
                  <a:lnTo>
                    <a:pt x="1430" y="1428"/>
                  </a:lnTo>
                  <a:lnTo>
                    <a:pt x="1430" y="1428"/>
                  </a:lnTo>
                  <a:lnTo>
                    <a:pt x="1436" y="1432"/>
                  </a:lnTo>
                  <a:lnTo>
                    <a:pt x="1444" y="1434"/>
                  </a:lnTo>
                  <a:lnTo>
                    <a:pt x="1462" y="1438"/>
                  </a:lnTo>
                  <a:lnTo>
                    <a:pt x="1478" y="1442"/>
                  </a:lnTo>
                  <a:lnTo>
                    <a:pt x="1486" y="1444"/>
                  </a:lnTo>
                  <a:lnTo>
                    <a:pt x="1494" y="1448"/>
                  </a:lnTo>
                  <a:lnTo>
                    <a:pt x="1494" y="1448"/>
                  </a:lnTo>
                  <a:lnTo>
                    <a:pt x="1490" y="1454"/>
                  </a:lnTo>
                  <a:lnTo>
                    <a:pt x="1484" y="1472"/>
                  </a:lnTo>
                  <a:lnTo>
                    <a:pt x="1478" y="1488"/>
                  </a:lnTo>
                  <a:lnTo>
                    <a:pt x="1480" y="1494"/>
                  </a:lnTo>
                  <a:lnTo>
                    <a:pt x="1482" y="1498"/>
                  </a:lnTo>
                  <a:lnTo>
                    <a:pt x="1482" y="1498"/>
                  </a:lnTo>
                  <a:lnTo>
                    <a:pt x="1492" y="1502"/>
                  </a:lnTo>
                  <a:lnTo>
                    <a:pt x="1500" y="1500"/>
                  </a:lnTo>
                  <a:lnTo>
                    <a:pt x="1510" y="1496"/>
                  </a:lnTo>
                  <a:lnTo>
                    <a:pt x="1518" y="1490"/>
                  </a:lnTo>
                  <a:lnTo>
                    <a:pt x="1532" y="1476"/>
                  </a:lnTo>
                  <a:lnTo>
                    <a:pt x="1536" y="1472"/>
                  </a:lnTo>
                  <a:lnTo>
                    <a:pt x="1540" y="1468"/>
                  </a:lnTo>
                  <a:lnTo>
                    <a:pt x="1540" y="1468"/>
                  </a:lnTo>
                  <a:lnTo>
                    <a:pt x="1540" y="1486"/>
                  </a:lnTo>
                  <a:lnTo>
                    <a:pt x="1544" y="1496"/>
                  </a:lnTo>
                  <a:lnTo>
                    <a:pt x="1548" y="1504"/>
                  </a:lnTo>
                  <a:lnTo>
                    <a:pt x="1554" y="1510"/>
                  </a:lnTo>
                  <a:lnTo>
                    <a:pt x="1560" y="1514"/>
                  </a:lnTo>
                  <a:lnTo>
                    <a:pt x="1566" y="1520"/>
                  </a:lnTo>
                  <a:lnTo>
                    <a:pt x="1568" y="1528"/>
                  </a:lnTo>
                  <a:lnTo>
                    <a:pt x="1564" y="1538"/>
                  </a:lnTo>
                  <a:lnTo>
                    <a:pt x="1564" y="1538"/>
                  </a:lnTo>
                  <a:lnTo>
                    <a:pt x="1564" y="1554"/>
                  </a:lnTo>
                  <a:lnTo>
                    <a:pt x="1566" y="1570"/>
                  </a:lnTo>
                  <a:lnTo>
                    <a:pt x="1568" y="1576"/>
                  </a:lnTo>
                  <a:lnTo>
                    <a:pt x="1572" y="1584"/>
                  </a:lnTo>
                  <a:lnTo>
                    <a:pt x="1576" y="1588"/>
                  </a:lnTo>
                  <a:lnTo>
                    <a:pt x="1582" y="1594"/>
                  </a:lnTo>
                  <a:lnTo>
                    <a:pt x="1582" y="1594"/>
                  </a:lnTo>
                  <a:lnTo>
                    <a:pt x="1596" y="1588"/>
                  </a:lnTo>
                  <a:lnTo>
                    <a:pt x="1606" y="1580"/>
                  </a:lnTo>
                  <a:lnTo>
                    <a:pt x="1614" y="1572"/>
                  </a:lnTo>
                  <a:lnTo>
                    <a:pt x="1620" y="1560"/>
                  </a:lnTo>
                  <a:lnTo>
                    <a:pt x="1622" y="1548"/>
                  </a:lnTo>
                  <a:lnTo>
                    <a:pt x="1624" y="1534"/>
                  </a:lnTo>
                  <a:lnTo>
                    <a:pt x="1626" y="1502"/>
                  </a:lnTo>
                  <a:lnTo>
                    <a:pt x="1626" y="1502"/>
                  </a:lnTo>
                  <a:lnTo>
                    <a:pt x="1626" y="1500"/>
                  </a:lnTo>
                  <a:lnTo>
                    <a:pt x="1628" y="1498"/>
                  </a:lnTo>
                  <a:lnTo>
                    <a:pt x="1632" y="1496"/>
                  </a:lnTo>
                  <a:lnTo>
                    <a:pt x="1640" y="1498"/>
                  </a:lnTo>
                  <a:lnTo>
                    <a:pt x="1648" y="1500"/>
                  </a:lnTo>
                  <a:lnTo>
                    <a:pt x="1664" y="1508"/>
                  </a:lnTo>
                  <a:lnTo>
                    <a:pt x="1672" y="1512"/>
                  </a:lnTo>
                  <a:lnTo>
                    <a:pt x="1672" y="1512"/>
                  </a:lnTo>
                  <a:lnTo>
                    <a:pt x="1676" y="1516"/>
                  </a:lnTo>
                  <a:lnTo>
                    <a:pt x="1678" y="1520"/>
                  </a:lnTo>
                  <a:lnTo>
                    <a:pt x="1678" y="1526"/>
                  </a:lnTo>
                  <a:lnTo>
                    <a:pt x="1676" y="1530"/>
                  </a:lnTo>
                  <a:lnTo>
                    <a:pt x="1670" y="1538"/>
                  </a:lnTo>
                  <a:lnTo>
                    <a:pt x="1662" y="1548"/>
                  </a:lnTo>
                  <a:lnTo>
                    <a:pt x="1652" y="1558"/>
                  </a:lnTo>
                  <a:lnTo>
                    <a:pt x="1644" y="1570"/>
                  </a:lnTo>
                  <a:lnTo>
                    <a:pt x="1642" y="1578"/>
                  </a:lnTo>
                  <a:lnTo>
                    <a:pt x="1642" y="1584"/>
                  </a:lnTo>
                  <a:lnTo>
                    <a:pt x="1644" y="1592"/>
                  </a:lnTo>
                  <a:lnTo>
                    <a:pt x="1646" y="1602"/>
                  </a:lnTo>
                  <a:lnTo>
                    <a:pt x="1646" y="1602"/>
                  </a:lnTo>
                  <a:lnTo>
                    <a:pt x="1658" y="1602"/>
                  </a:lnTo>
                  <a:lnTo>
                    <a:pt x="1668" y="1602"/>
                  </a:lnTo>
                  <a:lnTo>
                    <a:pt x="1676" y="1600"/>
                  </a:lnTo>
                  <a:lnTo>
                    <a:pt x="1684" y="1598"/>
                  </a:lnTo>
                  <a:lnTo>
                    <a:pt x="1698" y="1590"/>
                  </a:lnTo>
                  <a:lnTo>
                    <a:pt x="1710" y="1580"/>
                  </a:lnTo>
                  <a:lnTo>
                    <a:pt x="1720" y="1570"/>
                  </a:lnTo>
                  <a:lnTo>
                    <a:pt x="1732" y="1560"/>
                  </a:lnTo>
                  <a:lnTo>
                    <a:pt x="1746" y="1550"/>
                  </a:lnTo>
                  <a:lnTo>
                    <a:pt x="1754" y="1548"/>
                  </a:lnTo>
                  <a:lnTo>
                    <a:pt x="1764" y="1544"/>
                  </a:lnTo>
                  <a:lnTo>
                    <a:pt x="1764" y="1544"/>
                  </a:lnTo>
                  <a:lnTo>
                    <a:pt x="1770" y="1552"/>
                  </a:lnTo>
                  <a:lnTo>
                    <a:pt x="1772" y="1558"/>
                  </a:lnTo>
                  <a:lnTo>
                    <a:pt x="1770" y="1566"/>
                  </a:lnTo>
                  <a:lnTo>
                    <a:pt x="1766" y="1574"/>
                  </a:lnTo>
                  <a:lnTo>
                    <a:pt x="1756" y="1590"/>
                  </a:lnTo>
                  <a:lnTo>
                    <a:pt x="1746" y="1606"/>
                  </a:lnTo>
                  <a:lnTo>
                    <a:pt x="1746" y="1606"/>
                  </a:lnTo>
                  <a:lnTo>
                    <a:pt x="1734" y="1610"/>
                  </a:lnTo>
                  <a:lnTo>
                    <a:pt x="1720" y="1614"/>
                  </a:lnTo>
                  <a:lnTo>
                    <a:pt x="1694" y="1618"/>
                  </a:lnTo>
                  <a:lnTo>
                    <a:pt x="1680" y="1624"/>
                  </a:lnTo>
                  <a:lnTo>
                    <a:pt x="1666" y="1632"/>
                  </a:lnTo>
                  <a:lnTo>
                    <a:pt x="1654" y="1646"/>
                  </a:lnTo>
                  <a:lnTo>
                    <a:pt x="1642" y="1666"/>
                  </a:lnTo>
                  <a:lnTo>
                    <a:pt x="1642" y="1666"/>
                  </a:lnTo>
                  <a:lnTo>
                    <a:pt x="1658" y="1670"/>
                  </a:lnTo>
                  <a:lnTo>
                    <a:pt x="1672" y="1674"/>
                  </a:lnTo>
                  <a:lnTo>
                    <a:pt x="1684" y="1674"/>
                  </a:lnTo>
                  <a:lnTo>
                    <a:pt x="1694" y="1674"/>
                  </a:lnTo>
                  <a:lnTo>
                    <a:pt x="1704" y="1670"/>
                  </a:lnTo>
                  <a:lnTo>
                    <a:pt x="1710" y="1668"/>
                  </a:lnTo>
                  <a:lnTo>
                    <a:pt x="1724" y="1660"/>
                  </a:lnTo>
                  <a:lnTo>
                    <a:pt x="1724" y="1660"/>
                  </a:lnTo>
                  <a:lnTo>
                    <a:pt x="1732" y="1654"/>
                  </a:lnTo>
                  <a:lnTo>
                    <a:pt x="1736" y="1648"/>
                  </a:lnTo>
                  <a:lnTo>
                    <a:pt x="1742" y="1644"/>
                  </a:lnTo>
                  <a:lnTo>
                    <a:pt x="1748" y="1642"/>
                  </a:lnTo>
                  <a:lnTo>
                    <a:pt x="1748" y="1642"/>
                  </a:lnTo>
                  <a:lnTo>
                    <a:pt x="1748" y="1656"/>
                  </a:lnTo>
                  <a:lnTo>
                    <a:pt x="1748" y="1674"/>
                  </a:lnTo>
                  <a:lnTo>
                    <a:pt x="1750" y="1682"/>
                  </a:lnTo>
                  <a:lnTo>
                    <a:pt x="1752" y="1688"/>
                  </a:lnTo>
                  <a:lnTo>
                    <a:pt x="1756" y="1694"/>
                  </a:lnTo>
                  <a:lnTo>
                    <a:pt x="1760" y="1698"/>
                  </a:lnTo>
                  <a:lnTo>
                    <a:pt x="1760" y="1698"/>
                  </a:lnTo>
                  <a:lnTo>
                    <a:pt x="1770" y="1696"/>
                  </a:lnTo>
                  <a:lnTo>
                    <a:pt x="1776" y="1694"/>
                  </a:lnTo>
                  <a:lnTo>
                    <a:pt x="1790" y="1684"/>
                  </a:lnTo>
                  <a:lnTo>
                    <a:pt x="1790" y="1684"/>
                  </a:lnTo>
                  <a:lnTo>
                    <a:pt x="1792" y="1690"/>
                  </a:lnTo>
                  <a:lnTo>
                    <a:pt x="1792" y="1696"/>
                  </a:lnTo>
                  <a:lnTo>
                    <a:pt x="1786" y="1714"/>
                  </a:lnTo>
                  <a:lnTo>
                    <a:pt x="1784" y="1722"/>
                  </a:lnTo>
                  <a:lnTo>
                    <a:pt x="1782" y="1730"/>
                  </a:lnTo>
                  <a:lnTo>
                    <a:pt x="1784" y="1738"/>
                  </a:lnTo>
                  <a:lnTo>
                    <a:pt x="1788" y="1744"/>
                  </a:lnTo>
                  <a:lnTo>
                    <a:pt x="1788" y="1744"/>
                  </a:lnTo>
                  <a:lnTo>
                    <a:pt x="1796" y="1742"/>
                  </a:lnTo>
                  <a:lnTo>
                    <a:pt x="1800" y="1740"/>
                  </a:lnTo>
                  <a:lnTo>
                    <a:pt x="1808" y="1732"/>
                  </a:lnTo>
                  <a:lnTo>
                    <a:pt x="1812" y="1726"/>
                  </a:lnTo>
                  <a:lnTo>
                    <a:pt x="1814" y="1724"/>
                  </a:lnTo>
                  <a:lnTo>
                    <a:pt x="1814" y="1724"/>
                  </a:lnTo>
                  <a:lnTo>
                    <a:pt x="1822" y="1732"/>
                  </a:lnTo>
                  <a:lnTo>
                    <a:pt x="1832" y="1738"/>
                  </a:lnTo>
                  <a:lnTo>
                    <a:pt x="1840" y="1738"/>
                  </a:lnTo>
                  <a:lnTo>
                    <a:pt x="1850" y="1736"/>
                  </a:lnTo>
                  <a:lnTo>
                    <a:pt x="1850" y="1736"/>
                  </a:lnTo>
                  <a:lnTo>
                    <a:pt x="1854" y="1720"/>
                  </a:lnTo>
                  <a:lnTo>
                    <a:pt x="1854" y="1702"/>
                  </a:lnTo>
                  <a:lnTo>
                    <a:pt x="1852" y="1692"/>
                  </a:lnTo>
                  <a:lnTo>
                    <a:pt x="1848" y="1682"/>
                  </a:lnTo>
                  <a:lnTo>
                    <a:pt x="1844" y="1676"/>
                  </a:lnTo>
                  <a:lnTo>
                    <a:pt x="1836" y="1670"/>
                  </a:lnTo>
                  <a:lnTo>
                    <a:pt x="1836" y="1670"/>
                  </a:lnTo>
                  <a:lnTo>
                    <a:pt x="1842" y="1666"/>
                  </a:lnTo>
                  <a:lnTo>
                    <a:pt x="1846" y="1666"/>
                  </a:lnTo>
                  <a:lnTo>
                    <a:pt x="1858" y="1670"/>
                  </a:lnTo>
                  <a:lnTo>
                    <a:pt x="1872" y="1674"/>
                  </a:lnTo>
                  <a:lnTo>
                    <a:pt x="1878" y="1674"/>
                  </a:lnTo>
                  <a:lnTo>
                    <a:pt x="1882" y="1672"/>
                  </a:lnTo>
                  <a:lnTo>
                    <a:pt x="1882" y="1672"/>
                  </a:lnTo>
                  <a:lnTo>
                    <a:pt x="1884" y="1676"/>
                  </a:lnTo>
                  <a:lnTo>
                    <a:pt x="1886" y="1682"/>
                  </a:lnTo>
                  <a:lnTo>
                    <a:pt x="1886" y="1694"/>
                  </a:lnTo>
                  <a:lnTo>
                    <a:pt x="1884" y="1706"/>
                  </a:lnTo>
                  <a:lnTo>
                    <a:pt x="1880" y="1718"/>
                  </a:lnTo>
                  <a:lnTo>
                    <a:pt x="1878" y="1732"/>
                  </a:lnTo>
                  <a:lnTo>
                    <a:pt x="1878" y="1744"/>
                  </a:lnTo>
                  <a:lnTo>
                    <a:pt x="1878" y="1748"/>
                  </a:lnTo>
                  <a:lnTo>
                    <a:pt x="1880" y="1754"/>
                  </a:lnTo>
                  <a:lnTo>
                    <a:pt x="1884" y="1758"/>
                  </a:lnTo>
                  <a:lnTo>
                    <a:pt x="1890" y="1762"/>
                  </a:lnTo>
                  <a:lnTo>
                    <a:pt x="1890" y="1762"/>
                  </a:lnTo>
                  <a:lnTo>
                    <a:pt x="1900" y="1760"/>
                  </a:lnTo>
                  <a:lnTo>
                    <a:pt x="1908" y="1756"/>
                  </a:lnTo>
                  <a:lnTo>
                    <a:pt x="1916" y="1748"/>
                  </a:lnTo>
                  <a:lnTo>
                    <a:pt x="1922" y="1742"/>
                  </a:lnTo>
                  <a:lnTo>
                    <a:pt x="1934" y="1726"/>
                  </a:lnTo>
                  <a:lnTo>
                    <a:pt x="1942" y="1720"/>
                  </a:lnTo>
                  <a:lnTo>
                    <a:pt x="1952" y="1714"/>
                  </a:lnTo>
                  <a:lnTo>
                    <a:pt x="1952" y="1714"/>
                  </a:lnTo>
                  <a:lnTo>
                    <a:pt x="1952" y="1726"/>
                  </a:lnTo>
                  <a:lnTo>
                    <a:pt x="1954" y="1736"/>
                  </a:lnTo>
                  <a:lnTo>
                    <a:pt x="1960" y="1758"/>
                  </a:lnTo>
                  <a:lnTo>
                    <a:pt x="1962" y="1766"/>
                  </a:lnTo>
                  <a:lnTo>
                    <a:pt x="1958" y="1776"/>
                  </a:lnTo>
                  <a:lnTo>
                    <a:pt x="1950" y="1786"/>
                  </a:lnTo>
                  <a:lnTo>
                    <a:pt x="1936" y="1794"/>
                  </a:lnTo>
                  <a:lnTo>
                    <a:pt x="1936" y="1794"/>
                  </a:lnTo>
                  <a:lnTo>
                    <a:pt x="1936" y="1800"/>
                  </a:lnTo>
                  <a:lnTo>
                    <a:pt x="1938" y="1804"/>
                  </a:lnTo>
                  <a:lnTo>
                    <a:pt x="1944" y="1812"/>
                  </a:lnTo>
                  <a:lnTo>
                    <a:pt x="1954" y="1818"/>
                  </a:lnTo>
                  <a:lnTo>
                    <a:pt x="1962" y="1824"/>
                  </a:lnTo>
                  <a:lnTo>
                    <a:pt x="1970" y="1830"/>
                  </a:lnTo>
                  <a:lnTo>
                    <a:pt x="1972" y="1834"/>
                  </a:lnTo>
                  <a:lnTo>
                    <a:pt x="1974" y="1838"/>
                  </a:lnTo>
                  <a:lnTo>
                    <a:pt x="1974" y="1842"/>
                  </a:lnTo>
                  <a:lnTo>
                    <a:pt x="1974" y="1848"/>
                  </a:lnTo>
                  <a:lnTo>
                    <a:pt x="1972" y="1856"/>
                  </a:lnTo>
                  <a:lnTo>
                    <a:pt x="1966" y="1864"/>
                  </a:lnTo>
                  <a:lnTo>
                    <a:pt x="1966" y="1864"/>
                  </a:lnTo>
                  <a:lnTo>
                    <a:pt x="1972" y="1868"/>
                  </a:lnTo>
                  <a:lnTo>
                    <a:pt x="1976" y="1872"/>
                  </a:lnTo>
                  <a:lnTo>
                    <a:pt x="1980" y="1874"/>
                  </a:lnTo>
                  <a:lnTo>
                    <a:pt x="1986" y="1874"/>
                  </a:lnTo>
                  <a:lnTo>
                    <a:pt x="1996" y="1874"/>
                  </a:lnTo>
                  <a:lnTo>
                    <a:pt x="2006" y="1870"/>
                  </a:lnTo>
                  <a:lnTo>
                    <a:pt x="2034" y="1838"/>
                  </a:lnTo>
                  <a:lnTo>
                    <a:pt x="2034" y="1838"/>
                  </a:lnTo>
                  <a:lnTo>
                    <a:pt x="2030" y="1860"/>
                  </a:lnTo>
                  <a:lnTo>
                    <a:pt x="2028" y="1886"/>
                  </a:lnTo>
                  <a:lnTo>
                    <a:pt x="2028" y="1912"/>
                  </a:lnTo>
                  <a:lnTo>
                    <a:pt x="2032" y="1936"/>
                  </a:lnTo>
                  <a:lnTo>
                    <a:pt x="2032" y="1936"/>
                  </a:lnTo>
                  <a:lnTo>
                    <a:pt x="2030" y="1944"/>
                  </a:lnTo>
                  <a:lnTo>
                    <a:pt x="2028" y="1954"/>
                  </a:lnTo>
                  <a:lnTo>
                    <a:pt x="2030" y="1974"/>
                  </a:lnTo>
                  <a:lnTo>
                    <a:pt x="2028" y="1982"/>
                  </a:lnTo>
                  <a:lnTo>
                    <a:pt x="2022" y="1992"/>
                  </a:lnTo>
                  <a:lnTo>
                    <a:pt x="2014" y="2000"/>
                  </a:lnTo>
                  <a:lnTo>
                    <a:pt x="2000" y="2008"/>
                  </a:lnTo>
                  <a:lnTo>
                    <a:pt x="2000" y="2008"/>
                  </a:lnTo>
                  <a:lnTo>
                    <a:pt x="1992" y="2054"/>
                  </a:lnTo>
                  <a:lnTo>
                    <a:pt x="1988" y="2076"/>
                  </a:lnTo>
                  <a:lnTo>
                    <a:pt x="1982" y="2096"/>
                  </a:lnTo>
                  <a:lnTo>
                    <a:pt x="1972" y="2116"/>
                  </a:lnTo>
                  <a:lnTo>
                    <a:pt x="1960" y="2136"/>
                  </a:lnTo>
                  <a:lnTo>
                    <a:pt x="1950" y="2144"/>
                  </a:lnTo>
                  <a:lnTo>
                    <a:pt x="1942" y="2154"/>
                  </a:lnTo>
                  <a:lnTo>
                    <a:pt x="1930" y="2162"/>
                  </a:lnTo>
                  <a:lnTo>
                    <a:pt x="1918" y="2168"/>
                  </a:lnTo>
                  <a:lnTo>
                    <a:pt x="1918" y="2168"/>
                  </a:lnTo>
                  <a:lnTo>
                    <a:pt x="1914" y="2176"/>
                  </a:lnTo>
                  <a:lnTo>
                    <a:pt x="1908" y="2182"/>
                  </a:lnTo>
                  <a:lnTo>
                    <a:pt x="1894" y="2192"/>
                  </a:lnTo>
                  <a:lnTo>
                    <a:pt x="1876" y="2200"/>
                  </a:lnTo>
                  <a:lnTo>
                    <a:pt x="1856" y="2206"/>
                  </a:lnTo>
                  <a:lnTo>
                    <a:pt x="1832" y="2212"/>
                  </a:lnTo>
                  <a:lnTo>
                    <a:pt x="1806" y="2216"/>
                  </a:lnTo>
                  <a:lnTo>
                    <a:pt x="1752" y="2224"/>
                  </a:lnTo>
                  <a:lnTo>
                    <a:pt x="1696" y="2230"/>
                  </a:lnTo>
                  <a:lnTo>
                    <a:pt x="1670" y="2234"/>
                  </a:lnTo>
                  <a:lnTo>
                    <a:pt x="1646" y="2240"/>
                  </a:lnTo>
                  <a:lnTo>
                    <a:pt x="1622" y="2246"/>
                  </a:lnTo>
                  <a:lnTo>
                    <a:pt x="1602" y="2254"/>
                  </a:lnTo>
                  <a:lnTo>
                    <a:pt x="1586" y="2266"/>
                  </a:lnTo>
                  <a:lnTo>
                    <a:pt x="1580" y="2272"/>
                  </a:lnTo>
                  <a:lnTo>
                    <a:pt x="1574" y="2278"/>
                  </a:lnTo>
                  <a:lnTo>
                    <a:pt x="1574" y="2278"/>
                  </a:lnTo>
                  <a:lnTo>
                    <a:pt x="1578" y="2280"/>
                  </a:lnTo>
                  <a:lnTo>
                    <a:pt x="1584" y="2282"/>
                  </a:lnTo>
                  <a:lnTo>
                    <a:pt x="1602" y="2284"/>
                  </a:lnTo>
                  <a:lnTo>
                    <a:pt x="1624" y="2286"/>
                  </a:lnTo>
                  <a:lnTo>
                    <a:pt x="1652" y="2286"/>
                  </a:lnTo>
                  <a:lnTo>
                    <a:pt x="1702" y="2286"/>
                  </a:lnTo>
                  <a:lnTo>
                    <a:pt x="1732" y="2282"/>
                  </a:lnTo>
                  <a:lnTo>
                    <a:pt x="1732" y="2282"/>
                  </a:lnTo>
                  <a:lnTo>
                    <a:pt x="1740" y="2278"/>
                  </a:lnTo>
                  <a:lnTo>
                    <a:pt x="1748" y="2278"/>
                  </a:lnTo>
                  <a:lnTo>
                    <a:pt x="1756" y="2280"/>
                  </a:lnTo>
                  <a:lnTo>
                    <a:pt x="1764" y="2282"/>
                  </a:lnTo>
                  <a:lnTo>
                    <a:pt x="1782" y="2288"/>
                  </a:lnTo>
                  <a:lnTo>
                    <a:pt x="1790" y="2290"/>
                  </a:lnTo>
                  <a:lnTo>
                    <a:pt x="1800" y="2290"/>
                  </a:lnTo>
                  <a:lnTo>
                    <a:pt x="1800" y="2290"/>
                  </a:lnTo>
                  <a:lnTo>
                    <a:pt x="1820" y="2290"/>
                  </a:lnTo>
                  <a:lnTo>
                    <a:pt x="1844" y="2288"/>
                  </a:lnTo>
                  <a:lnTo>
                    <a:pt x="1888" y="2284"/>
                  </a:lnTo>
                  <a:lnTo>
                    <a:pt x="1910" y="2282"/>
                  </a:lnTo>
                  <a:lnTo>
                    <a:pt x="1930" y="2282"/>
                  </a:lnTo>
                  <a:lnTo>
                    <a:pt x="1950" y="2284"/>
                  </a:lnTo>
                  <a:lnTo>
                    <a:pt x="1968" y="2290"/>
                  </a:lnTo>
                  <a:lnTo>
                    <a:pt x="1968" y="2290"/>
                  </a:lnTo>
                  <a:lnTo>
                    <a:pt x="2060" y="2290"/>
                  </a:lnTo>
                  <a:lnTo>
                    <a:pt x="2148" y="2292"/>
                  </a:lnTo>
                  <a:lnTo>
                    <a:pt x="2148" y="2292"/>
                  </a:lnTo>
                  <a:close/>
                </a:path>
              </a:pathLst>
            </a:custGeom>
            <a:solidFill>
              <a:srgbClr val="2F4594"/>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2" name="Freeform 71"/>
            <p:cNvSpPr>
              <a:spLocks noEditPoints="1"/>
            </p:cNvSpPr>
            <p:nvPr userDrawn="1"/>
          </p:nvSpPr>
          <p:spPr bwMode="gray">
            <a:xfrm>
              <a:off x="3265" y="2813"/>
              <a:ext cx="695" cy="682"/>
            </a:xfrm>
            <a:custGeom>
              <a:avLst/>
              <a:gdLst/>
              <a:ahLst/>
              <a:cxnLst>
                <a:cxn ang="0">
                  <a:pos x="176" y="312"/>
                </a:cxn>
                <a:cxn ang="0">
                  <a:pos x="186" y="252"/>
                </a:cxn>
                <a:cxn ang="0">
                  <a:pos x="208" y="204"/>
                </a:cxn>
                <a:cxn ang="0">
                  <a:pos x="242" y="168"/>
                </a:cxn>
                <a:cxn ang="0">
                  <a:pos x="290" y="144"/>
                </a:cxn>
                <a:cxn ang="0">
                  <a:pos x="348" y="136"/>
                </a:cxn>
                <a:cxn ang="0">
                  <a:pos x="388" y="140"/>
                </a:cxn>
                <a:cxn ang="0">
                  <a:pos x="438" y="158"/>
                </a:cxn>
                <a:cxn ang="0">
                  <a:pos x="476" y="188"/>
                </a:cxn>
                <a:cxn ang="0">
                  <a:pos x="502" y="232"/>
                </a:cxn>
                <a:cxn ang="0">
                  <a:pos x="516" y="290"/>
                </a:cxn>
                <a:cxn ang="0">
                  <a:pos x="518" y="334"/>
                </a:cxn>
                <a:cxn ang="0">
                  <a:pos x="512" y="396"/>
                </a:cxn>
                <a:cxn ang="0">
                  <a:pos x="494" y="450"/>
                </a:cxn>
                <a:cxn ang="0">
                  <a:pos x="466" y="492"/>
                </a:cxn>
                <a:cxn ang="0">
                  <a:pos x="424" y="522"/>
                </a:cxn>
                <a:cxn ang="0">
                  <a:pos x="370" y="538"/>
                </a:cxn>
                <a:cxn ang="0">
                  <a:pos x="328" y="538"/>
                </a:cxn>
                <a:cxn ang="0">
                  <a:pos x="276" y="524"/>
                </a:cxn>
                <a:cxn ang="0">
                  <a:pos x="232" y="494"/>
                </a:cxn>
                <a:cxn ang="0">
                  <a:pos x="202" y="450"/>
                </a:cxn>
                <a:cxn ang="0">
                  <a:pos x="182" y="396"/>
                </a:cxn>
                <a:cxn ang="0">
                  <a:pos x="176" y="334"/>
                </a:cxn>
                <a:cxn ang="0">
                  <a:pos x="348" y="676"/>
                </a:cxn>
                <a:cxn ang="0">
                  <a:pos x="458" y="660"/>
                </a:cxn>
                <a:cxn ang="0">
                  <a:pos x="550" y="618"/>
                </a:cxn>
                <a:cxn ang="0">
                  <a:pos x="622" y="552"/>
                </a:cxn>
                <a:cxn ang="0">
                  <a:pos x="670" y="466"/>
                </a:cxn>
                <a:cxn ang="0">
                  <a:pos x="694" y="368"/>
                </a:cxn>
                <a:cxn ang="0">
                  <a:pos x="694" y="298"/>
                </a:cxn>
                <a:cxn ang="0">
                  <a:pos x="670" y="198"/>
                </a:cxn>
                <a:cxn ang="0">
                  <a:pos x="620" y="116"/>
                </a:cxn>
                <a:cxn ang="0">
                  <a:pos x="548" y="52"/>
                </a:cxn>
                <a:cxn ang="0">
                  <a:pos x="458" y="14"/>
                </a:cxn>
                <a:cxn ang="0">
                  <a:pos x="348" y="0"/>
                </a:cxn>
                <a:cxn ang="0">
                  <a:pos x="274" y="6"/>
                </a:cxn>
                <a:cxn ang="0">
                  <a:pos x="176" y="36"/>
                </a:cxn>
                <a:cxn ang="0">
                  <a:pos x="96" y="90"/>
                </a:cxn>
                <a:cxn ang="0">
                  <a:pos x="38" y="166"/>
                </a:cxn>
                <a:cxn ang="0">
                  <a:pos x="6" y="262"/>
                </a:cxn>
                <a:cxn ang="0">
                  <a:pos x="0" y="334"/>
                </a:cxn>
                <a:cxn ang="0">
                  <a:pos x="14" y="438"/>
                </a:cxn>
                <a:cxn ang="0">
                  <a:pos x="56" y="530"/>
                </a:cxn>
                <a:cxn ang="0">
                  <a:pos x="122" y="600"/>
                </a:cxn>
                <a:cxn ang="0">
                  <a:pos x="208" y="650"/>
                </a:cxn>
                <a:cxn ang="0">
                  <a:pos x="310" y="674"/>
                </a:cxn>
              </a:cxnLst>
              <a:rect l="0" t="0" r="r" b="b"/>
              <a:pathLst>
                <a:path w="696" h="676">
                  <a:moveTo>
                    <a:pt x="176" y="334"/>
                  </a:moveTo>
                  <a:lnTo>
                    <a:pt x="176" y="334"/>
                  </a:lnTo>
                  <a:lnTo>
                    <a:pt x="176" y="312"/>
                  </a:lnTo>
                  <a:lnTo>
                    <a:pt x="178" y="292"/>
                  </a:lnTo>
                  <a:lnTo>
                    <a:pt x="182" y="272"/>
                  </a:lnTo>
                  <a:lnTo>
                    <a:pt x="186" y="252"/>
                  </a:lnTo>
                  <a:lnTo>
                    <a:pt x="192" y="236"/>
                  </a:lnTo>
                  <a:lnTo>
                    <a:pt x="200" y="220"/>
                  </a:lnTo>
                  <a:lnTo>
                    <a:pt x="208" y="204"/>
                  </a:lnTo>
                  <a:lnTo>
                    <a:pt x="218" y="190"/>
                  </a:lnTo>
                  <a:lnTo>
                    <a:pt x="230" y="178"/>
                  </a:lnTo>
                  <a:lnTo>
                    <a:pt x="242" y="168"/>
                  </a:lnTo>
                  <a:lnTo>
                    <a:pt x="256" y="158"/>
                  </a:lnTo>
                  <a:lnTo>
                    <a:pt x="272" y="150"/>
                  </a:lnTo>
                  <a:lnTo>
                    <a:pt x="290" y="144"/>
                  </a:lnTo>
                  <a:lnTo>
                    <a:pt x="308" y="140"/>
                  </a:lnTo>
                  <a:lnTo>
                    <a:pt x="328" y="138"/>
                  </a:lnTo>
                  <a:lnTo>
                    <a:pt x="348" y="136"/>
                  </a:lnTo>
                  <a:lnTo>
                    <a:pt x="348" y="136"/>
                  </a:lnTo>
                  <a:lnTo>
                    <a:pt x="370" y="138"/>
                  </a:lnTo>
                  <a:lnTo>
                    <a:pt x="388" y="140"/>
                  </a:lnTo>
                  <a:lnTo>
                    <a:pt x="406" y="144"/>
                  </a:lnTo>
                  <a:lnTo>
                    <a:pt x="422" y="150"/>
                  </a:lnTo>
                  <a:lnTo>
                    <a:pt x="438" y="158"/>
                  </a:lnTo>
                  <a:lnTo>
                    <a:pt x="452" y="166"/>
                  </a:lnTo>
                  <a:lnTo>
                    <a:pt x="464" y="176"/>
                  </a:lnTo>
                  <a:lnTo>
                    <a:pt x="476" y="188"/>
                  </a:lnTo>
                  <a:lnTo>
                    <a:pt x="486" y="202"/>
                  </a:lnTo>
                  <a:lnTo>
                    <a:pt x="494" y="216"/>
                  </a:lnTo>
                  <a:lnTo>
                    <a:pt x="502" y="232"/>
                  </a:lnTo>
                  <a:lnTo>
                    <a:pt x="508" y="250"/>
                  </a:lnTo>
                  <a:lnTo>
                    <a:pt x="512" y="270"/>
                  </a:lnTo>
                  <a:lnTo>
                    <a:pt x="516" y="290"/>
                  </a:lnTo>
                  <a:lnTo>
                    <a:pt x="518" y="310"/>
                  </a:lnTo>
                  <a:lnTo>
                    <a:pt x="518" y="334"/>
                  </a:lnTo>
                  <a:lnTo>
                    <a:pt x="518" y="334"/>
                  </a:lnTo>
                  <a:lnTo>
                    <a:pt x="518" y="356"/>
                  </a:lnTo>
                  <a:lnTo>
                    <a:pt x="516" y="376"/>
                  </a:lnTo>
                  <a:lnTo>
                    <a:pt x="512" y="396"/>
                  </a:lnTo>
                  <a:lnTo>
                    <a:pt x="508" y="414"/>
                  </a:lnTo>
                  <a:lnTo>
                    <a:pt x="502" y="432"/>
                  </a:lnTo>
                  <a:lnTo>
                    <a:pt x="494" y="450"/>
                  </a:lnTo>
                  <a:lnTo>
                    <a:pt x="486" y="466"/>
                  </a:lnTo>
                  <a:lnTo>
                    <a:pt x="476" y="480"/>
                  </a:lnTo>
                  <a:lnTo>
                    <a:pt x="466" y="492"/>
                  </a:lnTo>
                  <a:lnTo>
                    <a:pt x="452" y="504"/>
                  </a:lnTo>
                  <a:lnTo>
                    <a:pt x="438" y="514"/>
                  </a:lnTo>
                  <a:lnTo>
                    <a:pt x="424" y="522"/>
                  </a:lnTo>
                  <a:lnTo>
                    <a:pt x="406" y="530"/>
                  </a:lnTo>
                  <a:lnTo>
                    <a:pt x="388" y="534"/>
                  </a:lnTo>
                  <a:lnTo>
                    <a:pt x="370" y="538"/>
                  </a:lnTo>
                  <a:lnTo>
                    <a:pt x="348" y="538"/>
                  </a:lnTo>
                  <a:lnTo>
                    <a:pt x="348" y="538"/>
                  </a:lnTo>
                  <a:lnTo>
                    <a:pt x="328" y="538"/>
                  </a:lnTo>
                  <a:lnTo>
                    <a:pt x="310" y="534"/>
                  </a:lnTo>
                  <a:lnTo>
                    <a:pt x="292" y="530"/>
                  </a:lnTo>
                  <a:lnTo>
                    <a:pt x="276" y="524"/>
                  </a:lnTo>
                  <a:lnTo>
                    <a:pt x="260" y="514"/>
                  </a:lnTo>
                  <a:lnTo>
                    <a:pt x="246" y="504"/>
                  </a:lnTo>
                  <a:lnTo>
                    <a:pt x="232" y="494"/>
                  </a:lnTo>
                  <a:lnTo>
                    <a:pt x="220" y="480"/>
                  </a:lnTo>
                  <a:lnTo>
                    <a:pt x="210" y="466"/>
                  </a:lnTo>
                  <a:lnTo>
                    <a:pt x="202" y="450"/>
                  </a:lnTo>
                  <a:lnTo>
                    <a:pt x="194" y="434"/>
                  </a:lnTo>
                  <a:lnTo>
                    <a:pt x="188" y="416"/>
                  </a:lnTo>
                  <a:lnTo>
                    <a:pt x="182" y="396"/>
                  </a:lnTo>
                  <a:lnTo>
                    <a:pt x="178" y="376"/>
                  </a:lnTo>
                  <a:lnTo>
                    <a:pt x="176" y="356"/>
                  </a:lnTo>
                  <a:lnTo>
                    <a:pt x="176" y="334"/>
                  </a:lnTo>
                  <a:lnTo>
                    <a:pt x="176" y="334"/>
                  </a:lnTo>
                  <a:close/>
                  <a:moveTo>
                    <a:pt x="348" y="676"/>
                  </a:moveTo>
                  <a:lnTo>
                    <a:pt x="348" y="676"/>
                  </a:lnTo>
                  <a:lnTo>
                    <a:pt x="386" y="674"/>
                  </a:lnTo>
                  <a:lnTo>
                    <a:pt x="424" y="668"/>
                  </a:lnTo>
                  <a:lnTo>
                    <a:pt x="458" y="660"/>
                  </a:lnTo>
                  <a:lnTo>
                    <a:pt x="490" y="648"/>
                  </a:lnTo>
                  <a:lnTo>
                    <a:pt x="520" y="634"/>
                  </a:lnTo>
                  <a:lnTo>
                    <a:pt x="550" y="618"/>
                  </a:lnTo>
                  <a:lnTo>
                    <a:pt x="576" y="598"/>
                  </a:lnTo>
                  <a:lnTo>
                    <a:pt x="600" y="576"/>
                  </a:lnTo>
                  <a:lnTo>
                    <a:pt x="622" y="552"/>
                  </a:lnTo>
                  <a:lnTo>
                    <a:pt x="640" y="524"/>
                  </a:lnTo>
                  <a:lnTo>
                    <a:pt x="656" y="496"/>
                  </a:lnTo>
                  <a:lnTo>
                    <a:pt x="670" y="466"/>
                  </a:lnTo>
                  <a:lnTo>
                    <a:pt x="680" y="436"/>
                  </a:lnTo>
                  <a:lnTo>
                    <a:pt x="688" y="402"/>
                  </a:lnTo>
                  <a:lnTo>
                    <a:pt x="694" y="368"/>
                  </a:lnTo>
                  <a:lnTo>
                    <a:pt x="696" y="334"/>
                  </a:lnTo>
                  <a:lnTo>
                    <a:pt x="696" y="334"/>
                  </a:lnTo>
                  <a:lnTo>
                    <a:pt x="694" y="298"/>
                  </a:lnTo>
                  <a:lnTo>
                    <a:pt x="688" y="262"/>
                  </a:lnTo>
                  <a:lnTo>
                    <a:pt x="680" y="230"/>
                  </a:lnTo>
                  <a:lnTo>
                    <a:pt x="670" y="198"/>
                  </a:lnTo>
                  <a:lnTo>
                    <a:pt x="656" y="168"/>
                  </a:lnTo>
                  <a:lnTo>
                    <a:pt x="640" y="140"/>
                  </a:lnTo>
                  <a:lnTo>
                    <a:pt x="620" y="116"/>
                  </a:lnTo>
                  <a:lnTo>
                    <a:pt x="600" y="92"/>
                  </a:lnTo>
                  <a:lnTo>
                    <a:pt x="576" y="72"/>
                  </a:lnTo>
                  <a:lnTo>
                    <a:pt x="548" y="52"/>
                  </a:lnTo>
                  <a:lnTo>
                    <a:pt x="520" y="36"/>
                  </a:lnTo>
                  <a:lnTo>
                    <a:pt x="490" y="24"/>
                  </a:lnTo>
                  <a:lnTo>
                    <a:pt x="458" y="14"/>
                  </a:lnTo>
                  <a:lnTo>
                    <a:pt x="422" y="6"/>
                  </a:lnTo>
                  <a:lnTo>
                    <a:pt x="386" y="0"/>
                  </a:lnTo>
                  <a:lnTo>
                    <a:pt x="348" y="0"/>
                  </a:lnTo>
                  <a:lnTo>
                    <a:pt x="348" y="0"/>
                  </a:lnTo>
                  <a:lnTo>
                    <a:pt x="310" y="0"/>
                  </a:lnTo>
                  <a:lnTo>
                    <a:pt x="274" y="6"/>
                  </a:lnTo>
                  <a:lnTo>
                    <a:pt x="238" y="12"/>
                  </a:lnTo>
                  <a:lnTo>
                    <a:pt x="206" y="24"/>
                  </a:lnTo>
                  <a:lnTo>
                    <a:pt x="176" y="36"/>
                  </a:lnTo>
                  <a:lnTo>
                    <a:pt x="146" y="52"/>
                  </a:lnTo>
                  <a:lnTo>
                    <a:pt x="120" y="70"/>
                  </a:lnTo>
                  <a:lnTo>
                    <a:pt x="96" y="90"/>
                  </a:lnTo>
                  <a:lnTo>
                    <a:pt x="74" y="114"/>
                  </a:lnTo>
                  <a:lnTo>
                    <a:pt x="54" y="140"/>
                  </a:lnTo>
                  <a:lnTo>
                    <a:pt x="38" y="166"/>
                  </a:lnTo>
                  <a:lnTo>
                    <a:pt x="24" y="196"/>
                  </a:lnTo>
                  <a:lnTo>
                    <a:pt x="14" y="228"/>
                  </a:lnTo>
                  <a:lnTo>
                    <a:pt x="6" y="262"/>
                  </a:lnTo>
                  <a:lnTo>
                    <a:pt x="0" y="296"/>
                  </a:lnTo>
                  <a:lnTo>
                    <a:pt x="0" y="334"/>
                  </a:lnTo>
                  <a:lnTo>
                    <a:pt x="0" y="334"/>
                  </a:lnTo>
                  <a:lnTo>
                    <a:pt x="0" y="370"/>
                  </a:lnTo>
                  <a:lnTo>
                    <a:pt x="6" y="406"/>
                  </a:lnTo>
                  <a:lnTo>
                    <a:pt x="14" y="438"/>
                  </a:lnTo>
                  <a:lnTo>
                    <a:pt x="24" y="470"/>
                  </a:lnTo>
                  <a:lnTo>
                    <a:pt x="38" y="500"/>
                  </a:lnTo>
                  <a:lnTo>
                    <a:pt x="56" y="530"/>
                  </a:lnTo>
                  <a:lnTo>
                    <a:pt x="74" y="556"/>
                  </a:lnTo>
                  <a:lnTo>
                    <a:pt x="96" y="580"/>
                  </a:lnTo>
                  <a:lnTo>
                    <a:pt x="122" y="600"/>
                  </a:lnTo>
                  <a:lnTo>
                    <a:pt x="148" y="620"/>
                  </a:lnTo>
                  <a:lnTo>
                    <a:pt x="176" y="636"/>
                  </a:lnTo>
                  <a:lnTo>
                    <a:pt x="208" y="650"/>
                  </a:lnTo>
                  <a:lnTo>
                    <a:pt x="240" y="662"/>
                  </a:lnTo>
                  <a:lnTo>
                    <a:pt x="274" y="670"/>
                  </a:lnTo>
                  <a:lnTo>
                    <a:pt x="310" y="674"/>
                  </a:lnTo>
                  <a:lnTo>
                    <a:pt x="348" y="676"/>
                  </a:lnTo>
                  <a:lnTo>
                    <a:pt x="348" y="67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3" name="Freeform 72"/>
            <p:cNvSpPr>
              <a:spLocks/>
            </p:cNvSpPr>
            <p:nvPr userDrawn="1"/>
          </p:nvSpPr>
          <p:spPr bwMode="gray">
            <a:xfrm>
              <a:off x="4054" y="2813"/>
              <a:ext cx="479" cy="682"/>
            </a:xfrm>
            <a:custGeom>
              <a:avLst/>
              <a:gdLst/>
              <a:ahLst/>
              <a:cxnLst>
                <a:cxn ang="0">
                  <a:pos x="412" y="138"/>
                </a:cxn>
                <a:cxn ang="0">
                  <a:pos x="324" y="126"/>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8"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38" y="2"/>
                </a:cxn>
                <a:cxn ang="0">
                  <a:pos x="412" y="138"/>
                </a:cxn>
              </a:cxnLst>
              <a:rect l="0" t="0" r="r" b="b"/>
              <a:pathLst>
                <a:path w="480" h="676">
                  <a:moveTo>
                    <a:pt x="412" y="138"/>
                  </a:moveTo>
                  <a:lnTo>
                    <a:pt x="412" y="138"/>
                  </a:lnTo>
                  <a:lnTo>
                    <a:pt x="352" y="128"/>
                  </a:lnTo>
                  <a:lnTo>
                    <a:pt x="324" y="126"/>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4"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8" y="380"/>
                  </a:lnTo>
                  <a:lnTo>
                    <a:pt x="168"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2" y="0"/>
                  </a:lnTo>
                  <a:lnTo>
                    <a:pt x="338" y="2"/>
                  </a:lnTo>
                  <a:lnTo>
                    <a:pt x="412" y="10"/>
                  </a:lnTo>
                  <a:lnTo>
                    <a:pt x="412" y="138"/>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4" name="Freeform 73"/>
            <p:cNvSpPr>
              <a:spLocks/>
            </p:cNvSpPr>
            <p:nvPr userDrawn="1"/>
          </p:nvSpPr>
          <p:spPr bwMode="gray">
            <a:xfrm>
              <a:off x="1527" y="2579"/>
              <a:ext cx="244" cy="888"/>
            </a:xfrm>
            <a:custGeom>
              <a:avLst/>
              <a:gdLst/>
              <a:ahLst/>
              <a:cxnLst>
                <a:cxn ang="0">
                  <a:pos x="20" y="890"/>
                </a:cxn>
                <a:cxn ang="0">
                  <a:pos x="20" y="890"/>
                </a:cxn>
                <a:cxn ang="0">
                  <a:pos x="26" y="786"/>
                </a:cxn>
                <a:cxn ang="0">
                  <a:pos x="28" y="660"/>
                </a:cxn>
                <a:cxn ang="0">
                  <a:pos x="28" y="314"/>
                </a:cxn>
                <a:cxn ang="0">
                  <a:pos x="28" y="314"/>
                </a:cxn>
                <a:cxn ang="0">
                  <a:pos x="26" y="224"/>
                </a:cxn>
                <a:cxn ang="0">
                  <a:pos x="20" y="144"/>
                </a:cxn>
                <a:cxn ang="0">
                  <a:pos x="12" y="72"/>
                </a:cxn>
                <a:cxn ang="0">
                  <a:pos x="0" y="0"/>
                </a:cxn>
                <a:cxn ang="0">
                  <a:pos x="230" y="0"/>
                </a:cxn>
                <a:cxn ang="0">
                  <a:pos x="230" y="0"/>
                </a:cxn>
                <a:cxn ang="0">
                  <a:pos x="230" y="54"/>
                </a:cxn>
                <a:cxn ang="0">
                  <a:pos x="226" y="114"/>
                </a:cxn>
                <a:cxn ang="0">
                  <a:pos x="224" y="180"/>
                </a:cxn>
                <a:cxn ang="0">
                  <a:pos x="224" y="254"/>
                </a:cxn>
                <a:cxn ang="0">
                  <a:pos x="224" y="578"/>
                </a:cxn>
                <a:cxn ang="0">
                  <a:pos x="224" y="578"/>
                </a:cxn>
                <a:cxn ang="0">
                  <a:pos x="226" y="654"/>
                </a:cxn>
                <a:cxn ang="0">
                  <a:pos x="232" y="736"/>
                </a:cxn>
                <a:cxn ang="0">
                  <a:pos x="240" y="818"/>
                </a:cxn>
                <a:cxn ang="0">
                  <a:pos x="250" y="890"/>
                </a:cxn>
                <a:cxn ang="0">
                  <a:pos x="20" y="890"/>
                </a:cxn>
              </a:cxnLst>
              <a:rect l="0" t="0" r="r" b="b"/>
              <a:pathLst>
                <a:path w="250" h="890">
                  <a:moveTo>
                    <a:pt x="20" y="890"/>
                  </a:moveTo>
                  <a:lnTo>
                    <a:pt x="20" y="890"/>
                  </a:lnTo>
                  <a:lnTo>
                    <a:pt x="26" y="786"/>
                  </a:lnTo>
                  <a:lnTo>
                    <a:pt x="28" y="660"/>
                  </a:lnTo>
                  <a:lnTo>
                    <a:pt x="28" y="314"/>
                  </a:lnTo>
                  <a:lnTo>
                    <a:pt x="28" y="314"/>
                  </a:lnTo>
                  <a:lnTo>
                    <a:pt x="26" y="224"/>
                  </a:lnTo>
                  <a:lnTo>
                    <a:pt x="20" y="144"/>
                  </a:lnTo>
                  <a:lnTo>
                    <a:pt x="12" y="72"/>
                  </a:lnTo>
                  <a:lnTo>
                    <a:pt x="0" y="0"/>
                  </a:lnTo>
                  <a:lnTo>
                    <a:pt x="230" y="0"/>
                  </a:lnTo>
                  <a:lnTo>
                    <a:pt x="230" y="0"/>
                  </a:lnTo>
                  <a:lnTo>
                    <a:pt x="230" y="54"/>
                  </a:lnTo>
                  <a:lnTo>
                    <a:pt x="226" y="114"/>
                  </a:lnTo>
                  <a:lnTo>
                    <a:pt x="224" y="180"/>
                  </a:lnTo>
                  <a:lnTo>
                    <a:pt x="224" y="254"/>
                  </a:lnTo>
                  <a:lnTo>
                    <a:pt x="224" y="578"/>
                  </a:lnTo>
                  <a:lnTo>
                    <a:pt x="224" y="578"/>
                  </a:lnTo>
                  <a:lnTo>
                    <a:pt x="226" y="654"/>
                  </a:lnTo>
                  <a:lnTo>
                    <a:pt x="232" y="736"/>
                  </a:lnTo>
                  <a:lnTo>
                    <a:pt x="240" y="818"/>
                  </a:lnTo>
                  <a:lnTo>
                    <a:pt x="250" y="890"/>
                  </a:lnTo>
                  <a:lnTo>
                    <a:pt x="20" y="890"/>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5" name="Freeform 74"/>
            <p:cNvSpPr>
              <a:spLocks noEditPoints="1"/>
            </p:cNvSpPr>
            <p:nvPr userDrawn="1"/>
          </p:nvSpPr>
          <p:spPr bwMode="gray">
            <a:xfrm>
              <a:off x="1903" y="2813"/>
              <a:ext cx="723" cy="944"/>
            </a:xfrm>
            <a:custGeom>
              <a:avLst/>
              <a:gdLst/>
              <a:ahLst/>
              <a:cxnLst>
                <a:cxn ang="0">
                  <a:pos x="204" y="328"/>
                </a:cxn>
                <a:cxn ang="0">
                  <a:pos x="214" y="264"/>
                </a:cxn>
                <a:cxn ang="0">
                  <a:pos x="236" y="212"/>
                </a:cxn>
                <a:cxn ang="0">
                  <a:pos x="268" y="170"/>
                </a:cxn>
                <a:cxn ang="0">
                  <a:pos x="312" y="146"/>
                </a:cxn>
                <a:cxn ang="0">
                  <a:pos x="370" y="136"/>
                </a:cxn>
                <a:cxn ang="0">
                  <a:pos x="406" y="140"/>
                </a:cxn>
                <a:cxn ang="0">
                  <a:pos x="456" y="160"/>
                </a:cxn>
                <a:cxn ang="0">
                  <a:pos x="496" y="196"/>
                </a:cxn>
                <a:cxn ang="0">
                  <a:pos x="526" y="246"/>
                </a:cxn>
                <a:cxn ang="0">
                  <a:pos x="542" y="306"/>
                </a:cxn>
                <a:cxn ang="0">
                  <a:pos x="546" y="352"/>
                </a:cxn>
                <a:cxn ang="0">
                  <a:pos x="540" y="410"/>
                </a:cxn>
                <a:cxn ang="0">
                  <a:pos x="522" y="460"/>
                </a:cxn>
                <a:cxn ang="0">
                  <a:pos x="492" y="498"/>
                </a:cxn>
                <a:cxn ang="0">
                  <a:pos x="450" y="526"/>
                </a:cxn>
                <a:cxn ang="0">
                  <a:pos x="398" y="538"/>
                </a:cxn>
                <a:cxn ang="0">
                  <a:pos x="358" y="538"/>
                </a:cxn>
                <a:cxn ang="0">
                  <a:pos x="304" y="526"/>
                </a:cxn>
                <a:cxn ang="0">
                  <a:pos x="260" y="502"/>
                </a:cxn>
                <a:cxn ang="0">
                  <a:pos x="230" y="466"/>
                </a:cxn>
                <a:cxn ang="0">
                  <a:pos x="210" y="414"/>
                </a:cxn>
                <a:cxn ang="0">
                  <a:pos x="204" y="352"/>
                </a:cxn>
                <a:cxn ang="0">
                  <a:pos x="230" y="926"/>
                </a:cxn>
                <a:cxn ang="0">
                  <a:pos x="218" y="726"/>
                </a:cxn>
                <a:cxn ang="0">
                  <a:pos x="218" y="614"/>
                </a:cxn>
                <a:cxn ang="0">
                  <a:pos x="296" y="654"/>
                </a:cxn>
                <a:cxn ang="0">
                  <a:pos x="384" y="674"/>
                </a:cxn>
                <a:cxn ang="0">
                  <a:pos x="454" y="674"/>
                </a:cxn>
                <a:cxn ang="0">
                  <a:pos x="544" y="652"/>
                </a:cxn>
                <a:cxn ang="0">
                  <a:pos x="618" y="604"/>
                </a:cxn>
                <a:cxn ang="0">
                  <a:pos x="674" y="536"/>
                </a:cxn>
                <a:cxn ang="0">
                  <a:pos x="710" y="450"/>
                </a:cxn>
                <a:cxn ang="0">
                  <a:pos x="722" y="350"/>
                </a:cxn>
                <a:cxn ang="0">
                  <a:pos x="716" y="276"/>
                </a:cxn>
                <a:cxn ang="0">
                  <a:pos x="686" y="178"/>
                </a:cxn>
                <a:cxn ang="0">
                  <a:pos x="636" y="98"/>
                </a:cxn>
                <a:cxn ang="0">
                  <a:pos x="566" y="40"/>
                </a:cxn>
                <a:cxn ang="0">
                  <a:pos x="478" y="6"/>
                </a:cxn>
                <a:cxn ang="0">
                  <a:pos x="412" y="0"/>
                </a:cxn>
                <a:cxn ang="0">
                  <a:pos x="348" y="6"/>
                </a:cxn>
                <a:cxn ang="0">
                  <a:pos x="298" y="22"/>
                </a:cxn>
                <a:cxn ang="0">
                  <a:pos x="226" y="70"/>
                </a:cxn>
                <a:cxn ang="0">
                  <a:pos x="190" y="106"/>
                </a:cxn>
                <a:cxn ang="0">
                  <a:pos x="168" y="16"/>
                </a:cxn>
                <a:cxn ang="0">
                  <a:pos x="16" y="110"/>
                </a:cxn>
                <a:cxn ang="0">
                  <a:pos x="38" y="270"/>
                </a:cxn>
                <a:cxn ang="0">
                  <a:pos x="40" y="614"/>
                </a:cxn>
                <a:cxn ang="0">
                  <a:pos x="38" y="694"/>
                </a:cxn>
                <a:cxn ang="0">
                  <a:pos x="230" y="926"/>
                </a:cxn>
              </a:cxnLst>
              <a:rect l="0" t="0" r="r" b="b"/>
              <a:pathLst>
                <a:path w="722" h="938">
                  <a:moveTo>
                    <a:pt x="204" y="352"/>
                  </a:moveTo>
                  <a:lnTo>
                    <a:pt x="204" y="352"/>
                  </a:lnTo>
                  <a:lnTo>
                    <a:pt x="204" y="328"/>
                  </a:lnTo>
                  <a:lnTo>
                    <a:pt x="206" y="306"/>
                  </a:lnTo>
                  <a:lnTo>
                    <a:pt x="210" y="284"/>
                  </a:lnTo>
                  <a:lnTo>
                    <a:pt x="214" y="264"/>
                  </a:lnTo>
                  <a:lnTo>
                    <a:pt x="220" y="246"/>
                  </a:lnTo>
                  <a:lnTo>
                    <a:pt x="226" y="228"/>
                  </a:lnTo>
                  <a:lnTo>
                    <a:pt x="236" y="212"/>
                  </a:lnTo>
                  <a:lnTo>
                    <a:pt x="244" y="196"/>
                  </a:lnTo>
                  <a:lnTo>
                    <a:pt x="256" y="182"/>
                  </a:lnTo>
                  <a:lnTo>
                    <a:pt x="268" y="170"/>
                  </a:lnTo>
                  <a:lnTo>
                    <a:pt x="282" y="160"/>
                  </a:lnTo>
                  <a:lnTo>
                    <a:pt x="296" y="152"/>
                  </a:lnTo>
                  <a:lnTo>
                    <a:pt x="312" y="146"/>
                  </a:lnTo>
                  <a:lnTo>
                    <a:pt x="330" y="140"/>
                  </a:lnTo>
                  <a:lnTo>
                    <a:pt x="350" y="138"/>
                  </a:lnTo>
                  <a:lnTo>
                    <a:pt x="370" y="136"/>
                  </a:lnTo>
                  <a:lnTo>
                    <a:pt x="370" y="136"/>
                  </a:lnTo>
                  <a:lnTo>
                    <a:pt x="388" y="138"/>
                  </a:lnTo>
                  <a:lnTo>
                    <a:pt x="406" y="140"/>
                  </a:lnTo>
                  <a:lnTo>
                    <a:pt x="424" y="146"/>
                  </a:lnTo>
                  <a:lnTo>
                    <a:pt x="440" y="152"/>
                  </a:lnTo>
                  <a:lnTo>
                    <a:pt x="456" y="160"/>
                  </a:lnTo>
                  <a:lnTo>
                    <a:pt x="470" y="172"/>
                  </a:lnTo>
                  <a:lnTo>
                    <a:pt x="484" y="184"/>
                  </a:lnTo>
                  <a:lnTo>
                    <a:pt x="496" y="196"/>
                  </a:lnTo>
                  <a:lnTo>
                    <a:pt x="506" y="212"/>
                  </a:lnTo>
                  <a:lnTo>
                    <a:pt x="516" y="228"/>
                  </a:lnTo>
                  <a:lnTo>
                    <a:pt x="526" y="246"/>
                  </a:lnTo>
                  <a:lnTo>
                    <a:pt x="532" y="264"/>
                  </a:lnTo>
                  <a:lnTo>
                    <a:pt x="538" y="284"/>
                  </a:lnTo>
                  <a:lnTo>
                    <a:pt x="542" y="306"/>
                  </a:lnTo>
                  <a:lnTo>
                    <a:pt x="544" y="328"/>
                  </a:lnTo>
                  <a:lnTo>
                    <a:pt x="546" y="352"/>
                  </a:lnTo>
                  <a:lnTo>
                    <a:pt x="546" y="352"/>
                  </a:lnTo>
                  <a:lnTo>
                    <a:pt x="544" y="372"/>
                  </a:lnTo>
                  <a:lnTo>
                    <a:pt x="542" y="392"/>
                  </a:lnTo>
                  <a:lnTo>
                    <a:pt x="540" y="410"/>
                  </a:lnTo>
                  <a:lnTo>
                    <a:pt x="534" y="428"/>
                  </a:lnTo>
                  <a:lnTo>
                    <a:pt x="528" y="444"/>
                  </a:lnTo>
                  <a:lnTo>
                    <a:pt x="522" y="460"/>
                  </a:lnTo>
                  <a:lnTo>
                    <a:pt x="512" y="474"/>
                  </a:lnTo>
                  <a:lnTo>
                    <a:pt x="502" y="488"/>
                  </a:lnTo>
                  <a:lnTo>
                    <a:pt x="492" y="498"/>
                  </a:lnTo>
                  <a:lnTo>
                    <a:pt x="480" y="508"/>
                  </a:lnTo>
                  <a:lnTo>
                    <a:pt x="466" y="518"/>
                  </a:lnTo>
                  <a:lnTo>
                    <a:pt x="450" y="526"/>
                  </a:lnTo>
                  <a:lnTo>
                    <a:pt x="434" y="530"/>
                  </a:lnTo>
                  <a:lnTo>
                    <a:pt x="416" y="536"/>
                  </a:lnTo>
                  <a:lnTo>
                    <a:pt x="398" y="538"/>
                  </a:lnTo>
                  <a:lnTo>
                    <a:pt x="378" y="538"/>
                  </a:lnTo>
                  <a:lnTo>
                    <a:pt x="378" y="538"/>
                  </a:lnTo>
                  <a:lnTo>
                    <a:pt x="358" y="538"/>
                  </a:lnTo>
                  <a:lnTo>
                    <a:pt x="338" y="536"/>
                  </a:lnTo>
                  <a:lnTo>
                    <a:pt x="320" y="532"/>
                  </a:lnTo>
                  <a:lnTo>
                    <a:pt x="304" y="526"/>
                  </a:lnTo>
                  <a:lnTo>
                    <a:pt x="288" y="520"/>
                  </a:lnTo>
                  <a:lnTo>
                    <a:pt x="274" y="512"/>
                  </a:lnTo>
                  <a:lnTo>
                    <a:pt x="260" y="502"/>
                  </a:lnTo>
                  <a:lnTo>
                    <a:pt x="250" y="492"/>
                  </a:lnTo>
                  <a:lnTo>
                    <a:pt x="238" y="478"/>
                  </a:lnTo>
                  <a:lnTo>
                    <a:pt x="230" y="466"/>
                  </a:lnTo>
                  <a:lnTo>
                    <a:pt x="222" y="450"/>
                  </a:lnTo>
                  <a:lnTo>
                    <a:pt x="216" y="432"/>
                  </a:lnTo>
                  <a:lnTo>
                    <a:pt x="210" y="414"/>
                  </a:lnTo>
                  <a:lnTo>
                    <a:pt x="206" y="396"/>
                  </a:lnTo>
                  <a:lnTo>
                    <a:pt x="204" y="374"/>
                  </a:lnTo>
                  <a:lnTo>
                    <a:pt x="204" y="352"/>
                  </a:lnTo>
                  <a:lnTo>
                    <a:pt x="204" y="352"/>
                  </a:lnTo>
                  <a:close/>
                  <a:moveTo>
                    <a:pt x="230" y="926"/>
                  </a:moveTo>
                  <a:lnTo>
                    <a:pt x="230" y="926"/>
                  </a:lnTo>
                  <a:lnTo>
                    <a:pt x="222" y="854"/>
                  </a:lnTo>
                  <a:lnTo>
                    <a:pt x="218" y="784"/>
                  </a:lnTo>
                  <a:lnTo>
                    <a:pt x="218" y="726"/>
                  </a:lnTo>
                  <a:lnTo>
                    <a:pt x="218" y="688"/>
                  </a:lnTo>
                  <a:lnTo>
                    <a:pt x="218" y="614"/>
                  </a:lnTo>
                  <a:lnTo>
                    <a:pt x="218" y="614"/>
                  </a:lnTo>
                  <a:lnTo>
                    <a:pt x="254" y="634"/>
                  </a:lnTo>
                  <a:lnTo>
                    <a:pt x="274" y="646"/>
                  </a:lnTo>
                  <a:lnTo>
                    <a:pt x="296" y="654"/>
                  </a:lnTo>
                  <a:lnTo>
                    <a:pt x="322" y="664"/>
                  </a:lnTo>
                  <a:lnTo>
                    <a:pt x="350" y="670"/>
                  </a:lnTo>
                  <a:lnTo>
                    <a:pt x="384" y="674"/>
                  </a:lnTo>
                  <a:lnTo>
                    <a:pt x="420" y="676"/>
                  </a:lnTo>
                  <a:lnTo>
                    <a:pt x="420" y="676"/>
                  </a:lnTo>
                  <a:lnTo>
                    <a:pt x="454" y="674"/>
                  </a:lnTo>
                  <a:lnTo>
                    <a:pt x="484" y="670"/>
                  </a:lnTo>
                  <a:lnTo>
                    <a:pt x="514" y="662"/>
                  </a:lnTo>
                  <a:lnTo>
                    <a:pt x="544" y="652"/>
                  </a:lnTo>
                  <a:lnTo>
                    <a:pt x="570" y="638"/>
                  </a:lnTo>
                  <a:lnTo>
                    <a:pt x="594" y="622"/>
                  </a:lnTo>
                  <a:lnTo>
                    <a:pt x="618" y="604"/>
                  </a:lnTo>
                  <a:lnTo>
                    <a:pt x="638" y="584"/>
                  </a:lnTo>
                  <a:lnTo>
                    <a:pt x="658" y="560"/>
                  </a:lnTo>
                  <a:lnTo>
                    <a:pt x="674" y="536"/>
                  </a:lnTo>
                  <a:lnTo>
                    <a:pt x="688" y="510"/>
                  </a:lnTo>
                  <a:lnTo>
                    <a:pt x="700" y="480"/>
                  </a:lnTo>
                  <a:lnTo>
                    <a:pt x="710" y="450"/>
                  </a:lnTo>
                  <a:lnTo>
                    <a:pt x="716" y="418"/>
                  </a:lnTo>
                  <a:lnTo>
                    <a:pt x="720" y="384"/>
                  </a:lnTo>
                  <a:lnTo>
                    <a:pt x="722" y="350"/>
                  </a:lnTo>
                  <a:lnTo>
                    <a:pt x="722" y="350"/>
                  </a:lnTo>
                  <a:lnTo>
                    <a:pt x="720" y="312"/>
                  </a:lnTo>
                  <a:lnTo>
                    <a:pt x="716" y="276"/>
                  </a:lnTo>
                  <a:lnTo>
                    <a:pt x="708" y="242"/>
                  </a:lnTo>
                  <a:lnTo>
                    <a:pt x="700" y="208"/>
                  </a:lnTo>
                  <a:lnTo>
                    <a:pt x="686" y="178"/>
                  </a:lnTo>
                  <a:lnTo>
                    <a:pt x="672" y="150"/>
                  </a:lnTo>
                  <a:lnTo>
                    <a:pt x="656" y="122"/>
                  </a:lnTo>
                  <a:lnTo>
                    <a:pt x="636" y="98"/>
                  </a:lnTo>
                  <a:lnTo>
                    <a:pt x="614" y="76"/>
                  </a:lnTo>
                  <a:lnTo>
                    <a:pt x="592" y="56"/>
                  </a:lnTo>
                  <a:lnTo>
                    <a:pt x="566" y="40"/>
                  </a:lnTo>
                  <a:lnTo>
                    <a:pt x="538" y="26"/>
                  </a:lnTo>
                  <a:lnTo>
                    <a:pt x="510" y="14"/>
                  </a:lnTo>
                  <a:lnTo>
                    <a:pt x="478" y="6"/>
                  </a:lnTo>
                  <a:lnTo>
                    <a:pt x="446" y="2"/>
                  </a:lnTo>
                  <a:lnTo>
                    <a:pt x="412" y="0"/>
                  </a:lnTo>
                  <a:lnTo>
                    <a:pt x="412" y="0"/>
                  </a:lnTo>
                  <a:lnTo>
                    <a:pt x="390" y="0"/>
                  </a:lnTo>
                  <a:lnTo>
                    <a:pt x="368" y="2"/>
                  </a:lnTo>
                  <a:lnTo>
                    <a:pt x="348" y="6"/>
                  </a:lnTo>
                  <a:lnTo>
                    <a:pt x="330" y="10"/>
                  </a:lnTo>
                  <a:lnTo>
                    <a:pt x="314" y="14"/>
                  </a:lnTo>
                  <a:lnTo>
                    <a:pt x="298" y="22"/>
                  </a:lnTo>
                  <a:lnTo>
                    <a:pt x="270" y="36"/>
                  </a:lnTo>
                  <a:lnTo>
                    <a:pt x="246" y="52"/>
                  </a:lnTo>
                  <a:lnTo>
                    <a:pt x="226" y="70"/>
                  </a:lnTo>
                  <a:lnTo>
                    <a:pt x="208" y="88"/>
                  </a:lnTo>
                  <a:lnTo>
                    <a:pt x="190" y="106"/>
                  </a:lnTo>
                  <a:lnTo>
                    <a:pt x="190" y="106"/>
                  </a:lnTo>
                  <a:lnTo>
                    <a:pt x="180" y="60"/>
                  </a:lnTo>
                  <a:lnTo>
                    <a:pt x="174" y="38"/>
                  </a:lnTo>
                  <a:lnTo>
                    <a:pt x="168" y="16"/>
                  </a:lnTo>
                  <a:lnTo>
                    <a:pt x="0" y="28"/>
                  </a:lnTo>
                  <a:lnTo>
                    <a:pt x="0" y="28"/>
                  </a:lnTo>
                  <a:lnTo>
                    <a:pt x="16" y="110"/>
                  </a:lnTo>
                  <a:lnTo>
                    <a:pt x="28" y="190"/>
                  </a:lnTo>
                  <a:lnTo>
                    <a:pt x="34" y="230"/>
                  </a:lnTo>
                  <a:lnTo>
                    <a:pt x="38" y="270"/>
                  </a:lnTo>
                  <a:lnTo>
                    <a:pt x="40" y="310"/>
                  </a:lnTo>
                  <a:lnTo>
                    <a:pt x="40" y="352"/>
                  </a:lnTo>
                  <a:lnTo>
                    <a:pt x="40" y="614"/>
                  </a:lnTo>
                  <a:lnTo>
                    <a:pt x="40" y="614"/>
                  </a:lnTo>
                  <a:lnTo>
                    <a:pt x="40" y="652"/>
                  </a:lnTo>
                  <a:lnTo>
                    <a:pt x="38" y="694"/>
                  </a:lnTo>
                  <a:lnTo>
                    <a:pt x="30" y="788"/>
                  </a:lnTo>
                  <a:lnTo>
                    <a:pt x="14" y="938"/>
                  </a:lnTo>
                  <a:lnTo>
                    <a:pt x="230" y="92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sp>
          <p:nvSpPr>
            <p:cNvPr id="76" name="Freeform 75"/>
            <p:cNvSpPr>
              <a:spLocks/>
            </p:cNvSpPr>
            <p:nvPr userDrawn="1"/>
          </p:nvSpPr>
          <p:spPr bwMode="gray">
            <a:xfrm>
              <a:off x="2711" y="2813"/>
              <a:ext cx="488" cy="682"/>
            </a:xfrm>
            <a:custGeom>
              <a:avLst/>
              <a:gdLst/>
              <a:ahLst/>
              <a:cxnLst>
                <a:cxn ang="0">
                  <a:pos x="396" y="136"/>
                </a:cxn>
                <a:cxn ang="0">
                  <a:pos x="322" y="124"/>
                </a:cxn>
                <a:cxn ang="0">
                  <a:pos x="294" y="124"/>
                </a:cxn>
                <a:cxn ang="0">
                  <a:pos x="248" y="126"/>
                </a:cxn>
                <a:cxn ang="0">
                  <a:pos x="210" y="136"/>
                </a:cxn>
                <a:cxn ang="0">
                  <a:pos x="186" y="152"/>
                </a:cxn>
                <a:cxn ang="0">
                  <a:pos x="178" y="174"/>
                </a:cxn>
                <a:cxn ang="0">
                  <a:pos x="178" y="180"/>
                </a:cxn>
                <a:cxn ang="0">
                  <a:pos x="188" y="202"/>
                </a:cxn>
                <a:cxn ang="0">
                  <a:pos x="220" y="228"/>
                </a:cxn>
                <a:cxn ang="0">
                  <a:pos x="264" y="254"/>
                </a:cxn>
                <a:cxn ang="0">
                  <a:pos x="316" y="282"/>
                </a:cxn>
                <a:cxn ang="0">
                  <a:pos x="370" y="314"/>
                </a:cxn>
                <a:cxn ang="0">
                  <a:pos x="424" y="354"/>
                </a:cxn>
                <a:cxn ang="0">
                  <a:pos x="446" y="380"/>
                </a:cxn>
                <a:cxn ang="0">
                  <a:pos x="464" y="410"/>
                </a:cxn>
                <a:cxn ang="0">
                  <a:pos x="476" y="444"/>
                </a:cxn>
                <a:cxn ang="0">
                  <a:pos x="480" y="482"/>
                </a:cxn>
                <a:cxn ang="0">
                  <a:pos x="480" y="504"/>
                </a:cxn>
                <a:cxn ang="0">
                  <a:pos x="470" y="546"/>
                </a:cxn>
                <a:cxn ang="0">
                  <a:pos x="450" y="582"/>
                </a:cxn>
                <a:cxn ang="0">
                  <a:pos x="422" y="612"/>
                </a:cxn>
                <a:cxn ang="0">
                  <a:pos x="386" y="636"/>
                </a:cxn>
                <a:cxn ang="0">
                  <a:pos x="342" y="656"/>
                </a:cxn>
                <a:cxn ang="0">
                  <a:pos x="292" y="668"/>
                </a:cxn>
                <a:cxn ang="0">
                  <a:pos x="234" y="674"/>
                </a:cxn>
                <a:cxn ang="0">
                  <a:pos x="204" y="676"/>
                </a:cxn>
                <a:cxn ang="0">
                  <a:pos x="150" y="674"/>
                </a:cxn>
                <a:cxn ang="0">
                  <a:pos x="58" y="658"/>
                </a:cxn>
                <a:cxn ang="0">
                  <a:pos x="12" y="510"/>
                </a:cxn>
                <a:cxn ang="0">
                  <a:pos x="54" y="522"/>
                </a:cxn>
                <a:cxn ang="0">
                  <a:pos x="130" y="542"/>
                </a:cxn>
                <a:cxn ang="0">
                  <a:pos x="184" y="550"/>
                </a:cxn>
                <a:cxn ang="0">
                  <a:pos x="210" y="552"/>
                </a:cxn>
                <a:cxn ang="0">
                  <a:pos x="244" y="548"/>
                </a:cxn>
                <a:cxn ang="0">
                  <a:pos x="274" y="536"/>
                </a:cxn>
                <a:cxn ang="0">
                  <a:pos x="296" y="516"/>
                </a:cxn>
                <a:cxn ang="0">
                  <a:pos x="304" y="488"/>
                </a:cxn>
                <a:cxn ang="0">
                  <a:pos x="304" y="480"/>
                </a:cxn>
                <a:cxn ang="0">
                  <a:pos x="294" y="460"/>
                </a:cxn>
                <a:cxn ang="0">
                  <a:pos x="266" y="436"/>
                </a:cxn>
                <a:cxn ang="0">
                  <a:pos x="222" y="410"/>
                </a:cxn>
                <a:cxn ang="0">
                  <a:pos x="166" y="380"/>
                </a:cxn>
                <a:cxn ang="0">
                  <a:pos x="110" y="346"/>
                </a:cxn>
                <a:cxn ang="0">
                  <a:pos x="56" y="298"/>
                </a:cxn>
                <a:cxn ang="0">
                  <a:pos x="34" y="272"/>
                </a:cxn>
                <a:cxn ang="0">
                  <a:pos x="16" y="240"/>
                </a:cxn>
                <a:cxn ang="0">
                  <a:pos x="4" y="208"/>
                </a:cxn>
                <a:cxn ang="0">
                  <a:pos x="0" y="174"/>
                </a:cxn>
                <a:cxn ang="0">
                  <a:pos x="2" y="154"/>
                </a:cxn>
                <a:cxn ang="0">
                  <a:pos x="12" y="116"/>
                </a:cxn>
                <a:cxn ang="0">
                  <a:pos x="32" y="84"/>
                </a:cxn>
                <a:cxn ang="0">
                  <a:pos x="60" y="56"/>
                </a:cxn>
                <a:cxn ang="0">
                  <a:pos x="94" y="34"/>
                </a:cxn>
                <a:cxn ang="0">
                  <a:pos x="136" y="18"/>
                </a:cxn>
                <a:cxn ang="0">
                  <a:pos x="184" y="6"/>
                </a:cxn>
                <a:cxn ang="0">
                  <a:pos x="236" y="0"/>
                </a:cxn>
                <a:cxn ang="0">
                  <a:pos x="264" y="0"/>
                </a:cxn>
                <a:cxn ang="0">
                  <a:pos x="344" y="4"/>
                </a:cxn>
                <a:cxn ang="0">
                  <a:pos x="396" y="136"/>
                </a:cxn>
              </a:cxnLst>
              <a:rect l="0" t="0" r="r" b="b"/>
              <a:pathLst>
                <a:path w="480" h="676">
                  <a:moveTo>
                    <a:pt x="396" y="136"/>
                  </a:moveTo>
                  <a:lnTo>
                    <a:pt x="396" y="136"/>
                  </a:lnTo>
                  <a:lnTo>
                    <a:pt x="346" y="128"/>
                  </a:lnTo>
                  <a:lnTo>
                    <a:pt x="322" y="124"/>
                  </a:lnTo>
                  <a:lnTo>
                    <a:pt x="294" y="124"/>
                  </a:lnTo>
                  <a:lnTo>
                    <a:pt x="294" y="124"/>
                  </a:lnTo>
                  <a:lnTo>
                    <a:pt x="270" y="124"/>
                  </a:lnTo>
                  <a:lnTo>
                    <a:pt x="248" y="126"/>
                  </a:lnTo>
                  <a:lnTo>
                    <a:pt x="228" y="130"/>
                  </a:lnTo>
                  <a:lnTo>
                    <a:pt x="210" y="136"/>
                  </a:lnTo>
                  <a:lnTo>
                    <a:pt x="196" y="144"/>
                  </a:lnTo>
                  <a:lnTo>
                    <a:pt x="186" y="152"/>
                  </a:lnTo>
                  <a:lnTo>
                    <a:pt x="180" y="162"/>
                  </a:lnTo>
                  <a:lnTo>
                    <a:pt x="178" y="174"/>
                  </a:lnTo>
                  <a:lnTo>
                    <a:pt x="178" y="174"/>
                  </a:lnTo>
                  <a:lnTo>
                    <a:pt x="178" y="180"/>
                  </a:lnTo>
                  <a:lnTo>
                    <a:pt x="180" y="188"/>
                  </a:lnTo>
                  <a:lnTo>
                    <a:pt x="188" y="202"/>
                  </a:lnTo>
                  <a:lnTo>
                    <a:pt x="202" y="214"/>
                  </a:lnTo>
                  <a:lnTo>
                    <a:pt x="220" y="228"/>
                  </a:lnTo>
                  <a:lnTo>
                    <a:pt x="240" y="242"/>
                  </a:lnTo>
                  <a:lnTo>
                    <a:pt x="264" y="254"/>
                  </a:lnTo>
                  <a:lnTo>
                    <a:pt x="316" y="282"/>
                  </a:lnTo>
                  <a:lnTo>
                    <a:pt x="316" y="282"/>
                  </a:lnTo>
                  <a:lnTo>
                    <a:pt x="342" y="298"/>
                  </a:lnTo>
                  <a:lnTo>
                    <a:pt x="370" y="314"/>
                  </a:lnTo>
                  <a:lnTo>
                    <a:pt x="398" y="332"/>
                  </a:lnTo>
                  <a:lnTo>
                    <a:pt x="424" y="354"/>
                  </a:lnTo>
                  <a:lnTo>
                    <a:pt x="436" y="366"/>
                  </a:lnTo>
                  <a:lnTo>
                    <a:pt x="446" y="380"/>
                  </a:lnTo>
                  <a:lnTo>
                    <a:pt x="456" y="394"/>
                  </a:lnTo>
                  <a:lnTo>
                    <a:pt x="464" y="410"/>
                  </a:lnTo>
                  <a:lnTo>
                    <a:pt x="472" y="426"/>
                  </a:lnTo>
                  <a:lnTo>
                    <a:pt x="476" y="444"/>
                  </a:lnTo>
                  <a:lnTo>
                    <a:pt x="480" y="462"/>
                  </a:lnTo>
                  <a:lnTo>
                    <a:pt x="480" y="482"/>
                  </a:lnTo>
                  <a:lnTo>
                    <a:pt x="480" y="482"/>
                  </a:lnTo>
                  <a:lnTo>
                    <a:pt x="480" y="504"/>
                  </a:lnTo>
                  <a:lnTo>
                    <a:pt x="476" y="526"/>
                  </a:lnTo>
                  <a:lnTo>
                    <a:pt x="470" y="546"/>
                  </a:lnTo>
                  <a:lnTo>
                    <a:pt x="460" y="564"/>
                  </a:lnTo>
                  <a:lnTo>
                    <a:pt x="450" y="582"/>
                  </a:lnTo>
                  <a:lnTo>
                    <a:pt x="436" y="598"/>
                  </a:lnTo>
                  <a:lnTo>
                    <a:pt x="422" y="612"/>
                  </a:lnTo>
                  <a:lnTo>
                    <a:pt x="404" y="626"/>
                  </a:lnTo>
                  <a:lnTo>
                    <a:pt x="386" y="636"/>
                  </a:lnTo>
                  <a:lnTo>
                    <a:pt x="364" y="648"/>
                  </a:lnTo>
                  <a:lnTo>
                    <a:pt x="342" y="656"/>
                  </a:lnTo>
                  <a:lnTo>
                    <a:pt x="318" y="662"/>
                  </a:lnTo>
                  <a:lnTo>
                    <a:pt x="292" y="668"/>
                  </a:lnTo>
                  <a:lnTo>
                    <a:pt x="264" y="672"/>
                  </a:lnTo>
                  <a:lnTo>
                    <a:pt x="234" y="674"/>
                  </a:lnTo>
                  <a:lnTo>
                    <a:pt x="204" y="676"/>
                  </a:lnTo>
                  <a:lnTo>
                    <a:pt x="204" y="676"/>
                  </a:lnTo>
                  <a:lnTo>
                    <a:pt x="176" y="674"/>
                  </a:lnTo>
                  <a:lnTo>
                    <a:pt x="150" y="674"/>
                  </a:lnTo>
                  <a:lnTo>
                    <a:pt x="104" y="666"/>
                  </a:lnTo>
                  <a:lnTo>
                    <a:pt x="58" y="658"/>
                  </a:lnTo>
                  <a:lnTo>
                    <a:pt x="12" y="646"/>
                  </a:lnTo>
                  <a:lnTo>
                    <a:pt x="12" y="510"/>
                  </a:lnTo>
                  <a:lnTo>
                    <a:pt x="12" y="510"/>
                  </a:lnTo>
                  <a:lnTo>
                    <a:pt x="54" y="522"/>
                  </a:lnTo>
                  <a:lnTo>
                    <a:pt x="102" y="536"/>
                  </a:lnTo>
                  <a:lnTo>
                    <a:pt x="130" y="542"/>
                  </a:lnTo>
                  <a:lnTo>
                    <a:pt x="156" y="546"/>
                  </a:lnTo>
                  <a:lnTo>
                    <a:pt x="184" y="550"/>
                  </a:lnTo>
                  <a:lnTo>
                    <a:pt x="210" y="552"/>
                  </a:lnTo>
                  <a:lnTo>
                    <a:pt x="210" y="552"/>
                  </a:lnTo>
                  <a:lnTo>
                    <a:pt x="228" y="550"/>
                  </a:lnTo>
                  <a:lnTo>
                    <a:pt x="244" y="548"/>
                  </a:lnTo>
                  <a:lnTo>
                    <a:pt x="260" y="542"/>
                  </a:lnTo>
                  <a:lnTo>
                    <a:pt x="274" y="536"/>
                  </a:lnTo>
                  <a:lnTo>
                    <a:pt x="286" y="526"/>
                  </a:lnTo>
                  <a:lnTo>
                    <a:pt x="296" y="516"/>
                  </a:lnTo>
                  <a:lnTo>
                    <a:pt x="302" y="502"/>
                  </a:lnTo>
                  <a:lnTo>
                    <a:pt x="304" y="488"/>
                  </a:lnTo>
                  <a:lnTo>
                    <a:pt x="304" y="488"/>
                  </a:lnTo>
                  <a:lnTo>
                    <a:pt x="304" y="480"/>
                  </a:lnTo>
                  <a:lnTo>
                    <a:pt x="302" y="474"/>
                  </a:lnTo>
                  <a:lnTo>
                    <a:pt x="294" y="460"/>
                  </a:lnTo>
                  <a:lnTo>
                    <a:pt x="282" y="448"/>
                  </a:lnTo>
                  <a:lnTo>
                    <a:pt x="266" y="436"/>
                  </a:lnTo>
                  <a:lnTo>
                    <a:pt x="246" y="424"/>
                  </a:lnTo>
                  <a:lnTo>
                    <a:pt x="222" y="410"/>
                  </a:lnTo>
                  <a:lnTo>
                    <a:pt x="166" y="380"/>
                  </a:lnTo>
                  <a:lnTo>
                    <a:pt x="166" y="380"/>
                  </a:lnTo>
                  <a:lnTo>
                    <a:pt x="138" y="364"/>
                  </a:lnTo>
                  <a:lnTo>
                    <a:pt x="110" y="346"/>
                  </a:lnTo>
                  <a:lnTo>
                    <a:pt x="82" y="324"/>
                  </a:lnTo>
                  <a:lnTo>
                    <a:pt x="56" y="298"/>
                  </a:lnTo>
                  <a:lnTo>
                    <a:pt x="44" y="286"/>
                  </a:lnTo>
                  <a:lnTo>
                    <a:pt x="34" y="272"/>
                  </a:lnTo>
                  <a:lnTo>
                    <a:pt x="24" y="256"/>
                  </a:lnTo>
                  <a:lnTo>
                    <a:pt x="16" y="240"/>
                  </a:lnTo>
                  <a:lnTo>
                    <a:pt x="10" y="224"/>
                  </a:lnTo>
                  <a:lnTo>
                    <a:pt x="4" y="208"/>
                  </a:lnTo>
                  <a:lnTo>
                    <a:pt x="2" y="192"/>
                  </a:lnTo>
                  <a:lnTo>
                    <a:pt x="0" y="174"/>
                  </a:lnTo>
                  <a:lnTo>
                    <a:pt x="0" y="174"/>
                  </a:lnTo>
                  <a:lnTo>
                    <a:pt x="2" y="154"/>
                  </a:lnTo>
                  <a:lnTo>
                    <a:pt x="6" y="134"/>
                  </a:lnTo>
                  <a:lnTo>
                    <a:pt x="12" y="116"/>
                  </a:lnTo>
                  <a:lnTo>
                    <a:pt x="20" y="100"/>
                  </a:lnTo>
                  <a:lnTo>
                    <a:pt x="32" y="84"/>
                  </a:lnTo>
                  <a:lnTo>
                    <a:pt x="44" y="70"/>
                  </a:lnTo>
                  <a:lnTo>
                    <a:pt x="60" y="56"/>
                  </a:lnTo>
                  <a:lnTo>
                    <a:pt x="76" y="44"/>
                  </a:lnTo>
                  <a:lnTo>
                    <a:pt x="94" y="34"/>
                  </a:lnTo>
                  <a:lnTo>
                    <a:pt x="114" y="24"/>
                  </a:lnTo>
                  <a:lnTo>
                    <a:pt x="136" y="18"/>
                  </a:lnTo>
                  <a:lnTo>
                    <a:pt x="160" y="10"/>
                  </a:lnTo>
                  <a:lnTo>
                    <a:pt x="184" y="6"/>
                  </a:lnTo>
                  <a:lnTo>
                    <a:pt x="210" y="2"/>
                  </a:lnTo>
                  <a:lnTo>
                    <a:pt x="236" y="0"/>
                  </a:lnTo>
                  <a:lnTo>
                    <a:pt x="264" y="0"/>
                  </a:lnTo>
                  <a:lnTo>
                    <a:pt x="264" y="0"/>
                  </a:lnTo>
                  <a:lnTo>
                    <a:pt x="304" y="0"/>
                  </a:lnTo>
                  <a:lnTo>
                    <a:pt x="344" y="4"/>
                  </a:lnTo>
                  <a:lnTo>
                    <a:pt x="422" y="12"/>
                  </a:lnTo>
                  <a:lnTo>
                    <a:pt x="396" y="136"/>
                  </a:lnTo>
                  <a:close/>
                </a:path>
              </a:pathLst>
            </a:custGeom>
            <a:solidFill>
              <a:srgbClr val="FFFFFF"/>
            </a:solidFill>
            <a:ln w="9525">
              <a:noFill/>
              <a:round/>
              <a:headEnd/>
              <a:tailEnd/>
            </a:ln>
          </p:spPr>
          <p:txBody>
            <a:bodyPr/>
            <a:lstStyle/>
            <a:p>
              <a:pPr fontAlgn="base">
                <a:spcBef>
                  <a:spcPct val="20000"/>
                </a:spcBef>
                <a:spcAft>
                  <a:spcPct val="0"/>
                </a:spcAft>
                <a:defRPr/>
              </a:pPr>
              <a:endParaRPr lang="en-US" dirty="0">
                <a:solidFill>
                  <a:srgbClr val="292926"/>
                </a:solidFill>
              </a:endParaRPr>
            </a:p>
          </p:txBody>
        </p:sp>
      </p:grpSp>
      <p:pic>
        <p:nvPicPr>
          <p:cNvPr id="29" name="Picture 28" descr="Ipsos SRI Logo - BLACK.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28736" y="6453333"/>
            <a:ext cx="1077035" cy="226800"/>
          </a:xfrm>
          <a:prstGeom prst="rect">
            <a:avLst/>
          </a:prstGeom>
        </p:spPr>
      </p:pic>
      <p:pic>
        <p:nvPicPr>
          <p:cNvPr id="1026" name="Picture 2" descr="https://encrypted-tbn2.gstatic.com/images?q=tbn:ANd9GcTAY2Z0-gDYAE3hHNZF85WtUdoZsZjyiT9_ZMPidJMtBCg9vXXL"/>
          <p:cNvPicPr>
            <a:picLocks noChangeAspect="1" noChangeArrowheads="1"/>
          </p:cNvPicPr>
          <p:nvPr userDrawn="1"/>
        </p:nvPicPr>
        <p:blipFill>
          <a:blip r:embed="rId17" cstate="email">
            <a:extLst>
              <a:ext uri="{28A0092B-C50C-407E-A947-70E740481C1C}">
                <a14:useLocalDpi xmlns:a14="http://schemas.microsoft.com/office/drawing/2010/main"/>
              </a:ext>
            </a:extLst>
          </a:blip>
          <a:srcRect/>
          <a:stretch>
            <a:fillRect/>
          </a:stretch>
        </p:blipFill>
        <p:spPr bwMode="auto">
          <a:xfrm>
            <a:off x="7696039" y="116632"/>
            <a:ext cx="1399658" cy="442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54007"/>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930" r:id="rId14"/>
  </p:sldLayoutIdLst>
  <p:timing>
    <p:tnLst>
      <p:par>
        <p:cTn id="1" dur="indefinite" restart="never" nodeType="tmRoot"/>
      </p:par>
    </p:tnLst>
  </p:timing>
  <p:txStyles>
    <p:titleStyle>
      <a:lvl1pPr algn="l" rtl="0" eaLnBrk="1" fontAlgn="base" hangingPunct="1">
        <a:spcBef>
          <a:spcPct val="0"/>
        </a:spcBef>
        <a:spcAft>
          <a:spcPct val="0"/>
        </a:spcAft>
        <a:defRPr sz="2400" b="1" baseline="0">
          <a:solidFill>
            <a:schemeClr val="bg1"/>
          </a:solidFill>
          <a:latin typeface="+mn-lt"/>
          <a:ea typeface="+mj-ea"/>
          <a:cs typeface="+mj-cs"/>
        </a:defRPr>
      </a:lvl1pPr>
      <a:lvl2pPr algn="l" rtl="0" eaLnBrk="1" fontAlgn="base" hangingPunct="1">
        <a:spcBef>
          <a:spcPct val="0"/>
        </a:spcBef>
        <a:spcAft>
          <a:spcPct val="0"/>
        </a:spcAft>
        <a:defRPr sz="3000">
          <a:solidFill>
            <a:schemeClr val="tx2"/>
          </a:solidFill>
          <a:latin typeface="Arial Black" pitchFamily="34" charset="0"/>
        </a:defRPr>
      </a:lvl2pPr>
      <a:lvl3pPr algn="l" rtl="0" eaLnBrk="1" fontAlgn="base" hangingPunct="1">
        <a:spcBef>
          <a:spcPct val="0"/>
        </a:spcBef>
        <a:spcAft>
          <a:spcPct val="0"/>
        </a:spcAft>
        <a:defRPr sz="3000">
          <a:solidFill>
            <a:schemeClr val="tx2"/>
          </a:solidFill>
          <a:latin typeface="Arial Black" pitchFamily="34" charset="0"/>
        </a:defRPr>
      </a:lvl3pPr>
      <a:lvl4pPr algn="l" rtl="0" eaLnBrk="1" fontAlgn="base" hangingPunct="1">
        <a:spcBef>
          <a:spcPct val="0"/>
        </a:spcBef>
        <a:spcAft>
          <a:spcPct val="0"/>
        </a:spcAft>
        <a:defRPr sz="3000">
          <a:solidFill>
            <a:schemeClr val="tx2"/>
          </a:solidFill>
          <a:latin typeface="Arial Black" pitchFamily="34" charset="0"/>
        </a:defRPr>
      </a:lvl4pPr>
      <a:lvl5pPr algn="l" rtl="0" eaLnBrk="1" fontAlgn="base" hangingPunct="1">
        <a:spcBef>
          <a:spcPct val="0"/>
        </a:spcBef>
        <a:spcAft>
          <a:spcPct val="0"/>
        </a:spcAft>
        <a:defRPr sz="3000">
          <a:solidFill>
            <a:schemeClr val="tx2"/>
          </a:solidFill>
          <a:latin typeface="Arial Black" pitchFamily="34" charset="0"/>
        </a:defRPr>
      </a:lvl5pPr>
      <a:lvl6pPr marL="457200" algn="l" rtl="0" eaLnBrk="1" fontAlgn="base" hangingPunct="1">
        <a:spcBef>
          <a:spcPct val="0"/>
        </a:spcBef>
        <a:spcAft>
          <a:spcPct val="0"/>
        </a:spcAft>
        <a:defRPr sz="3000">
          <a:solidFill>
            <a:schemeClr val="tx2"/>
          </a:solidFill>
          <a:latin typeface="Arial Black" pitchFamily="34" charset="0"/>
        </a:defRPr>
      </a:lvl6pPr>
      <a:lvl7pPr marL="914400" algn="l" rtl="0" eaLnBrk="1" fontAlgn="base" hangingPunct="1">
        <a:spcBef>
          <a:spcPct val="0"/>
        </a:spcBef>
        <a:spcAft>
          <a:spcPct val="0"/>
        </a:spcAft>
        <a:defRPr sz="3000">
          <a:solidFill>
            <a:schemeClr val="tx2"/>
          </a:solidFill>
          <a:latin typeface="Arial Black" pitchFamily="34" charset="0"/>
        </a:defRPr>
      </a:lvl7pPr>
      <a:lvl8pPr marL="1371600" algn="l" rtl="0" eaLnBrk="1" fontAlgn="base" hangingPunct="1">
        <a:spcBef>
          <a:spcPct val="0"/>
        </a:spcBef>
        <a:spcAft>
          <a:spcPct val="0"/>
        </a:spcAft>
        <a:defRPr sz="3000">
          <a:solidFill>
            <a:schemeClr val="tx2"/>
          </a:solidFill>
          <a:latin typeface="Arial Black" pitchFamily="34" charset="0"/>
        </a:defRPr>
      </a:lvl8pPr>
      <a:lvl9pPr marL="1828800" algn="l" rtl="0" eaLnBrk="1" fontAlgn="base" hangingPunct="1">
        <a:spcBef>
          <a:spcPct val="0"/>
        </a:spcBef>
        <a:spcAft>
          <a:spcPct val="0"/>
        </a:spcAft>
        <a:defRPr sz="3000">
          <a:solidFill>
            <a:schemeClr val="tx2"/>
          </a:solidFill>
          <a:latin typeface="Arial Black" pitchFamily="34" charset="0"/>
        </a:defRPr>
      </a:lvl9pPr>
    </p:titleStyle>
    <p:bodyStyle>
      <a:lvl1pPr marL="180975" indent="-180975" algn="l" rtl="0" eaLnBrk="1" fontAlgn="base" hangingPunct="1">
        <a:spcBef>
          <a:spcPts val="600"/>
        </a:spcBef>
        <a:spcAft>
          <a:spcPct val="0"/>
        </a:spcAft>
        <a:buFont typeface="Arial" pitchFamily="34" charset="0"/>
        <a:buChar char="•"/>
        <a:defRPr sz="1800" baseline="0">
          <a:solidFill>
            <a:schemeClr val="tx1"/>
          </a:solidFill>
          <a:latin typeface="+mn-lt"/>
          <a:ea typeface="+mn-ea"/>
          <a:cs typeface="+mn-cs"/>
        </a:defRPr>
      </a:lvl1pPr>
      <a:lvl2pPr marL="358775" indent="-184150" algn="l" rtl="0" eaLnBrk="1" fontAlgn="base" hangingPunct="1">
        <a:spcBef>
          <a:spcPts val="600"/>
        </a:spcBef>
        <a:spcAft>
          <a:spcPct val="0"/>
        </a:spcAft>
        <a:buFont typeface="Arial" pitchFamily="34" charset="0"/>
        <a:buChar char="•"/>
        <a:defRPr sz="1800">
          <a:solidFill>
            <a:schemeClr val="tx1"/>
          </a:solidFill>
          <a:latin typeface="+mn-lt"/>
        </a:defRPr>
      </a:lvl2pPr>
      <a:lvl3pPr marL="720000" indent="-228600" algn="l" rtl="0" eaLnBrk="1" fontAlgn="base" hangingPunct="1">
        <a:spcBef>
          <a:spcPts val="600"/>
        </a:spcBef>
        <a:spcAft>
          <a:spcPct val="0"/>
        </a:spcAft>
        <a:buFont typeface="Arial" pitchFamily="34" charset="0"/>
        <a:buChar char="•"/>
        <a:defRPr sz="1600">
          <a:solidFill>
            <a:schemeClr val="tx1"/>
          </a:solidFill>
          <a:latin typeface="+mn-lt"/>
        </a:defRPr>
      </a:lvl3pPr>
      <a:lvl4pPr marL="1077913" indent="-273050" algn="l" rtl="0" eaLnBrk="1" fontAlgn="base" hangingPunct="1">
        <a:spcBef>
          <a:spcPts val="600"/>
        </a:spcBef>
        <a:spcAft>
          <a:spcPct val="0"/>
        </a:spcAft>
        <a:buFont typeface="Arial" pitchFamily="34" charset="0"/>
        <a:buChar char="•"/>
        <a:defRPr sz="1600" baseline="0">
          <a:solidFill>
            <a:schemeClr val="tx1"/>
          </a:solidFill>
          <a:latin typeface="+mn-lt"/>
        </a:defRPr>
      </a:lvl4pPr>
      <a:lvl5pPr marL="1436688" indent="-271463" algn="l" rtl="0" eaLnBrk="1" fontAlgn="base" hangingPunct="1">
        <a:spcBef>
          <a:spcPts val="600"/>
        </a:spcBef>
        <a:spcAft>
          <a:spcPct val="0"/>
        </a:spcAft>
        <a:buFont typeface="Arial" pitchFamily="34" charset="0"/>
        <a:buChar char="•"/>
        <a:defRPr sz="1600" baseline="0">
          <a:solidFill>
            <a:schemeClr val="tx1"/>
          </a:solidFill>
          <a:latin typeface="+mn-lt"/>
        </a:defRPr>
      </a:lvl5pPr>
      <a:lvl6pPr marL="2613025" indent="-268288" algn="l" rtl="0" eaLnBrk="1" fontAlgn="base" hangingPunct="1">
        <a:spcBef>
          <a:spcPct val="50000"/>
        </a:spcBef>
        <a:spcAft>
          <a:spcPct val="0"/>
        </a:spcAft>
        <a:buFont typeface="Arial" charset="0"/>
        <a:buChar char="–"/>
        <a:defRPr sz="2000">
          <a:solidFill>
            <a:schemeClr val="tx1"/>
          </a:solidFill>
          <a:latin typeface="+mn-lt"/>
        </a:defRPr>
      </a:lvl6pPr>
      <a:lvl7pPr marL="3070225" indent="-268288" algn="l" rtl="0" eaLnBrk="1" fontAlgn="base" hangingPunct="1">
        <a:spcBef>
          <a:spcPct val="50000"/>
        </a:spcBef>
        <a:spcAft>
          <a:spcPct val="0"/>
        </a:spcAft>
        <a:buFont typeface="Arial" charset="0"/>
        <a:buChar char="–"/>
        <a:defRPr sz="2000">
          <a:solidFill>
            <a:schemeClr val="tx1"/>
          </a:solidFill>
          <a:latin typeface="+mn-lt"/>
        </a:defRPr>
      </a:lvl7pPr>
      <a:lvl8pPr marL="3527425" indent="-268288" algn="l" rtl="0" eaLnBrk="1" fontAlgn="base" hangingPunct="1">
        <a:spcBef>
          <a:spcPct val="50000"/>
        </a:spcBef>
        <a:spcAft>
          <a:spcPct val="0"/>
        </a:spcAft>
        <a:buFont typeface="Arial" charset="0"/>
        <a:buChar char="–"/>
        <a:defRPr sz="2000">
          <a:solidFill>
            <a:schemeClr val="tx1"/>
          </a:solidFill>
          <a:latin typeface="+mn-lt"/>
        </a:defRPr>
      </a:lvl8pPr>
      <a:lvl9pPr marL="3984625" indent="-268288" algn="l" rtl="0" eaLnBrk="1" fontAlgn="base" hangingPunct="1">
        <a:spcBef>
          <a:spcPct val="50000"/>
        </a:spcBef>
        <a:spcAft>
          <a:spcPct val="0"/>
        </a:spcAft>
        <a:buFont typeface="Arial"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123.xml"/></Relationships>
</file>

<file path=ppt/slides/_rels/slide1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1.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8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0.xml"/></Relationships>
</file>

<file path=ppt/slides/_rels/slide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0.xml"/></Relationships>
</file>

<file path=ppt/slides/_rels/slide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0.xml"/></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0.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0.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80.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10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9.xml"/></Relationships>
</file>

<file path=ppt/slides/_rels/slide2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16.xml"/></Relationships>
</file>

<file path=ppt/slides/_rels/slide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7.xml"/></Relationships>
</file>

<file path=ppt/slides/_rels/slide2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14.xml"/></Relationships>
</file>

<file path=ppt/slides/_rels/slide2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67.xml"/></Relationships>
</file>

<file path=ppt/slides/_rels/slide28.xml.rels><?xml version="1.0" encoding="UTF-8" standalone="yes"?>
<Relationships xmlns="http://schemas.openxmlformats.org/package/2006/relationships"><Relationship Id="rId3" Type="http://schemas.openxmlformats.org/officeDocument/2006/relationships/hyperlink" Target="http://t.co/7auywDbxBD" TargetMode="External"/><Relationship Id="rId2" Type="http://schemas.openxmlformats.org/officeDocument/2006/relationships/image" Target="../media/image65.png"/><Relationship Id="rId1" Type="http://schemas.openxmlformats.org/officeDocument/2006/relationships/slideLayout" Target="../slideLayouts/slideLayout170.xml"/><Relationship Id="rId4" Type="http://schemas.openxmlformats.org/officeDocument/2006/relationships/hyperlink" Target="https://twitter.com/hashtag/ipcc?src=hash"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image" Target="../media/image74.png"/><Relationship Id="rId3" Type="http://schemas.openxmlformats.org/officeDocument/2006/relationships/chart" Target="../charts/chart7.xml"/><Relationship Id="rId7" Type="http://schemas.openxmlformats.org/officeDocument/2006/relationships/image" Target="../media/image68.emf"/><Relationship Id="rId12" Type="http://schemas.openxmlformats.org/officeDocument/2006/relationships/image" Target="../media/image73.emf"/><Relationship Id="rId2" Type="http://schemas.openxmlformats.org/officeDocument/2006/relationships/notesSlide" Target="../notesSlides/notesSlide9.xml"/><Relationship Id="rId1" Type="http://schemas.openxmlformats.org/officeDocument/2006/relationships/slideLayout" Target="../slideLayouts/slideLayout107.xml"/><Relationship Id="rId6" Type="http://schemas.openxmlformats.org/officeDocument/2006/relationships/image" Target="../media/image67.png"/><Relationship Id="rId11" Type="http://schemas.openxmlformats.org/officeDocument/2006/relationships/image" Target="../media/image72.emf"/><Relationship Id="rId5" Type="http://schemas.openxmlformats.org/officeDocument/2006/relationships/image" Target="../media/image66.wmf"/><Relationship Id="rId15" Type="http://schemas.openxmlformats.org/officeDocument/2006/relationships/image" Target="../media/image76.png"/><Relationship Id="rId10" Type="http://schemas.openxmlformats.org/officeDocument/2006/relationships/image" Target="../media/image71.emf"/><Relationship Id="rId4" Type="http://schemas.openxmlformats.org/officeDocument/2006/relationships/chart" Target="../charts/chart8.xml"/><Relationship Id="rId9" Type="http://schemas.openxmlformats.org/officeDocument/2006/relationships/image" Target="../media/image70.emf"/><Relationship Id="rId14" Type="http://schemas.openxmlformats.org/officeDocument/2006/relationships/image" Target="../media/image7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5.xml"/></Relationships>
</file>

<file path=ppt/slides/_rels/slide3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0.xml"/><Relationship Id="rId1" Type="http://schemas.openxmlformats.org/officeDocument/2006/relationships/slideLayout" Target="../slideLayouts/slideLayout107.xml"/><Relationship Id="rId4" Type="http://schemas.openxmlformats.org/officeDocument/2006/relationships/chart" Target="../charts/chart10.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1.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11.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1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7.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2.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25.xml"/></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115.xml"/><Relationship Id="rId6" Type="http://schemas.openxmlformats.org/officeDocument/2006/relationships/image" Target="../media/image46.png"/><Relationship Id="rId5" Type="http://schemas.openxmlformats.org/officeDocument/2006/relationships/chart" Target="../charts/chart3.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5.xml"/><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354" y="4859470"/>
            <a:ext cx="7466674" cy="657762"/>
          </a:xfrm>
        </p:spPr>
        <p:txBody>
          <a:bodyPr/>
          <a:lstStyle/>
          <a:p>
            <a:r>
              <a:rPr lang="en-US" dirty="0" smtClean="0"/>
              <a:t>Beyond academia: social media analysis in social </a:t>
            </a:r>
            <a:r>
              <a:rPr lang="en-US" dirty="0" smtClean="0"/>
              <a:t>and market research</a:t>
            </a:r>
            <a:endParaRPr lang="en-US" dirty="0"/>
          </a:p>
        </p:txBody>
      </p:sp>
      <p:sp>
        <p:nvSpPr>
          <p:cNvPr id="9" name="Text Placeholder 8"/>
          <p:cNvSpPr>
            <a:spLocks noGrp="1"/>
          </p:cNvSpPr>
          <p:nvPr>
            <p:ph type="body" sz="quarter" idx="10"/>
          </p:nvPr>
        </p:nvSpPr>
        <p:spPr>
          <a:xfrm>
            <a:off x="1" y="5517232"/>
            <a:ext cx="8460431" cy="616226"/>
          </a:xfrm>
        </p:spPr>
        <p:txBody>
          <a:bodyPr/>
          <a:lstStyle/>
          <a:p>
            <a:pPr marL="0" indent="0"/>
            <a:r>
              <a:rPr lang="en-US" dirty="0" smtClean="0"/>
              <a:t>Bobby Duffy</a:t>
            </a:r>
            <a:br>
              <a:rPr lang="en-US" dirty="0" smtClean="0"/>
            </a:br>
            <a:r>
              <a:rPr lang="en-US" dirty="0" smtClean="0"/>
              <a:t>Managing Director, Ipsos MORI Social Research Institute</a:t>
            </a:r>
            <a:r>
              <a:rPr lang="en-US" dirty="0"/>
              <a:t> </a:t>
            </a:r>
            <a:r>
              <a:rPr lang="en-US" dirty="0" smtClean="0"/>
              <a:t>Visiting Senior Research Fellow, King’s College London</a:t>
            </a:r>
          </a:p>
        </p:txBody>
      </p:sp>
      <p:sp>
        <p:nvSpPr>
          <p:cNvPr id="3" name="Picture Placeholder 2"/>
          <p:cNvSpPr>
            <a:spLocks noGrp="1"/>
          </p:cNvSpPr>
          <p:nvPr>
            <p:ph type="pic" sz="quarter" idx="12"/>
          </p:nvPr>
        </p:nvSpPr>
        <p:spPr/>
      </p:sp>
      <p:pic>
        <p:nvPicPr>
          <p:cNvPr id="64514" name="Picture 2" descr="http://i-am-not-a-celebrity.com/wp-content/uploads/2011/04/IANAC-BRIDGET-RILEY.jpg"/>
          <p:cNvPicPr>
            <a:picLocks noChangeAspect="1" noChangeArrowheads="1"/>
          </p:cNvPicPr>
          <p:nvPr/>
        </p:nvPicPr>
        <p:blipFill rotWithShape="1">
          <a:blip r:embed="rId3">
            <a:extLst>
              <a:ext uri="{28A0092B-C50C-407E-A947-70E740481C1C}">
                <a14:useLocalDpi xmlns:a14="http://schemas.microsoft.com/office/drawing/2010/main" val="0"/>
              </a:ext>
            </a:extLst>
          </a:blip>
          <a:srcRect t="25056" b="-1"/>
          <a:stretch/>
        </p:blipFill>
        <p:spPr bwMode="auto">
          <a:xfrm>
            <a:off x="-14355" y="-117259"/>
            <a:ext cx="9172711" cy="4748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37507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 y="2607423"/>
            <a:ext cx="4571999" cy="2117721"/>
          </a:xfrm>
        </p:spPr>
        <p:txBody>
          <a:bodyPr/>
          <a:lstStyle/>
          <a:p>
            <a:r>
              <a:rPr lang="en-GB" sz="5400" dirty="0" smtClean="0"/>
              <a:t>A lot of event-based analysis…</a:t>
            </a:r>
            <a:endParaRPr lang="en-GB" sz="54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1" y="0"/>
            <a:ext cx="4714518" cy="6858000"/>
          </a:xfrm>
          <a:prstGeom prst="rect">
            <a:avLst/>
          </a:prstGeom>
        </p:spPr>
      </p:pic>
    </p:spTree>
    <p:extLst>
      <p:ext uri="{BB962C8B-B14F-4D97-AF65-F5344CB8AC3E}">
        <p14:creationId xmlns:p14="http://schemas.microsoft.com/office/powerpoint/2010/main" val="416343442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blogs.independent.co.uk/wp-content/uploads/2013/03/ed-miliband-getty.jpg"/>
          <p:cNvPicPr>
            <a:picLocks noChangeAspect="1" noChangeArrowheads="1"/>
          </p:cNvPicPr>
          <p:nvPr/>
        </p:nvPicPr>
        <p:blipFill rotWithShape="1">
          <a:blip r:embed="rId3">
            <a:extLst>
              <a:ext uri="{28A0092B-C50C-407E-A947-70E740481C1C}">
                <a14:useLocalDpi xmlns:a14="http://schemas.microsoft.com/office/drawing/2010/main" val="0"/>
              </a:ext>
            </a:extLst>
          </a:blip>
          <a:srcRect t="31023" r="31212" b="-1"/>
          <a:stretch/>
        </p:blipFill>
        <p:spPr bwMode="auto">
          <a:xfrm>
            <a:off x="0" y="-379092"/>
            <a:ext cx="9468544" cy="72561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576904" y="2607416"/>
            <a:ext cx="4195202" cy="1440160"/>
          </a:xfrm>
          <a:prstGeom prst="rect">
            <a:avLst/>
          </a:prstGeom>
          <a:solidFill>
            <a:srgbClr val="F60A20"/>
          </a:solidFill>
          <a:ln>
            <a:solidFill>
              <a:srgbClr val="F60A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6" name="Rectangle 5"/>
          <p:cNvSpPr/>
          <p:nvPr/>
        </p:nvSpPr>
        <p:spPr>
          <a:xfrm flipH="1">
            <a:off x="250620" y="7101481"/>
            <a:ext cx="1355808" cy="1119664"/>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7" name="Rectangle 6"/>
          <p:cNvSpPr/>
          <p:nvPr/>
        </p:nvSpPr>
        <p:spPr>
          <a:xfrm flipH="1">
            <a:off x="2079420" y="7101481"/>
            <a:ext cx="1355808" cy="1119664"/>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8" name="Rectangle 7"/>
          <p:cNvSpPr/>
          <p:nvPr/>
        </p:nvSpPr>
        <p:spPr>
          <a:xfrm flipH="1">
            <a:off x="5737020" y="7101481"/>
            <a:ext cx="1355808" cy="1119664"/>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9" name="Rectangle 8"/>
          <p:cNvSpPr/>
          <p:nvPr/>
        </p:nvSpPr>
        <p:spPr>
          <a:xfrm flipH="1">
            <a:off x="7565820" y="7101481"/>
            <a:ext cx="1355808" cy="1119664"/>
          </a:xfrm>
          <a:prstGeom prst="rect">
            <a:avLst/>
          </a:prstGeom>
          <a:solidFill>
            <a:srgbClr val="F60A20"/>
          </a:solidFill>
          <a:ln>
            <a:solidFill>
              <a:srgbClr val="F60A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0" name="Rectangle 9"/>
          <p:cNvSpPr/>
          <p:nvPr/>
        </p:nvSpPr>
        <p:spPr>
          <a:xfrm flipH="1">
            <a:off x="3908220" y="7101481"/>
            <a:ext cx="1355808" cy="1119664"/>
          </a:xfrm>
          <a:prstGeom prst="rect">
            <a:avLst/>
          </a:prstGeom>
          <a:solidFill>
            <a:srgbClr val="8C89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1" name="TextBox 10"/>
          <p:cNvSpPr txBox="1"/>
          <p:nvPr/>
        </p:nvSpPr>
        <p:spPr>
          <a:xfrm>
            <a:off x="35496" y="2321005"/>
            <a:ext cx="6563015" cy="2215991"/>
          </a:xfrm>
          <a:prstGeom prst="rect">
            <a:avLst/>
          </a:prstGeom>
          <a:noFill/>
        </p:spPr>
        <p:txBody>
          <a:bodyPr wrap="none" rtlCol="0">
            <a:spAutoFit/>
          </a:bodyPr>
          <a:lstStyle/>
          <a:p>
            <a:r>
              <a:rPr lang="en-GB" sz="13800" dirty="0" smtClean="0">
                <a:solidFill>
                  <a:prstClr val="white"/>
                </a:solidFill>
                <a:latin typeface="Bebas Neue" pitchFamily="34" charset="0"/>
              </a:rPr>
              <a:t>The speech</a:t>
            </a:r>
            <a:endParaRPr lang="en-GB" sz="13800" dirty="0">
              <a:solidFill>
                <a:prstClr val="white"/>
              </a:solidFill>
              <a:latin typeface="Bebas Neue" pitchFamily="34" charset="0"/>
            </a:endParaRPr>
          </a:p>
        </p:txBody>
      </p:sp>
      <p:sp>
        <p:nvSpPr>
          <p:cNvPr id="2" name="TextBox 1"/>
          <p:cNvSpPr txBox="1"/>
          <p:nvPr/>
        </p:nvSpPr>
        <p:spPr>
          <a:xfrm>
            <a:off x="4102006" y="4149080"/>
            <a:ext cx="3514104" cy="584775"/>
          </a:xfrm>
          <a:prstGeom prst="rect">
            <a:avLst/>
          </a:prstGeom>
          <a:noFill/>
        </p:spPr>
        <p:txBody>
          <a:bodyPr wrap="none" rtlCol="0">
            <a:spAutoFit/>
          </a:bodyPr>
          <a:lstStyle/>
          <a:p>
            <a:pPr algn="r"/>
            <a:r>
              <a:rPr lang="en-GB" sz="3200" dirty="0" smtClean="0">
                <a:solidFill>
                  <a:prstClr val="white"/>
                </a:solidFill>
                <a:latin typeface="Quicksand" pitchFamily="18" charset="0"/>
              </a:rPr>
              <a:t>23rd September</a:t>
            </a:r>
            <a:endParaRPr lang="en-GB" sz="3200" dirty="0">
              <a:solidFill>
                <a:prstClr val="white"/>
              </a:solidFill>
              <a:latin typeface="Quicksand" pitchFamily="18" charset="0"/>
            </a:endParaRPr>
          </a:p>
        </p:txBody>
      </p:sp>
    </p:spTree>
    <p:extLst>
      <p:ext uri="{BB962C8B-B14F-4D97-AF65-F5344CB8AC3E}">
        <p14:creationId xmlns:p14="http://schemas.microsoft.com/office/powerpoint/2010/main" val="14016665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flipH="1">
            <a:off x="0" y="0"/>
            <a:ext cx="9144000" cy="6858000"/>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16" name="Freeform 15"/>
          <p:cNvSpPr/>
          <p:nvPr/>
        </p:nvSpPr>
        <p:spPr>
          <a:xfrm>
            <a:off x="36512" y="-315416"/>
            <a:ext cx="9144000" cy="4953325"/>
          </a:xfrm>
          <a:custGeom>
            <a:avLst/>
            <a:gdLst>
              <a:gd name="connsiteX0" fmla="*/ 0 w 7683910"/>
              <a:gd name="connsiteY0" fmla="*/ 4572000 h 4572000"/>
              <a:gd name="connsiteX1" fmla="*/ 648929 w 7683910"/>
              <a:gd name="connsiteY1" fmla="*/ 3465871 h 4572000"/>
              <a:gd name="connsiteX2" fmla="*/ 1342103 w 7683910"/>
              <a:gd name="connsiteY2" fmla="*/ 3937820 h 4572000"/>
              <a:gd name="connsiteX3" fmla="*/ 2669458 w 7683910"/>
              <a:gd name="connsiteY3" fmla="*/ 2064775 h 4572000"/>
              <a:gd name="connsiteX4" fmla="*/ 3672348 w 7683910"/>
              <a:gd name="connsiteY4" fmla="*/ 3229897 h 4572000"/>
              <a:gd name="connsiteX5" fmla="*/ 5161935 w 7683910"/>
              <a:gd name="connsiteY5" fmla="*/ 3480620 h 4572000"/>
              <a:gd name="connsiteX6" fmla="*/ 5456903 w 7683910"/>
              <a:gd name="connsiteY6" fmla="*/ 2669458 h 4572000"/>
              <a:gd name="connsiteX7" fmla="*/ 6681019 w 7683910"/>
              <a:gd name="connsiteY7" fmla="*/ 501446 h 4572000"/>
              <a:gd name="connsiteX8" fmla="*/ 7285703 w 7683910"/>
              <a:gd name="connsiteY8" fmla="*/ 1150375 h 4572000"/>
              <a:gd name="connsiteX9" fmla="*/ 7683910 w 7683910"/>
              <a:gd name="connsiteY9"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3910" h="4572000">
                <a:moveTo>
                  <a:pt x="0" y="4572000"/>
                </a:moveTo>
                <a:lnTo>
                  <a:pt x="648929" y="3465871"/>
                </a:lnTo>
                <a:lnTo>
                  <a:pt x="1342103" y="3937820"/>
                </a:lnTo>
                <a:lnTo>
                  <a:pt x="2669458" y="2064775"/>
                </a:lnTo>
                <a:lnTo>
                  <a:pt x="3672348" y="3229897"/>
                </a:lnTo>
                <a:lnTo>
                  <a:pt x="5161935" y="3480620"/>
                </a:lnTo>
                <a:lnTo>
                  <a:pt x="5456903" y="2669458"/>
                </a:lnTo>
                <a:lnTo>
                  <a:pt x="6681019" y="501446"/>
                </a:lnTo>
                <a:lnTo>
                  <a:pt x="7285703" y="1150375"/>
                </a:lnTo>
                <a:lnTo>
                  <a:pt x="7683910" y="0"/>
                </a:lnTo>
              </a:path>
            </a:pathLst>
          </a:custGeom>
          <a:noFill/>
          <a:ln w="57150">
            <a:solidFill>
              <a:srgbClr val="F2EFEB"/>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5" name="Rectangle 4"/>
          <p:cNvSpPr/>
          <p:nvPr/>
        </p:nvSpPr>
        <p:spPr>
          <a:xfrm flipH="1">
            <a:off x="259230" y="8469560"/>
            <a:ext cx="1355808" cy="1119664"/>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6" name="Rectangle 5"/>
          <p:cNvSpPr/>
          <p:nvPr/>
        </p:nvSpPr>
        <p:spPr>
          <a:xfrm flipH="1">
            <a:off x="2088030" y="8469560"/>
            <a:ext cx="1355808" cy="1119664"/>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7" name="Rectangle 6"/>
          <p:cNvSpPr/>
          <p:nvPr/>
        </p:nvSpPr>
        <p:spPr>
          <a:xfrm flipH="1">
            <a:off x="5745630" y="8469560"/>
            <a:ext cx="1355808" cy="1119664"/>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8" name="Rectangle 7"/>
          <p:cNvSpPr/>
          <p:nvPr/>
        </p:nvSpPr>
        <p:spPr>
          <a:xfrm flipH="1">
            <a:off x="7574430" y="8469560"/>
            <a:ext cx="1355808" cy="1119664"/>
          </a:xfrm>
          <a:prstGeom prst="rect">
            <a:avLst/>
          </a:prstGeom>
          <a:solidFill>
            <a:srgbClr val="F60A20"/>
          </a:solidFill>
          <a:ln>
            <a:solidFill>
              <a:srgbClr val="F60A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9" name="Rectangle 8"/>
          <p:cNvSpPr/>
          <p:nvPr/>
        </p:nvSpPr>
        <p:spPr>
          <a:xfrm flipH="1">
            <a:off x="3916830" y="8469560"/>
            <a:ext cx="1355808" cy="1119664"/>
          </a:xfrm>
          <a:prstGeom prst="rect">
            <a:avLst/>
          </a:prstGeom>
          <a:solidFill>
            <a:srgbClr val="8C89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4" name="TextBox 3"/>
          <p:cNvSpPr txBox="1"/>
          <p:nvPr/>
        </p:nvSpPr>
        <p:spPr>
          <a:xfrm>
            <a:off x="2564079" y="4682813"/>
            <a:ext cx="3916794" cy="892552"/>
          </a:xfrm>
          <a:prstGeom prst="rect">
            <a:avLst/>
          </a:prstGeom>
          <a:noFill/>
        </p:spPr>
        <p:txBody>
          <a:bodyPr wrap="square" rtlCol="0">
            <a:spAutoFit/>
          </a:bodyPr>
          <a:lstStyle/>
          <a:p>
            <a:pPr algn="ctr"/>
            <a:r>
              <a:rPr lang="en-GB" sz="5200" dirty="0" smtClean="0">
                <a:solidFill>
                  <a:srgbClr val="5E5A65"/>
                </a:solidFill>
                <a:latin typeface="Quicksand" pitchFamily="18" charset="0"/>
              </a:rPr>
              <a:t>&gt;800 p/m</a:t>
            </a:r>
            <a:endParaRPr lang="en-GB" sz="5200" dirty="0">
              <a:solidFill>
                <a:srgbClr val="5E5A65"/>
              </a:solidFill>
              <a:latin typeface="Quicksand" pitchFamily="18" charset="0"/>
            </a:endParaRPr>
          </a:p>
        </p:txBody>
      </p:sp>
      <p:sp>
        <p:nvSpPr>
          <p:cNvPr id="11" name="Rectangle 10"/>
          <p:cNvSpPr/>
          <p:nvPr/>
        </p:nvSpPr>
        <p:spPr>
          <a:xfrm>
            <a:off x="1979712" y="1664804"/>
            <a:ext cx="5594717" cy="1440160"/>
          </a:xfrm>
          <a:prstGeom prst="rect">
            <a:avLst/>
          </a:prstGeom>
          <a:solidFill>
            <a:srgbClr val="F60A20"/>
          </a:solidFill>
          <a:ln>
            <a:solidFill>
              <a:srgbClr val="E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13" name="Rectangle 12"/>
          <p:cNvSpPr/>
          <p:nvPr/>
        </p:nvSpPr>
        <p:spPr>
          <a:xfrm>
            <a:off x="2645030" y="3070762"/>
            <a:ext cx="3853940" cy="1938992"/>
          </a:xfrm>
          <a:prstGeom prst="rect">
            <a:avLst/>
          </a:prstGeom>
        </p:spPr>
        <p:txBody>
          <a:bodyPr wrap="none">
            <a:spAutoFit/>
          </a:bodyPr>
          <a:lstStyle/>
          <a:p>
            <a:pPr algn="ctr"/>
            <a:r>
              <a:rPr lang="en-GB" sz="12000" dirty="0" smtClean="0">
                <a:solidFill>
                  <a:srgbClr val="5E5A65"/>
                </a:solidFill>
                <a:latin typeface="Bebas Neue" pitchFamily="34" charset="0"/>
              </a:rPr>
              <a:t>tweets</a:t>
            </a:r>
            <a:endParaRPr lang="en-GB" sz="12000" dirty="0">
              <a:solidFill>
                <a:srgbClr val="5E5A65"/>
              </a:solidFill>
              <a:latin typeface="Bebas Neue" pitchFamily="34" charset="0"/>
            </a:endParaRPr>
          </a:p>
        </p:txBody>
      </p:sp>
      <p:sp>
        <p:nvSpPr>
          <p:cNvPr id="15" name="TextBox 14"/>
          <p:cNvSpPr txBox="1"/>
          <p:nvPr/>
        </p:nvSpPr>
        <p:spPr>
          <a:xfrm>
            <a:off x="2051720" y="1295364"/>
            <a:ext cx="5625993" cy="2215991"/>
          </a:xfrm>
          <a:prstGeom prst="rect">
            <a:avLst/>
          </a:prstGeom>
          <a:noFill/>
        </p:spPr>
        <p:txBody>
          <a:bodyPr wrap="square" rtlCol="0">
            <a:spAutoFit/>
          </a:bodyPr>
          <a:lstStyle/>
          <a:p>
            <a:pPr algn="ctr"/>
            <a:r>
              <a:rPr lang="en-GB" sz="13800" dirty="0" smtClean="0">
                <a:solidFill>
                  <a:srgbClr val="F2EFEB"/>
                </a:solidFill>
                <a:latin typeface="Bebas Neue" pitchFamily="34" charset="0"/>
              </a:rPr>
              <a:t>36,124</a:t>
            </a:r>
            <a:endParaRPr lang="en-GB" sz="13800" dirty="0" smtClean="0">
              <a:solidFill>
                <a:srgbClr val="F2EFEB"/>
              </a:solidFill>
              <a:latin typeface="Bebas Neue" pitchFamily="34" charset="0"/>
            </a:endParaRPr>
          </a:p>
        </p:txBody>
      </p:sp>
    </p:spTree>
    <p:extLst>
      <p:ext uri="{BB962C8B-B14F-4D97-AF65-F5344CB8AC3E}">
        <p14:creationId xmlns:p14="http://schemas.microsoft.com/office/powerpoint/2010/main" val="2953487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ular Callout 23"/>
          <p:cNvSpPr/>
          <p:nvPr/>
        </p:nvSpPr>
        <p:spPr>
          <a:xfrm>
            <a:off x="2088030" y="1664804"/>
            <a:ext cx="5148266" cy="1405958"/>
          </a:xfrm>
          <a:prstGeom prst="wedgeRectCallout">
            <a:avLst>
              <a:gd name="adj1" fmla="val 33658"/>
              <a:gd name="adj2" fmla="val 125731"/>
            </a:avLst>
          </a:prstGeom>
          <a:solidFill>
            <a:srgbClr val="F60A20"/>
          </a:solidFill>
          <a:ln>
            <a:solidFill>
              <a:srgbClr val="F60A2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5" name="Rectangle 4"/>
          <p:cNvSpPr/>
          <p:nvPr/>
        </p:nvSpPr>
        <p:spPr>
          <a:xfrm flipH="1">
            <a:off x="259230" y="8469560"/>
            <a:ext cx="1355808" cy="1119664"/>
          </a:xfrm>
          <a:prstGeom prst="rect">
            <a:avLst/>
          </a:prstGeom>
          <a:solidFill>
            <a:srgbClr val="262626"/>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6" name="Rectangle 5"/>
          <p:cNvSpPr/>
          <p:nvPr/>
        </p:nvSpPr>
        <p:spPr>
          <a:xfrm flipH="1">
            <a:off x="2088030" y="8469560"/>
            <a:ext cx="1355808" cy="1119664"/>
          </a:xfrm>
          <a:prstGeom prst="rect">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7" name="Rectangle 6"/>
          <p:cNvSpPr/>
          <p:nvPr/>
        </p:nvSpPr>
        <p:spPr>
          <a:xfrm flipH="1">
            <a:off x="5745630" y="8469560"/>
            <a:ext cx="1355808" cy="1119664"/>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8" name="Rectangle 7"/>
          <p:cNvSpPr/>
          <p:nvPr/>
        </p:nvSpPr>
        <p:spPr>
          <a:xfrm flipH="1">
            <a:off x="7574430" y="8469560"/>
            <a:ext cx="1355808" cy="1119664"/>
          </a:xfrm>
          <a:prstGeom prst="rect">
            <a:avLst/>
          </a:prstGeom>
          <a:solidFill>
            <a:srgbClr val="F60A20"/>
          </a:solidFill>
          <a:ln>
            <a:solidFill>
              <a:srgbClr val="F60A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9" name="Rectangle 8"/>
          <p:cNvSpPr/>
          <p:nvPr/>
        </p:nvSpPr>
        <p:spPr>
          <a:xfrm flipH="1">
            <a:off x="3916830" y="8469560"/>
            <a:ext cx="1355808" cy="1119664"/>
          </a:xfrm>
          <a:prstGeom prst="rect">
            <a:avLst/>
          </a:prstGeom>
          <a:solidFill>
            <a:srgbClr val="8C89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0" name="TextBox 19"/>
          <p:cNvSpPr txBox="1"/>
          <p:nvPr/>
        </p:nvSpPr>
        <p:spPr>
          <a:xfrm>
            <a:off x="2555776" y="1213009"/>
            <a:ext cx="4015843" cy="2215991"/>
          </a:xfrm>
          <a:prstGeom prst="rect">
            <a:avLst/>
          </a:prstGeom>
          <a:noFill/>
        </p:spPr>
        <p:txBody>
          <a:bodyPr wrap="none" rtlCol="0">
            <a:spAutoFit/>
          </a:bodyPr>
          <a:lstStyle/>
          <a:p>
            <a:pPr algn="ctr"/>
            <a:r>
              <a:rPr lang="en-GB" sz="13800" dirty="0" smtClean="0">
                <a:solidFill>
                  <a:srgbClr val="F2EFEB"/>
                </a:solidFill>
                <a:latin typeface="Bebas Neue" pitchFamily="34" charset="0"/>
              </a:rPr>
              <a:t>12,145</a:t>
            </a:r>
          </a:p>
        </p:txBody>
      </p:sp>
      <p:sp>
        <p:nvSpPr>
          <p:cNvPr id="21" name="Rectangle 20"/>
          <p:cNvSpPr/>
          <p:nvPr/>
        </p:nvSpPr>
        <p:spPr>
          <a:xfrm>
            <a:off x="2895667" y="3140968"/>
            <a:ext cx="3533340" cy="1938992"/>
          </a:xfrm>
          <a:prstGeom prst="rect">
            <a:avLst/>
          </a:prstGeom>
        </p:spPr>
        <p:txBody>
          <a:bodyPr wrap="none">
            <a:spAutoFit/>
          </a:bodyPr>
          <a:lstStyle/>
          <a:p>
            <a:pPr algn="ctr"/>
            <a:r>
              <a:rPr lang="en-GB" sz="12000" dirty="0" smtClean="0">
                <a:solidFill>
                  <a:srgbClr val="5E5A65"/>
                </a:solidFill>
                <a:latin typeface="Bebas Neue" pitchFamily="34" charset="0"/>
              </a:rPr>
              <a:t>Unique</a:t>
            </a:r>
            <a:endParaRPr lang="en-GB" sz="12000" dirty="0">
              <a:solidFill>
                <a:srgbClr val="5E5A65"/>
              </a:solidFill>
              <a:latin typeface="Bebas Neue" pitchFamily="34" charset="0"/>
            </a:endParaRPr>
          </a:p>
        </p:txBody>
      </p:sp>
      <p:sp>
        <p:nvSpPr>
          <p:cNvPr id="22" name="Rectangle 21"/>
          <p:cNvSpPr/>
          <p:nvPr/>
        </p:nvSpPr>
        <p:spPr>
          <a:xfrm>
            <a:off x="2852588" y="4239162"/>
            <a:ext cx="3438827" cy="1938992"/>
          </a:xfrm>
          <a:prstGeom prst="rect">
            <a:avLst/>
          </a:prstGeom>
        </p:spPr>
        <p:txBody>
          <a:bodyPr wrap="none">
            <a:spAutoFit/>
          </a:bodyPr>
          <a:lstStyle/>
          <a:p>
            <a:pPr algn="ctr"/>
            <a:r>
              <a:rPr lang="en-GB" sz="12000" dirty="0" smtClean="0">
                <a:solidFill>
                  <a:srgbClr val="5E5A65"/>
                </a:solidFill>
                <a:latin typeface="Bebas Neue" pitchFamily="34" charset="0"/>
              </a:rPr>
              <a:t>voices</a:t>
            </a:r>
            <a:endParaRPr lang="en-GB" sz="12000" dirty="0">
              <a:solidFill>
                <a:srgbClr val="5E5A65"/>
              </a:solidFill>
              <a:latin typeface="Bebas Neue" pitchFamily="34" charset="0"/>
            </a:endParaRPr>
          </a:p>
        </p:txBody>
      </p:sp>
    </p:spTree>
    <p:extLst>
      <p:ext uri="{BB962C8B-B14F-4D97-AF65-F5344CB8AC3E}">
        <p14:creationId xmlns:p14="http://schemas.microsoft.com/office/powerpoint/2010/main" val="41318298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4-09-23 at 19.21.10.png"/>
          <p:cNvPicPr>
            <a:picLocks noGrp="1" noChangeAspect="1"/>
          </p:cNvPicPr>
          <p:nvPr>
            <p:ph idx="1"/>
          </p:nvPr>
        </p:nvPicPr>
        <p:blipFill>
          <a:blip r:embed="rId2">
            <a:extLst>
              <a:ext uri="{28A0092B-C50C-407E-A947-70E740481C1C}">
                <a14:useLocalDpi xmlns:a14="http://schemas.microsoft.com/office/drawing/2010/main" val="0"/>
              </a:ext>
            </a:extLst>
          </a:blip>
          <a:srcRect t="376" b="376"/>
          <a:stretch>
            <a:fillRect/>
          </a:stretch>
        </p:blipFill>
        <p:spPr>
          <a:xfrm>
            <a:off x="0" y="92075"/>
            <a:ext cx="9144000" cy="6765925"/>
          </a:xfrm>
        </p:spPr>
      </p:pic>
    </p:spTree>
    <p:extLst>
      <p:ext uri="{BB962C8B-B14F-4D97-AF65-F5344CB8AC3E}">
        <p14:creationId xmlns:p14="http://schemas.microsoft.com/office/powerpoint/2010/main" val="6252832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4-09-23 at 19.25.54.png"/>
          <p:cNvPicPr>
            <a:picLocks noGrp="1" noChangeAspect="1"/>
          </p:cNvPicPr>
          <p:nvPr>
            <p:ph idx="1"/>
          </p:nvPr>
        </p:nvPicPr>
        <p:blipFill>
          <a:blip r:embed="rId2">
            <a:extLst>
              <a:ext uri="{28A0092B-C50C-407E-A947-70E740481C1C}">
                <a14:useLocalDpi xmlns:a14="http://schemas.microsoft.com/office/drawing/2010/main" val="0"/>
              </a:ext>
            </a:extLst>
          </a:blip>
          <a:srcRect t="-18430" b="-18430"/>
          <a:stretch>
            <a:fillRect/>
          </a:stretch>
        </p:blipFill>
        <p:spPr>
          <a:xfrm>
            <a:off x="0" y="0"/>
            <a:ext cx="9144000" cy="7081709"/>
          </a:xfrm>
        </p:spPr>
      </p:pic>
      <p:sp>
        <p:nvSpPr>
          <p:cNvPr id="3" name="TextBox 2"/>
          <p:cNvSpPr txBox="1"/>
          <p:nvPr/>
        </p:nvSpPr>
        <p:spPr>
          <a:xfrm>
            <a:off x="42157" y="6287870"/>
            <a:ext cx="3441968" cy="646331"/>
          </a:xfrm>
          <a:prstGeom prst="rect">
            <a:avLst/>
          </a:prstGeom>
          <a:noFill/>
        </p:spPr>
        <p:txBody>
          <a:bodyPr wrap="none" rtlCol="0">
            <a:spAutoFit/>
          </a:bodyPr>
          <a:lstStyle/>
          <a:p>
            <a:r>
              <a:rPr lang="en-GB" sz="3600" dirty="0">
                <a:solidFill>
                  <a:srgbClr val="F60A20"/>
                </a:solidFill>
                <a:latin typeface="Bebas Neue" panose="020B0606020202050201" pitchFamily="34" charset="0"/>
              </a:rPr>
              <a:t>How did </a:t>
            </a:r>
            <a:r>
              <a:rPr lang="en-GB" sz="3600" dirty="0">
                <a:solidFill>
                  <a:srgbClr val="F60A20"/>
                </a:solidFill>
                <a:latin typeface="Bebas Neue" panose="020B0606020202050201" pitchFamily="34" charset="0"/>
              </a:rPr>
              <a:t>E</a:t>
            </a:r>
            <a:r>
              <a:rPr lang="en-GB" sz="3600" dirty="0" smtClean="0">
                <a:solidFill>
                  <a:srgbClr val="F60A20"/>
                </a:solidFill>
                <a:latin typeface="Bebas Neue" panose="020B0606020202050201" pitchFamily="34" charset="0"/>
              </a:rPr>
              <a:t>d </a:t>
            </a:r>
            <a:r>
              <a:rPr lang="en-GB" sz="3600" dirty="0">
                <a:solidFill>
                  <a:srgbClr val="F60A20"/>
                </a:solidFill>
                <a:latin typeface="Bebas Neue" panose="020B0606020202050201" pitchFamily="34" charset="0"/>
              </a:rPr>
              <a:t>do?</a:t>
            </a:r>
          </a:p>
        </p:txBody>
      </p:sp>
      <p:sp>
        <p:nvSpPr>
          <p:cNvPr id="5" name="Rectangle 4"/>
          <p:cNvSpPr/>
          <p:nvPr/>
        </p:nvSpPr>
        <p:spPr>
          <a:xfrm>
            <a:off x="3347864" y="6425680"/>
            <a:ext cx="5854193" cy="324000"/>
          </a:xfrm>
          <a:prstGeom prst="rect">
            <a:avLst/>
          </a:prstGeom>
          <a:solidFill>
            <a:srgbClr val="F60A20"/>
          </a:solidFill>
          <a:ln>
            <a:solidFill>
              <a:srgbClr val="F60A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Tree>
    <p:extLst>
      <p:ext uri="{BB962C8B-B14F-4D97-AF65-F5344CB8AC3E}">
        <p14:creationId xmlns:p14="http://schemas.microsoft.com/office/powerpoint/2010/main" val="42114822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157" y="6287870"/>
            <a:ext cx="3441968" cy="646331"/>
          </a:xfrm>
          <a:prstGeom prst="rect">
            <a:avLst/>
          </a:prstGeom>
          <a:noFill/>
        </p:spPr>
        <p:txBody>
          <a:bodyPr wrap="none" rtlCol="0">
            <a:spAutoFit/>
          </a:bodyPr>
          <a:lstStyle/>
          <a:p>
            <a:r>
              <a:rPr lang="en-GB" sz="3600" dirty="0">
                <a:solidFill>
                  <a:srgbClr val="F60A20"/>
                </a:solidFill>
                <a:latin typeface="Bebas Neue" panose="020B0606020202050201" pitchFamily="34" charset="0"/>
              </a:rPr>
              <a:t>How did </a:t>
            </a:r>
            <a:r>
              <a:rPr lang="en-GB" sz="3600" dirty="0">
                <a:solidFill>
                  <a:srgbClr val="F60A20"/>
                </a:solidFill>
                <a:latin typeface="Bebas Neue" panose="020B0606020202050201" pitchFamily="34" charset="0"/>
              </a:rPr>
              <a:t>E</a:t>
            </a:r>
            <a:r>
              <a:rPr lang="en-GB" sz="3600" dirty="0" smtClean="0">
                <a:solidFill>
                  <a:srgbClr val="F60A20"/>
                </a:solidFill>
                <a:latin typeface="Bebas Neue" panose="020B0606020202050201" pitchFamily="34" charset="0"/>
              </a:rPr>
              <a:t>d </a:t>
            </a:r>
            <a:r>
              <a:rPr lang="en-GB" sz="3600" dirty="0">
                <a:solidFill>
                  <a:srgbClr val="F60A20"/>
                </a:solidFill>
                <a:latin typeface="Bebas Neue" panose="020B0606020202050201" pitchFamily="34" charset="0"/>
              </a:rPr>
              <a:t>do?</a:t>
            </a:r>
          </a:p>
        </p:txBody>
      </p:sp>
      <p:sp>
        <p:nvSpPr>
          <p:cNvPr id="5" name="Rectangle 4"/>
          <p:cNvSpPr/>
          <p:nvPr/>
        </p:nvSpPr>
        <p:spPr>
          <a:xfrm>
            <a:off x="3347864" y="6425680"/>
            <a:ext cx="5854192" cy="324000"/>
          </a:xfrm>
          <a:prstGeom prst="rect">
            <a:avLst/>
          </a:prstGeom>
          <a:solidFill>
            <a:srgbClr val="F60A20"/>
          </a:solidFill>
          <a:ln>
            <a:solidFill>
              <a:srgbClr val="F60A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6" name="TextBox 5"/>
          <p:cNvSpPr txBox="1"/>
          <p:nvPr/>
        </p:nvSpPr>
        <p:spPr>
          <a:xfrm>
            <a:off x="42157" y="5718583"/>
            <a:ext cx="3704219" cy="830997"/>
          </a:xfrm>
          <a:prstGeom prst="rect">
            <a:avLst/>
          </a:prstGeom>
          <a:noFill/>
        </p:spPr>
        <p:txBody>
          <a:bodyPr wrap="none" rtlCol="0">
            <a:spAutoFit/>
          </a:bodyPr>
          <a:lstStyle/>
          <a:p>
            <a:r>
              <a:rPr lang="en-GB" sz="4800" dirty="0" smtClean="0">
                <a:solidFill>
                  <a:schemeClr val="tx2"/>
                </a:solidFill>
                <a:latin typeface="Bebas Neue" panose="020B0606020202050201" pitchFamily="34" charset="0"/>
              </a:rPr>
              <a:t>Tweets over time</a:t>
            </a:r>
            <a:endParaRPr lang="en-GB" sz="4800" dirty="0">
              <a:solidFill>
                <a:schemeClr val="tx2"/>
              </a:solidFill>
              <a:latin typeface="Bebas Neue" panose="020B0606020202050201" pitchFamily="34" charset="0"/>
            </a:endParaRPr>
          </a:p>
        </p:txBody>
      </p:sp>
      <p:pic>
        <p:nvPicPr>
          <p:cNvPr id="2" name="Picture 1"/>
          <p:cNvPicPr>
            <a:picLocks noChangeAspect="1"/>
          </p:cNvPicPr>
          <p:nvPr/>
        </p:nvPicPr>
        <p:blipFill>
          <a:blip r:embed="rId2"/>
          <a:stretch>
            <a:fillRect/>
          </a:stretch>
        </p:blipFill>
        <p:spPr>
          <a:xfrm>
            <a:off x="472988" y="175260"/>
            <a:ext cx="8198025" cy="5554218"/>
          </a:xfrm>
          <a:prstGeom prst="rect">
            <a:avLst/>
          </a:prstGeom>
        </p:spPr>
      </p:pic>
      <p:sp>
        <p:nvSpPr>
          <p:cNvPr id="3" name="TextBox 2"/>
          <p:cNvSpPr txBox="1"/>
          <p:nvPr/>
        </p:nvSpPr>
        <p:spPr>
          <a:xfrm>
            <a:off x="2979337" y="2924944"/>
            <a:ext cx="2808312" cy="1815882"/>
          </a:xfrm>
          <a:prstGeom prst="rect">
            <a:avLst/>
          </a:prstGeom>
          <a:noFill/>
        </p:spPr>
        <p:txBody>
          <a:bodyPr wrap="square" rtlCol="0">
            <a:spAutoFit/>
          </a:bodyPr>
          <a:lstStyle/>
          <a:p>
            <a:r>
              <a:rPr lang="en-GB" sz="2800" dirty="0" smtClean="0"/>
              <a:t>Devolution/ constitutional reform/votes for 16-17 year olds</a:t>
            </a:r>
            <a:endParaRPr lang="en-GB" sz="2800" dirty="0"/>
          </a:p>
        </p:txBody>
      </p:sp>
      <p:cxnSp>
        <p:nvCxnSpPr>
          <p:cNvPr id="8" name="Straight Arrow Connector 7"/>
          <p:cNvCxnSpPr/>
          <p:nvPr/>
        </p:nvCxnSpPr>
        <p:spPr>
          <a:xfrm flipV="1">
            <a:off x="4860032" y="476672"/>
            <a:ext cx="1440160" cy="247569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02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2157" y="6287870"/>
            <a:ext cx="2853666" cy="646331"/>
          </a:xfrm>
          <a:prstGeom prst="rect">
            <a:avLst/>
          </a:prstGeom>
          <a:noFill/>
        </p:spPr>
        <p:txBody>
          <a:bodyPr wrap="none" rtlCol="0">
            <a:spAutoFit/>
          </a:bodyPr>
          <a:lstStyle/>
          <a:p>
            <a:r>
              <a:rPr lang="en-GB" sz="3600" dirty="0">
                <a:solidFill>
                  <a:srgbClr val="F60A20"/>
                </a:solidFill>
                <a:latin typeface="Bebas Neue" panose="020B0606020202050201" pitchFamily="34" charset="0"/>
              </a:rPr>
              <a:t>How did </a:t>
            </a:r>
            <a:r>
              <a:rPr lang="en-GB" sz="3600" dirty="0">
                <a:solidFill>
                  <a:srgbClr val="F60A20"/>
                </a:solidFill>
                <a:latin typeface="Bebas Neue" panose="020B0606020202050201" pitchFamily="34" charset="0"/>
              </a:rPr>
              <a:t>E</a:t>
            </a:r>
            <a:r>
              <a:rPr lang="en-GB" sz="3600" dirty="0" smtClean="0">
                <a:solidFill>
                  <a:srgbClr val="F60A20"/>
                </a:solidFill>
                <a:latin typeface="Bebas Neue" panose="020B0606020202050201" pitchFamily="34" charset="0"/>
              </a:rPr>
              <a:t>d </a:t>
            </a:r>
            <a:r>
              <a:rPr lang="en-GB" sz="3600" dirty="0">
                <a:solidFill>
                  <a:srgbClr val="F60A20"/>
                </a:solidFill>
                <a:latin typeface="Bebas Neue" panose="020B0606020202050201" pitchFamily="34" charset="0"/>
              </a:rPr>
              <a:t>do?</a:t>
            </a:r>
          </a:p>
        </p:txBody>
      </p:sp>
      <p:sp>
        <p:nvSpPr>
          <p:cNvPr id="14" name="Rectangle 13"/>
          <p:cNvSpPr/>
          <p:nvPr/>
        </p:nvSpPr>
        <p:spPr>
          <a:xfrm>
            <a:off x="3347864" y="6425680"/>
            <a:ext cx="5854192" cy="315688"/>
          </a:xfrm>
          <a:prstGeom prst="rect">
            <a:avLst/>
          </a:prstGeom>
          <a:solidFill>
            <a:srgbClr val="F60A20"/>
          </a:solidFill>
          <a:ln w="12700" cap="flat" cmpd="sng" algn="ctr">
            <a:solidFill>
              <a:srgbClr val="F60A2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5" name="TextBox 14"/>
          <p:cNvSpPr txBox="1"/>
          <p:nvPr/>
        </p:nvSpPr>
        <p:spPr>
          <a:xfrm>
            <a:off x="42157" y="5718583"/>
            <a:ext cx="4987519" cy="830997"/>
          </a:xfrm>
          <a:prstGeom prst="rect">
            <a:avLst/>
          </a:prstGeom>
          <a:noFill/>
        </p:spPr>
        <p:txBody>
          <a:bodyPr wrap="none" rtlCol="0">
            <a:spAutoFit/>
          </a:bodyPr>
          <a:lstStyle/>
          <a:p>
            <a:r>
              <a:rPr lang="en-GB" sz="4800" dirty="0" smtClean="0">
                <a:solidFill>
                  <a:srgbClr val="3B3B3B"/>
                </a:solidFill>
                <a:latin typeface="Bebas Neue" panose="020B0606020202050201" pitchFamily="34" charset="0"/>
              </a:rPr>
              <a:t>Who tweeted, and how?</a:t>
            </a:r>
            <a:endParaRPr lang="en-GB" sz="4800" dirty="0">
              <a:solidFill>
                <a:srgbClr val="3B3B3B"/>
              </a:solidFill>
              <a:latin typeface="Bebas Neue" panose="020B0606020202050201" pitchFamily="34" charset="0"/>
            </a:endParaRPr>
          </a:p>
        </p:txBody>
      </p:sp>
      <p:pic>
        <p:nvPicPr>
          <p:cNvPr id="3" name="Picture 2"/>
          <p:cNvPicPr>
            <a:picLocks noChangeAspect="1"/>
          </p:cNvPicPr>
          <p:nvPr/>
        </p:nvPicPr>
        <p:blipFill>
          <a:blip r:embed="rId2"/>
          <a:stretch>
            <a:fillRect/>
          </a:stretch>
        </p:blipFill>
        <p:spPr>
          <a:xfrm>
            <a:off x="372181" y="76200"/>
            <a:ext cx="8399638" cy="5562600"/>
          </a:xfrm>
          <a:prstGeom prst="rect">
            <a:avLst/>
          </a:prstGeom>
        </p:spPr>
      </p:pic>
      <p:pic>
        <p:nvPicPr>
          <p:cNvPr id="4" name="Picture 3"/>
          <p:cNvPicPr>
            <a:picLocks noChangeAspect="1"/>
          </p:cNvPicPr>
          <p:nvPr/>
        </p:nvPicPr>
        <p:blipFill>
          <a:blip r:embed="rId3"/>
          <a:stretch>
            <a:fillRect/>
          </a:stretch>
        </p:blipFill>
        <p:spPr>
          <a:xfrm>
            <a:off x="7876469" y="179070"/>
            <a:ext cx="895350" cy="571500"/>
          </a:xfrm>
          <a:prstGeom prst="rect">
            <a:avLst/>
          </a:prstGeom>
        </p:spPr>
      </p:pic>
    </p:spTree>
    <p:extLst>
      <p:ext uri="{BB962C8B-B14F-4D97-AF65-F5344CB8AC3E}">
        <p14:creationId xmlns:p14="http://schemas.microsoft.com/office/powerpoint/2010/main" val="36415564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2157" y="6287870"/>
            <a:ext cx="2853666" cy="646331"/>
          </a:xfrm>
          <a:prstGeom prst="rect">
            <a:avLst/>
          </a:prstGeom>
          <a:noFill/>
        </p:spPr>
        <p:txBody>
          <a:bodyPr wrap="none" rtlCol="0">
            <a:spAutoFit/>
          </a:bodyPr>
          <a:lstStyle/>
          <a:p>
            <a:r>
              <a:rPr lang="en-GB" sz="3600" dirty="0">
                <a:solidFill>
                  <a:srgbClr val="F60A20"/>
                </a:solidFill>
                <a:latin typeface="Bebas Neue" panose="020B0606020202050201" pitchFamily="34" charset="0"/>
              </a:rPr>
              <a:t>How did </a:t>
            </a:r>
            <a:r>
              <a:rPr lang="en-GB" sz="3600" dirty="0">
                <a:solidFill>
                  <a:srgbClr val="F60A20"/>
                </a:solidFill>
                <a:latin typeface="Bebas Neue" panose="020B0606020202050201" pitchFamily="34" charset="0"/>
              </a:rPr>
              <a:t>E</a:t>
            </a:r>
            <a:r>
              <a:rPr lang="en-GB" sz="3600" dirty="0" smtClean="0">
                <a:solidFill>
                  <a:srgbClr val="F60A20"/>
                </a:solidFill>
                <a:latin typeface="Bebas Neue" panose="020B0606020202050201" pitchFamily="34" charset="0"/>
              </a:rPr>
              <a:t>d </a:t>
            </a:r>
            <a:r>
              <a:rPr lang="en-GB" sz="3600" dirty="0">
                <a:solidFill>
                  <a:srgbClr val="F60A20"/>
                </a:solidFill>
                <a:latin typeface="Bebas Neue" panose="020B0606020202050201" pitchFamily="34" charset="0"/>
              </a:rPr>
              <a:t>do?</a:t>
            </a:r>
          </a:p>
        </p:txBody>
      </p:sp>
      <p:sp>
        <p:nvSpPr>
          <p:cNvPr id="14" name="Rectangle 13"/>
          <p:cNvSpPr/>
          <p:nvPr/>
        </p:nvSpPr>
        <p:spPr>
          <a:xfrm>
            <a:off x="3347864" y="6425680"/>
            <a:ext cx="5854192" cy="324000"/>
          </a:xfrm>
          <a:prstGeom prst="rect">
            <a:avLst/>
          </a:prstGeom>
          <a:solidFill>
            <a:srgbClr val="F60A20"/>
          </a:solidFill>
          <a:ln w="12700" cap="flat" cmpd="sng" algn="ctr">
            <a:solidFill>
              <a:srgbClr val="F60A2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5" name="TextBox 14"/>
          <p:cNvSpPr txBox="1"/>
          <p:nvPr/>
        </p:nvSpPr>
        <p:spPr>
          <a:xfrm>
            <a:off x="42157" y="5718583"/>
            <a:ext cx="4987519" cy="830997"/>
          </a:xfrm>
          <a:prstGeom prst="rect">
            <a:avLst/>
          </a:prstGeom>
          <a:noFill/>
        </p:spPr>
        <p:txBody>
          <a:bodyPr wrap="none" rtlCol="0">
            <a:spAutoFit/>
          </a:bodyPr>
          <a:lstStyle/>
          <a:p>
            <a:r>
              <a:rPr lang="en-GB" sz="4800" dirty="0" smtClean="0">
                <a:solidFill>
                  <a:srgbClr val="3B3B3B"/>
                </a:solidFill>
                <a:latin typeface="Bebas Neue" panose="020B0606020202050201" pitchFamily="34" charset="0"/>
              </a:rPr>
              <a:t>Who tweeted, and how?</a:t>
            </a:r>
            <a:endParaRPr lang="en-GB" sz="4800" dirty="0">
              <a:solidFill>
                <a:srgbClr val="3B3B3B"/>
              </a:solidFill>
              <a:latin typeface="Bebas Neue" panose="020B0606020202050201" pitchFamily="34" charset="0"/>
            </a:endParaRPr>
          </a:p>
        </p:txBody>
      </p:sp>
      <p:pic>
        <p:nvPicPr>
          <p:cNvPr id="7" name="Picture 6"/>
          <p:cNvPicPr>
            <a:picLocks noChangeAspect="1"/>
          </p:cNvPicPr>
          <p:nvPr/>
        </p:nvPicPr>
        <p:blipFill>
          <a:blip r:embed="rId2">
            <a:clrChange>
              <a:clrFrom>
                <a:srgbClr val="FFFFFF"/>
              </a:clrFrom>
              <a:clrTo>
                <a:srgbClr val="FFFFFF">
                  <a:alpha val="0"/>
                </a:srgbClr>
              </a:clrTo>
            </a:clrChange>
          </a:blip>
          <a:stretch>
            <a:fillRect/>
          </a:stretch>
        </p:blipFill>
        <p:spPr>
          <a:xfrm>
            <a:off x="98108" y="350521"/>
            <a:ext cx="2754442" cy="2560320"/>
          </a:xfrm>
          <a:prstGeom prst="rect">
            <a:avLst/>
          </a:prstGeom>
        </p:spPr>
      </p:pic>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6030277" y="4837677"/>
            <a:ext cx="1381125" cy="304800"/>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3714750" y="249616"/>
            <a:ext cx="5143500" cy="4648200"/>
          </a:xfrm>
          <a:prstGeom prst="rect">
            <a:avLst/>
          </a:prstGeom>
        </p:spPr>
      </p:pic>
      <p:sp>
        <p:nvSpPr>
          <p:cNvPr id="6" name="TextBox 5"/>
          <p:cNvSpPr txBox="1"/>
          <p:nvPr/>
        </p:nvSpPr>
        <p:spPr>
          <a:xfrm>
            <a:off x="842696" y="1904050"/>
            <a:ext cx="1530547" cy="646331"/>
          </a:xfrm>
          <a:prstGeom prst="rect">
            <a:avLst/>
          </a:prstGeom>
          <a:noFill/>
        </p:spPr>
        <p:txBody>
          <a:bodyPr wrap="none" rtlCol="0">
            <a:spAutoFit/>
          </a:bodyPr>
          <a:lstStyle/>
          <a:p>
            <a:pPr algn="ctr"/>
            <a:r>
              <a:rPr lang="en-GB" dirty="0" smtClean="0">
                <a:solidFill>
                  <a:schemeClr val="bg1"/>
                </a:solidFill>
              </a:rPr>
              <a:t>41 Positive</a:t>
            </a:r>
          </a:p>
          <a:p>
            <a:pPr algn="ctr"/>
            <a:r>
              <a:rPr lang="en-GB" dirty="0" smtClean="0">
                <a:solidFill>
                  <a:schemeClr val="bg1"/>
                </a:solidFill>
              </a:rPr>
              <a:t>1367 Negative</a:t>
            </a:r>
            <a:endParaRPr lang="en-GB" dirty="0">
              <a:solidFill>
                <a:schemeClr val="bg1"/>
              </a:solidFill>
            </a:endParaRPr>
          </a:p>
        </p:txBody>
      </p:sp>
      <p:sp>
        <p:nvSpPr>
          <p:cNvPr id="12" name="TextBox 11"/>
          <p:cNvSpPr txBox="1"/>
          <p:nvPr/>
        </p:nvSpPr>
        <p:spPr>
          <a:xfrm>
            <a:off x="5219700" y="3554474"/>
            <a:ext cx="2933700" cy="649885"/>
          </a:xfrm>
          <a:prstGeom prst="rect">
            <a:avLst/>
          </a:prstGeom>
          <a:noFill/>
        </p:spPr>
        <p:txBody>
          <a:bodyPr wrap="square" rtlCol="0">
            <a:spAutoFit/>
          </a:bodyPr>
          <a:lstStyle/>
          <a:p>
            <a:pPr algn="ctr"/>
            <a:r>
              <a:rPr lang="en-GB" dirty="0" smtClean="0">
                <a:solidFill>
                  <a:schemeClr val="bg1"/>
                </a:solidFill>
              </a:rPr>
              <a:t>1598 Positive</a:t>
            </a:r>
          </a:p>
          <a:p>
            <a:pPr algn="ctr"/>
            <a:r>
              <a:rPr lang="en-GB" dirty="0" smtClean="0">
                <a:solidFill>
                  <a:schemeClr val="bg1"/>
                </a:solidFill>
              </a:rPr>
              <a:t>5644 Negative</a:t>
            </a:r>
            <a:endParaRPr lang="en-GB" dirty="0">
              <a:solidFill>
                <a:schemeClr val="bg1"/>
              </a:solidFill>
            </a:endParaRPr>
          </a:p>
        </p:txBody>
      </p:sp>
    </p:spTree>
    <p:extLst>
      <p:ext uri="{BB962C8B-B14F-4D97-AF65-F5344CB8AC3E}">
        <p14:creationId xmlns:p14="http://schemas.microsoft.com/office/powerpoint/2010/main" val="42548842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0" y="0"/>
            <a:ext cx="9177666" cy="6343650"/>
          </a:xfrm>
        </p:spPr>
      </p:pic>
      <p:sp>
        <p:nvSpPr>
          <p:cNvPr id="5" name="AutoShape 2" descr="data:image/jpeg;base64,/9j/4AAQSkZJRgABAQAAAQABAAD/2wCEAAkGBxQTEhUUExQWFhUXGBwbGBgYGBccGxwaGh0aGhocHB0YHCggHholHBwcITEkJSkrLi4uFx8zODMsNygtLisBCgoKDg0OGhAQGywkICY0LCw0NSwsLCwvLCwsLywsNDQsLCwsLCw0LCwsLCwsLCwsLCwsLSwsLC8sLCwsLCwsLP/AABEIALEBHAMBIgACEQEDEQH/xAAcAAACAgMBAQAAAAAAAAAAAAAFBgMEAAIHAQj/xABCEAACAQIEAwUFBgUCBQUBAQABAhEAAwQSITEFQVEGEyJhcTKBkaGxByNCUsHwFGJy0eEzghU0orLxJENzksJTFv/EABsBAAIDAQEBAAAAAAAAAAAAAAMEAgUGAQAH/8QAMhEAAgIBBAAEBAUEAgMAAAAAAQIAAxEEEiExBRNBUSIyYXGBkaHB8DNCsdEU4QY08f/aAAwDAQACEQMRAD8ADKQw6g0PxHDGzeDWeRMfAnT4kVGlw2nIPsk0Xt3Adq0V9C3LtaIVXPS25YKXC4i14lF1P6ZPxyEj40U4Z2vdTF0ZwNyujfDY/KtcRi79vxWiGA3QidOq8/d8OlRf8aw92DftCfzJvHWRBHxqit0z1NiWqatLR8a5/wAw+l3C4uBm8Y9kiUuLHQ7n5ipcSpUd3ifvLbezdiIPIPHst0caelL1vg9m9rhrwJ/K2/lqNR7wa0xHEMSi9zdJAkHWMx5AZgdVJ69KE1zKMOJMUo3Nbfn3JH4FbFzW9KE+GB4o5+WnWPdV/wD/AM3hyoIu3NekHb1XT3x76X8+ukTzOpien+YqezbvEmWbw7yJg+QXaqtixO7OJaI54Udw7w/hi2w1oXGe25Er7LA9VIMTBIIjUGDVbF4TPbvWdSUJAnfTVG96/WouHJiHMgkjlp/40pnfh9wDM4EbZojeInyJ094pzTXFSDFNVUXB95zRL7WzlaaJWLwYb0S4rwjMSApMnSB15Vtb7FXbUNceBuVUT7pP9q0N/iOn06q1jd9e8oUoewkKOpUs6VM/iEUJwmPnQ70TtPVgDmKsMQLjcAVaV2+lZ3p9m4IMaeY6jqPOjzKDXvC+Gu792qC5b3ZW2X+YHkfLn86U1Vp06G0YwO+cfl/r1h6cWEKe4Iwlwqd9KarmAK4dLryC7EQfyxK/GD8qlwfArNq4GKmRspJKz1g/qaM8VtG/ayKROYESdNJHTzrP2/8AkiNdUtfCZ+In2/nMdHh52MW79IgcT4dm1G/7+dVeFJcuOLQBLdeQA3JPICnUdnHA8boPSSfoPrTB2e7HEgukIG/Ew8TdNvw/vWre3xKrbmk7j+k9pvD3PN/wr7nv8JX7PcDaO6tOznd31VBvsN+ZEnUzsKbL3Zi2iSHIYbsx0P8Ab3fOhuEwV2zdyg5X02O45eo9aLYq64Yd9vPgjb0j81UrOXJZ+5cMDVtShsL+p+/vKWGwpCkq7KY8QBIq5w+9cu+FdMp1Y7DpHWelb3eFu6FgcjR4R18m/Tp8qVeG8cOHvZmnLqrrz+H5gf1qBO0jMIiHUKxTBYSf7QMF/C2GxKklFHiUn8R0WOgZoEcpFcWtvicS+ZS9+6QBMEhQNlE+FVHIbU//AGndqHxWGuWwMlotb8PMnvEgsf0Hzot2PwaW7KqoAj5+dRLL2sHcl67a7uwM/n7/AFnPF+z7HNq+QT5jTyNUrvZTE2ATctFgOhn6TXe7ag1VxSDlUPMMCKxOBWMaUIYksh0KmdB19RRa5hA6hk1B2q79oPClS4XtgKrCWAGmYHePOg3ZfFzbKsdm08ttPj9aufDLyW8s9H9JWa2vHxes9ysp/c1IjBt6K3bQbce+qGIwUajX61eYIleGBkDYciq5t61atXyu+oqRkDCRXMZ6ks4lKKmtrIrV7ZG9b2zpXlHPM8YbxeGDiKHYYlDBqxaxsaNUrMrdKlB9SxauA0Px/DjJe17R9pOTeYnQP8jz61YRY2qRb1QsrVxhp5WKnIgBbKuMwkEE67MD58wau3A2VWclzES28An+0e6p8fhM/jTS5z1gOOjRz6Hl5iqSXc6wVAKEyCDpsSCAZJGpnnNZ/wAQoateepb6FxY4A7M8u41UIce1Jj1Oxjy39wo3gMWTBPPypct8MYXUcoShOkzp1mdefOj+JnQAAydekVSWkHCiX+lrZSWMcey+MRmyq9tzPshlJ/zTnxHDzbJaAI1JIgeZrm97AsMP31q0rlMmVhkHiZgMoIPiUDeROszpTljuL3Dge+KhiLeYiQQpG58W8RPnTCKqjEDazO2fwiF2h4jctWRibDQ9u4DI2IkowYc1MiR5eQpy7Mcfs4+znXRhAuWzupP1U8j+oNKOBtC/YdG2uKQf6tifjrSJ2d4vcwGKFwa5SUuLydZ8Q+Ug8iBXdbol1dWR8w6P7SrDGmwqY89q+FYNWOTMH590BAPmCQvwpVW9kOjhh6EH3g/pNNPELiXLjPbMo5zqfJ4bbrrHuoPxHhobVdDWj8P0rU0Jh2PAPxc/tKu64M5BAH2mYfFA014HjCYezltgPdbVm/COg6tHw1Nc6BZDBolhsVR9Tpa9WoS35Qc49/v9JBHao7k7hrF4+87Zu8aZ2/D6ZRpTQtq7ZS2btpu9uCQgg5RMCQTMnkNfjVf7NMFau4jPcYfdwUQn2n1Og55QCfhRbszxdL+Iv4y+YS0uYTyzGEA8wBAHMmqXxOjTBlREAI+mJc+ErYQ1z5IHp7k8D9ZocDdQhriOk6gkc9+UifKmnD8WvG2Myj+ZxuB1y7e/5UrY7tMcSxB8Nrkk/Akj8XPyotexV21aUuCAfZbmdJhhyMfGKRVgM7TLnU1O4QWqN3tCTWwzfdyX3nf3k9KDcdx963cCuYZYYRqD0InlNE+yvGLYturlUKeIk6Sp5+46fClbtl2jS+yi2uiSM53M+XIac9fSvOwCZzI6OixtT5ZTIHqf5+kZ8d21tLaUp4rrDVeSnnmPry5+Vc44hxFrjs7GWYyeWp8qk4LgWxN7uwwURmYnkoIBgczJFWO3i4eyluxh4NxCTcMjNBEeM8pOwoRL2jPpLGpdJoLfLHLHv6D6/SacQ4JZfhVy6zHvXWbesDNbeQg6likehoh2b4kuQM1tkUjRjEHz01+NInfvCr3jELmAiTAY/h0gSxM8zI1ps7L2BktnO/hyws6eGdI6GaIUwolHff5t7MG3f69AI+WMUmTMCCvWqD4lnJgoB0Oaf8VBgLoyezlBuNpGm55VbThiEl8skgCZMROYCJjfnvUPpI4xzEzt3w9rlhmG67jy5x51zbhGEuIrOwIUtAPIkTMfGu4cZUZCsaEUndtLK28NhlQAAsW+R28vF9Kd8Oci9R/OotrEBrLRVs4oir1nEBvI0JrYNFarMoisJXsKG20NDblsodKu4bGcjVq7bDCvEZnMkdwamIBEGtYrMRhiv9/71or9Qa8D7yX2he9eGgMa1MuEUjQD3UMxKF003FS8G4jm8Le0K5nmQI44ll8HroTUFy0w50YEGoLqV2RBg1XYVdscJN495adDcUaoZVmA1ykRBHIGdJrLVkmYBMbwNvXpU6XrVpc4lrv4QJCp/MT+JugGnXpVZ4q4FBG7k+mM5/nvkftHdEGNoKjr16xKF+4TowjWvMNjQrQVDqdCpFQ468Tlj0qPDpqOpIHx0rJ7QOpsvMJHMaeLcXAs20VSqN4iYYgBRB8yeVEsNfN7hF7ulfcgZkZZWQzZZGuk0u8CfEveKIbeVGK5c+sIYJAAJO2/OukXsJfvWbZju2Qg5Q0hvCVZW08/jrTKVjO4xW64heBgdznPZPF+I2zzEj1G494+lLPbTAZb7sNiQT/u2PxmmniXD2wuOWVKo7hlnaG0YA7aEn3RQ7t3Y+9U8ikH0nX+/upzTH+2V/iKgsti/wBw/WBuzfEyv3THT8P6j9aaLdwGud6qd9Qdx8jTHgsYQFYbH9mr7R25Gwyjvr53CFOI4AOJG9ACSh194pqw98MK3udnDf2IU9NC5Hkuk/Gj32JWNzHEHSrudoGYN4Vi2UG5bfK6EEQfFrIkfr617axBClQSFMSORyzE+kmmzgfYWzdT7t7mcyGzwFJBmGEZkMgDT60r8YUWXe0RBQlSDpBHpWU19i3WmxOjN54ERXR5T4yOfwzkfrHj7P8AAWwpxWIdVQGLYdgASN3MnkdB5gnpRXtT2yw9y29m0DdJHtbKDuCJ1Jn3edcpwNp7rBbaM7HYKCTHupw4N2JxDkG8RZToSGf3AGB7z7qAjNt2oIXU0adbv+RqbPsOsfuYLv4uY+X6Ucsdmsti7fxRKZbbMqTBkAkFugkbUv8Aa61bw2Je1aJKKFIkyRKgmT1nX31U7TdrnxTQ3hQ6qimd9mYx4jz2gdJrldYyd3pO6/XlakNJwG5Pv9gPrKWF49cw7MyHKzIVmNQCQTHIHw7+tCbvEm1PWSSYkk7knUz6+dbth17zIROu5YknqeU8vjWuGZc7LCyAeQkcgZ/fKmK12jEzus1b6lyx4/nrInxDPzLH/c371pt7DY4oWRp3kSI9fn9aXMHJJDEzlB1H5j5/vSrmGfJcV13Gvr5VJjuGIsh2nMe+AYgMpRsQzKGJyjRlkn2igmKPYDiKFfu3DjqrAg/DnSlZt2Lr94bKkMuh7sHUEypgbgzv5Uf4dgbasbi21TSJChT11ga0uZYY4knFLmhrnnG8O5YEsxEDLJJABEwJ2EzTpjrudso859BVQqls5rwDWgIuA/k5kRqCNwRrIo+k1HkWhiMwGopN1ZAM58yEb1qRTxw3sXcxoe7hvDhzJtNe0ZxyjKDpyzGPfQDivZrE4eTdsugH4tCvxUkVpq9RVZ8rftKNq3XsQKas2MQRUBFYpij5x3BnmErd8N/atf4NT5VSInUVKmJcCKmJHHtKnAsbBytVvi/Dih7636mP3tVLjHDjZfOvsk6eXlTP2afv0g8tCaWLhFO84AhQpZhsGcynwniHeQPxdOdOXBOFozAXRJPI7D+9e8E4Dh7DlkEs2hY9OijkKcsLgkIlQjAdRrVJrPEms+Co4Hv6mWen0S1/HYOf0E8/4fbNm/aRVBa00AADUDy8yK4/etjXzrsnDgP4pQBANm4CP91qPkDXPuJdlsRbYgWi6xoyaiPrNVpYlQY5WqhiPtE26I/SqVzEagruKI4yyQ2UyCNwdCD0g7UGuYRmJyzudRUQoJzGTYwG2dH7C4e3eIc4QZl3eIGux1IGsHauiXHyr0HQbfClH7PbTHDrcGhXwXdNGgDK46nb/wCz9KZsbdlD6V1+OBFw5fuBeJcTRvBcVWHQgH68/Oh3F+ya4sK63DbI5Zcw+oPzpZxmNC477wkBAvh5SRM/OnPCcZQAZSKGljIcwj1q4xiIfF/sxxCsDZuW3H82ZCP+6enwqrhOxuKRSCLbQdAryfP2gPrXSn4sOtVuC9m8Xcv3LreCyWlZMOwOvhEGBM6keg509RrbA2V5ilukTHxcRO4D2cxrvFu0wI5tCgdD4uXnTfiuEXsMv/qU76WBW4hlkY7akDSTGunWmviHaGxgAq3rb2kOzhSyE+bDWfUVz/jf2mm7iEFq0HsKTmVtDcB+gG9S1Vp1By3Y9pGhGpxgcHnP/csHtRds3Dc7sIVVw6tH3lxJU5CDHMST+XzpE4pjziL125c9tmnT3CPPQRRTHOuW9cVcinMVSZyjUgSd6EXsIUYab+Wx5iDpTNWjNdDFhk4zz6D/AHBPrD5wNZxjjj1/6kuBwrs0Kyq49klsknybk3SSJ60WxGPx4Ui7iXtoAZLX12Akx3bF2McgDNAbR89JkaCR8oqrw/AC2jo34idtNxH75a1WhQPWWbeJWt2qn7iVeIXS9oXEJ1JJJ3gGJOvMx8ajxts/dNI/9vTnJ6ekfOiKYW2LPdsQRG/PedOhqZguUKVkAiNOa7HWiBgOBK+xmsO5jKWIt/8AqUfXVyNtNFnfrrt5VljDFbufKdQ+v+4R6afGiV14CyCJ1BPWBtl1Oh+Y6664gtsADAJ0hoEkGZ21+g61zeZHE0W82dhI9lYkDck5tt9qs4PCteuJbU+I/i2CjUknyAofjHLXjIytA0EEbdf7yfOjnZUQznUGAsnpMn6CvdLmSQbmxG3EX8Ng/wCHsWS9y45cueuklzOgEgAAfpWj9oXuAqqBDsSx1HoBuffS9gybmMvPvkAtL/3N86IrYi4QwInXoQaE0dReOOoY4daCjeZ5nc0B7Y3s7W7A/Gcz/wDxqR9Tp8atW8flVQNWHy8zVHg2H713xD6l9F8kXb46n31FRjkzr9bRHjslxVjbNk3haRB4ZGsflX0r29irYY/fFv6p1oJYw1bXrFR3TwrxyJR7Q9n7NyXw7Kr800Ct6clb5HypHu2ipIIII0IO4p4urFL/AByzPj5jfzH+Ku/D9eciuw5HoZWavSgfGsCgVLbu6aitFr1Vq9AI6lYY043CBgdJB3FacCCW0yr1Jryzi4BB5A0Jwt8jnVN405CqnvzLHwlMszR0sXo1miNjixXYxP0pLt8QIFWMPxEbsdB86zuJekAzp3Z25muKx9oz8INEHuCSB1P1pG7AcZ77G5RsEZvoP1oraxpZ2M6Fm26ZjRekETZM2H7CWOMcBw96Tdtgt+bZviKWB2ZsWTmBLQfZYggfLWm+9dWJ+tBeIuMrQP2KgxxDV59YZ7PYkFjbMQyER6f4LUJxOLK5lbdSR7xpVLgmOAvWjP4wD6N4T8ia07YvlxDjbNlPvYD/APU1LtPtIY22ke4/xOc9qsSGxTtJDDKpEaGANZnfWpOCWsRfcW7CNcf+WdB1Y/hHmabuB/Zt/FYjFHEZrdoXYtOGAuMEZlJCmRkIgAsPTrXVeG8Ow+Csi3ZRbaDkNyepO7N5mmfKGBFP+QwJMWey/Z6xhAjYq6HvH2e8lUU9EDgZj/MfcBVztd27w+DUrm7y6R4UXf1J2VfM+6aVe1X2h2cQrWLNrvlJhixAWAdQNCSTtMaTOtJXav8Agnt27mETuXBK3bOs9VcHZhoQSOqyBUgu3gSDOr8tnMq9oO0OIxtwtdYkbrbWcq+7mfM/KqmFsxqdz8v81rZxuf8Ah7ZAXLKswgZlZ5lo3gdegqwDVn4dQpYu3Yi2puO3aOBJcZi1FplLAGAInWqNq6QlqLktmbMh0URGSGPXxE9IHWvcdbkBuY+lQYaSyyNNSduQ/vQ/EHbzSPp+kjp1G2XLQBzM7ATJADj05fpvUXf2ghkgtuNG0J3GvPz+tbWMMi21Jyahj4hMkHQCSRJBEelSvmRyqQzCJUAKlsHndKCSf5R/iqvOTgRvHrNBeBWLdu4wzbhdY0O6gxz261KEvMFizAU7MwPNiPCWB/F0nSr/APwoMJvXXvECcozBAP6EIgb6knavcJwOz3SscONvaydN5IAI1BkzzqflmR3QMWfMFLojbQFbMZAX8o1gdetSvYZwxNxzlUbggQWXz11adKJWsE2UMkuoOltjJA5ZGY5gx5BiQdRoRVJmIDjMzDJbCMfym6gygRpHMdZmhkFTJDBEoX7RF1sugJ2+tG+Eyinzb5aUPuD7wnzJorh2+4c9Nf8AtrrH4RCVfNJezZ+6zc3ZmJ9WP6RRxyApY8hQvhNsKrIBAS5cSP6XYD5UUxOiCdiQKE3zR+s4SL/F75WwY9q4Qg9W3+U/KmLgyAWwu2UR8KVePNl/hp273X5Uyd53bT+Fvk3P415/lEEOWJhyww2qS/b0obhMTJoqpkUGHEDYpKCYtZMUx4tKC3EGcz0oqGBtWK+Js5WI5cq0SrWNIZ2jlpUS2q2WkYvUrH2mcuAVyBCbtmU+hobBBq9dtwfKalsKshjG+lUXjDZuA9hLbwtcVk/We4fhN64JCNHWKC8dW5a8JEetdS4Pxy2EyOR6/wDigH2gPau4ZjIzrGU89xp6RVQrcjMsn3EGQ/ZQyo1+6Tqtr6yf/wA1mC47lAmqX2d2j3eI/mAQa8yr/wB6V/4s5ehGhB5EaGjuuVH4xepgHf8ACdHTtBmEAitLl9rhCIdTM+Q5n9+VIOHxjtogJPl/eurfZ92Uud0bt+QXiB/LvpOuu87bb0E1kniG85VGYr4HBYjvhatoztIOm0TuSdAvma603Zyy1/v7gzuAMoPsrBJBjm2u52jSp0wVmwpIJUcznb++ppC7Ydo8VYsO9u9mtG73XjQC6h0LeJSBGUmJWdKarrKjrMSstFjcHH7xp7XdpcLg7c3oJMlbagF2y9AOh56AcyK5XhPtNNzF95eVreHClUt2yWgkjxMWInQHQQBOxiaWuJOjP3ou/fCNc+YmBAEEnSNIHWqGEsW7l770lEfdk/Ax1Bgg+GdCOWbfSiZWDaqwD3E6VxTHcIxINwXxZvH8a2rkk/zpk8Xrv51zLGsAzeMOoJ8ShgCOoDgET5ijV7sxaRc/8fYy+YM+4KWn3Uv3VEsFJZRrOWNNpIkwNRueYry4ECYY7I8IfFXhCFkWc2XpBAPmQYOlQ3A1tmRt1JB9QYNFezt1MEVa/aLQZEiTbJghgDpPnuOVM/F+EWOIFsTYvjvHiQTKkgADzVoA6+lO6TUCpiH4Bg7a9w4iDiLsoY6it8K2uvRq14jhGtMyGCVaDlIYAxMSukxyrSxciSTHhO558un6ULXsGsJH0kqBhZatOypaZZzsirbEE+IgMzkDUhF199MnA+G2ymRSMg1uOYLEmZJ38R1M9DEaCRvCbQzoSNLdi2o/quLnbkeSoPSjdm1ZcWlUqWjM5U6xE5TG4kgQelKIMDMK3tPeHWbhsm2sLbMgORLMp0mP1PuqyMJcRAiuGUbqREiSSJnmevWKo9qeN2rdh1FwZ2Q5Aja66A6bDUGZ5V72Txdx7IzoyqAoRmMs4jcyZGo0qWTIzbH3DcJa0hEaXWOgkwIA/E3InaN5gACeKWctttZl7Zk7ybisx125NrGrHajONe998Lapk/EWJkGBMAc6CcWVjaAYiC6DToYO8kbDppFcflZ1e4CxIbvSIO/n115Ux8CsZrJQ6ZgQZ31n/FBcJaOcqPEdR86YsDaZP7UFzxiM0KScza0+W+Z2uol4epULcHudZP8AVV/iZ+6noR9aH8TsuQpUQ6MWtE7Nn9uy3TNup2kAevuH4it+0Quh2IOhVhyYciDUW73CHrOBsMrY20rPhQ4lWvBGB6XFK/GiKv4Llm5/q2jkbz/I48mEH1kcqAcUxfgt8mW9bPoVM039pcMjXExH4x4CRzB116wdvU13GV5gy+2zj1lbCpBFG8Pd0oThGmiFoUue42o4muMal7Gnxe40bxzxNLuLueL40RBIW9RfFyGb+o/WrNu9pQ5nkn1qRGrZ0fCir9JmX5YmMWKTMVXqST6D/wA1LxDgrC13loE5dxqTHX0r21h7t4lbFp7jKdco0GxgtsNOppg4SbtuM6lSN10PzBIrNeI2btQx/D8pe6CphSAO+5zscU5EkGq2Lx7XNJMV0fHcIwV03LpVVd0ZZ/CGaIfL+cEb9CaXF7KKk3Lt1Gtjks6ydP8Ax86TG2Msz4xiRYHEth8JbuD2mu97HVUEfP8AWpr3B+/xRGGt97333iwBAn2pJ0WDqZ604YLA4G9ZJvWrjeEQVziARrly+EKKYrHExhlbIltQCphFCZkOgJgb/wBvOjPdWUCxRKrVcvKvZj7PRYy3LrW3uDXLkJRT5SRmI6ke6rXaDtq2DuZLtoOGnI1p1J/3I0Eeu1UeNdu1bNbtXBaI0Z2UmDzCgwDHWaVh/BKzNevXMVdJ9i2pksdlYmApMHTMNtqn5bADaIMXqSfM5/n0x+sI2eJYjF3hiLzFcPZOfINpGqgnm0x8utUuLnLhsQmK0a6DibQgmHQxDchnDZfLLrE1Phe0xuFRatKtpZ+7ylsoBhi/826jSBJ0MTQLiJuX8K+Ju63L0sv8tq33aBV6KSS8fzdadorKkIezEbbNx3DgDgCFMHcBthtpUHT0q1ewlu8CHUNI0MaiNJB3B1pCwvitasSQGGvLUx8qH8O45iLRUrcYx+FjmXbof8VA1ckQyvjkQtwLC2nuG1dRWk6MRrKEhlneCon/AGmmbiHCba2fukVNmIUATHXrEzrtSalwx3g0bNmHSSSfh+k10TBYsXba3FGjDbp1B9Dp7qWQ54j2pTYwcRWwOKt4i2LF4AOBltt1jSD0Plz5dKH4Dhz4e6bT7Opgg+0AdDI1B39JqTjPDzauPAIU6qfPePn9Ku4G6LqqzuTcsHSdzbfKuvWCRr0Gu80zpLMWBGgNVSDWbEhjh/GbFm0mHu2l7k6ABZUf1LvPnvQftFwTDs2XBXDcuOsiymZso/MXGirr+M+lVe03/tweu3uqhw7iN2wHuW2KsAu+x3gETrUNbWtdxC8DiL6diyAmGE4dku3bd1IZVtHWNhbynkQRKNrMba1YuYmzcYWlVlGTLeZPDGwIJ30PSi9jtJaxCvbxFvVdNJ8UxqhBkGY5gc5rOH4ZQ4RAq2jqzSSzGIAjKq6eo667lUWALiMrSXORA/EuD2rWHW3aUeJ7a5oliCwJkgdAaOteVAFABY6Kukn/AB1JqnxzgGYKLLhSjZwATB9oRMxPORPzqtxH2R3aFGDBg5IBkb7nbfc89qkrBvWRetl9JHjGvW2a2SHUnM0bgk6DlGvnyG01TvubzBVmEZSZnoxI6yCQN5FFbGDYiSd9TEyZ6k6mr1nABREACh2WA8CGqoPbQfgcGE9kTO56mrq4fUFh6VcUqvQ1SxuPA6UHuNjAE2xQUgqdQRQrHYBbuJsAk2HvWyovJu11PwXV9lgViNjyqhi+L5nVF/EwBPkelMvaPB97gCyA95YK3U8mt779Fn4UWsYOIpe4OMQfiuxLqj38RfF0WUZ1RUy5ioJAJnbT/NVeBYHH4+ybwvWxbDkd3lHiKwY0WR0GtPeD4kl3DC8f9N7WZgATAI8YgamNRp0oNwbtPhbNru8Dh37uZliVUkgAmXJc6AchtRCeIEAkyhwtvCOtErTUOwmk+ZJ+OtX7e9JHuWq8CU+INvSvjr4zFQfERAHrz9BFMPFbmhoGx+7tsIh7zg6a+FSAJ90++nNJWHsAPUS1lm1OIEu4UrWqqaOsgNRDAiteE9pn9/vOlYQs6hC2W2ugQCB8Bv6maauH8DsZA3tzzMgfAfrVHj2Dto4dCA0+JRt6+Xp51XuY/wAMAwN45HyI51js4Y7uZrXzai+T8I9hx/iAu3XZ/DkZ8MD3vMAnIR7z7XppQvspg7OGfvMV41Igg6quoM5Y1EjnTVhsHcxPsrC/nbb3dfdSh9peBbBGz95K3swkiAGWNOehB+RqOGY5UQ1Y0ygpc3OD9T/9j/2p7RWbSFDqrWmnLyBXw+6NfhXHOI9pnvKo1QZCrayGB/fzoaEuQQH0IjXXQ777aVG9vuYaMwj3Ajn6R9DRzpbCdzSoGpqQbU5hQ3GLJFpyAwLCG/CJGuUzJg6TVx2Z7hFpH+9guVXZgSHIliQQsb8697PcXUg96xESwnNrO8L8gBvE1cvXmdGZWVWcBfuxIB0gtmMErqBoJiNqbzkCVzcEySzhWtKwtWFUEyfvMxDFsql8p/NIgE+zNMHELWfBoCuVrYDrGgg6HbQ6EyORA8qFPjrGEsa3CznKWZtWdg+fYCI3GgoTj+PX8RZSzattatEgPecgO8EPlA/Bb8McyfiDJX2MGkChaCDCd9tCkmP9oP60q2jTJxIEW77Zg0sZjWNl+GlLuDWWUdSKlvBYsPrGFU4Ah20kADoBR/sdjcpeyTvLJ66Zh9D7moQE3qO3dNt0uDdGzf3HvBj31VqcNmX1qeZWVjzjcOGXKwkNofI7g/X40q3V/hbxlcygnfmpGvvH1FOQYOuZdmAKn11B+lDuNYXvcO0CWEMvWRy+EimHGRkdys09gVtrdHgxY46694AhlQsqeoZQw+RFDb6+BydBnQH4qP39OYzE3gGs66lGSDyyNmU+8XCv+wVBdug6MFPXVxpO0TG4HwqNrtYd59ZFqhUxr9oQOKCXc4e1uTJZSdiIhZ0nWmPgvFRdUZSpghTlmASJMZgOm9JYxqBcy2rcD+Un6tUv/G3QLcEAcgqqB8hNL+WfaES3aZ0nD4t7jDD2bSIYm5evA5ROwtopBdvOQKvX+BXESQwukawFy67iPEefnXNcT2vvKFiPEJkbjz8qN4D7R7lkm3dQXGjwkeESdg3l5ge7nUghx1OPZycGXX42LYyuotsN1JUEe4nah+K7RDfMp/pk/wBh86Y8N2bTHL3+IvZ7xEDuQqInkNCzx1Y/CkzjnYvFYe4SfvbEGHWZECfEvL5iubAT3O+cwGJUPHrjjkPfFQXsSZBkkk8pP1qhg7Jkx0PP4UVweGIUz5xGu0fP+9E4HUEWZu5Ww9xe9tyQBnXfl60+Dtbaw9tVuq7u2cZVUGcjFG3IG4+dKeC7PXu9V3IsqCD4pzx5KAT7jFNWLdVMWCUQjWFVSSSSxJXXUmd6gXUGTFTsIK7O8WuW7Ny0gZUNwm1mgMiNuoGsGec8zV7C2dNKit2YNXLTR50Kx90bqQJJ7Nsjl86kZ4qo2LAqjjeMBRzoYUnqFLgdma8bvaE0B4Styb1gsoUOLhLTAkaGROWdBtzpm4XBuK+I7tEGqqzrLE7GNYA31jWKp8QuomMxCXGAt4m2DbYGRK7AEHaf0FWOnUpgniVeptVyQIM7+NJB8xMfMA1LbxFDc0aVItatepTkTsDE3GyoCxPIfUnp5mqHH8BdwwUvBRun4W/KT6c/I0e7FcVQq9psqsstOgzLzJPlt6EUK7a9rLVy21i0A87ufZEGfD1Pnt61iSF2biZuKWv/AOUKlTgd/b3zJOyfapLaPbvsFVBmQ6nTmvmeY9TSP9pfFmxyO0EJbAKDmFDCWMczP0qhexQ50U7brbwOAaxmD4rFFQxGy2lYO0fykgCeZPlpGlnfA9BGfENPptIHsx8TggD29zOXWMVcT2WMdP8ABqe5xa6RBI9Y1qqyV4vxp8MwGMzJlQTnEsJi7kZVHwEnptzq1h719TklkYaZYhgeehjKfhQ+1eKMCpIYQQdtRr9alGJfNmJMkyTzPMmd5PWuZniI6YXB4fDjPi3uXLpEhFj/AKnb2f8Aap9TQnjXaNrxAtotpAICpO3OSdWJ5k/AUNxWLDDKqZRM6ksx33Y8hPQVEoAEDUnf+376V2Rx7za7fJAQxA5jz1M++a24PbzXB5a/p+tQKcxJ86IcJhWbzGnrrp8/lXc4UwtQG8QyqyJ6zUd1atqmgHlULprShlyph/shic1o2zvaOn9Laj4HMPQCjNrcjzn46/WaTezmIyYgDk4Kn1Ilf+2P99OLHKwn8Qj37j5TTFZysqtUm2wxN7Rdni+ILZsilsykCdTuPKCPmKDcV4cbb3EJ1MQR0Oo+X1pi+0NCVswCYLyQDzyfWPlQrA4Y3rcHV7QPhPtFN9PNddOhEdKjkD4ZNkaxPM/nHEX8HbBt5T+aY9wqfE2QbYUDYn5mpTibU6AkRqf2a9XiKjZPD66/Q1HJi+BNe48KyPwx8KzFWCzKwHn9I+lSf8RbkgjlodPhFaHGXQPX0/Wvcz0K8Oxt/DuTaJBJkjXKT5j9dKZsL2lxGIuKj4gYa3GrKqsxPQZvCPUz6UgG/cEKWgHzH6V4waQhY9Ik1zE7OicV4Jhg8oXYz4nZwS556KoA1rWzhFX2QB6ChXBseihLbEAgQzGdCvLprTGBoB+b9igMTmO1hAuYOxDkDMxAA3JMVawnDrl1c1pM6/mUrHxJrfivA8Wga8LNu+saKoLOg8lI1PUrr5UgXcawL92zJ3gIdVJAIO6mN/SiLRn1gX1PPAhzHcVRGKlxI3yww/8AshIPxqqO0KEgAknbYge8mg2AtWjcTvmZbRPiKAFo8gf35Haunv2Q4fi8OP4aABtctsSwPS4G3Pkwn0qflKO5Dz2MHcL7O3sR4jct20/k8bf9PhHxNH24ThsFZe7BZwpAdyCxJEADpr0rnPGeF3+HuouOGQ+wysVaB1E5h8x51r/xLvQAXZo2DsTHpJpunToxGDEr9RYByJ4jAdBVDtDHdq+uZWgGORBPxBEj1NXyw6iqvFRmsOBPI8uXr5dKsbxlDK6g4sE3PiAPUA/GvEmtLeirHQfSplen9O25BJmMWIxG80Y4N2WuXoe9Nu3uB+Nh5D8IPU/DnS3x7CNZvvZYhmWASswZUHTnzotxDjOIuWFtT3YVFUqCZfKoHjYRofyj3nlWN0ule59uM/z1n0XxTxIUUqamA3evrj6CAu03d2717u9bStlUgkj2RInmc00ocUxly/da7dYu55noNgPIVZxl1wCrHn7hHQDQb/KqtoKfa18vFPuyyPiKcbTilyvrM1qNc+pVc9D8z9TIlfkyZo5iQa3/AInkqhRz6/E1qVAOjMB/UB9CfpUpxRiAWPmWb9d67FZTcVqGIrdq0zV6ckou+6vO8NaCt1FenpOlypLWJKsGG4NTYQKN1GbzJ+ig/Or17DZ1mFXoAIH1NenRjGfWG7F4OoYbEfv51HiCBJ5RVbhWEu21lkItnVW5E+X75V7xBpIQfi39OdLsMdS1pbcATNUYqgce1mzj1XxAfICnjiSd5YcrzTMh84zKfpSZiNoHOAP36U29nHzYdFP4ZT3Lov8A05anUcHEX1q5UNNlcOqsCCGAII2IOtVu0GBPdG/akXrRBlZkqDrtvA19ARzpRuYl8HiGCs2UNqnIiZiNpjnXQuEYxbiB0MqwkfH/ABR3XIxEqrCjBhOT32ytcGUL+JQBpDeIR5QRUC3z3Z08U/KmPtNgx3xEQFLR5oWLL8CXHwHKhdnCA5j0oAMLamGOOux9jKDXma2BzFbYh2dUGggcqv2cMCpYREmve7CrJ6V7MHiDL4ZiG6RsK9vKSwedZGu2tEryqF+FSth52E6/2r26exL64TNAOskk/v3fKs4wblhFK3WiRlBJzArqIPQaaGifD7EDrV7E4G1fKWrsgPIVhur6ERPkDpzighvi5jJTbWT6yVPtPJwbpkK4ojKGHsGdGcc1YDl1I9KT+z/CmxV+3YTdzqfyqNWY+g+cDnVTjnDDhb7WWdXKx4lkAgiRodjB219TVvs12juYK73loKxIhlYbrMwDup03HzprGBxEoxdqPs6xGHl7P39oflH3ijzTmPNZ9BQTsnYvG+GsO1or7TCdAN8w/EJ0ynckCur8B+0HC4hCzN3TqpZkciYAk5Ds3u18qH4a4HPfnL/6gi4CsFTpCpmGhZF3G+ZmPSvAk8GErr3uFmrYDDuhTE2e8zGTdmbs9Sefoug2ANBX+zO2Qz2L5dPwaA5TzDjQz8D5U5YfuyoDZRvmmc3kVI09xqrcw7W3Y22IKe0y6e4g6ET1qePaOWaRG4Xg/X1nMOI8KxGG/wBVJSf9RdV+MaHyaKraOjqDupGsdPP611nEYxbyNbvzbzCDdt7QdPENSPmPSucca7J3cPdRbLC9n1t5D4o3zEcl85jzphb2A2tKm7SbH5GDA9ts1tD1ArFNWMfw2/h/DdtlVnfcamdGBjflUKmrTR3Ky4zzFmQrGnvi11rrnPcYyXIA8oAGiiNOtS4i3ImgXB+IB1HXnRmzc5UxTUla7UGIK+2yx9znJ/nUTu0Jm/AjQCfrr7iKprh1PKfMlo9wr3HX89526sY9BoPlFSrc/f8AaKztrbnLfWWiDCgSM4YREGOUQPnqapYmwUMHnrRJ3JGhyjyEt+/T40LvJ4jAPvMk/ChyUiUSQOpAn10o/wBoeErkF20AMohgOY6+ooSuCbLnIOUGPfRjhuPkZH1BEe6rHS0B623DvqLXOVYY9IuW1q1awjHlHrRnFYMW/Ensnl0/xWpaarbg1TbSI9Si2LuBlrh3CVUBnPhnXKNY9TXROF8Isi33mHVTO8+Jh6E1z7A4uBHI019lMaRoNB05Uo7Me46lar0IWKk5kuDwttP760hrhmW45ceIMVHoDE+/f3107GOrp6fI0k8ftQ4f8w+Y3+UfOoVnBxGAciB21YeWvv2o52NvaXk81YejAr/+PnQI6KTzNEOx9w9+4Gxtn4Ky6/8AUaOh+KD1IzSYM7b2cuIJ6qD9R+lEfs9xhy3LZ/DDD/dII+I+dV/tAtgXLcflI+B/zQfsxxXuLwn2HhW8uh9x+RNPYyspfWOXanA5raXNipIPo0EfAiP91J+GSA/9R+lP3HmH8Ld0mEJ+BB/fpSHg3lCZmS1KPwYwCSoPtx+/7yTh6DKPU/WtOIL4T6VvgR4F9J+decQ9hvSo/wB096TXEKMo9V+oq9hE8RqjebRdB7Qoxw8SSai3UnUMtC+ESveJ4fvEKzlOhVhyYaqR76mtCBNRXLtBjuMjEQOMXrjXXa9/qaBtOagD5gT5083uwdu7h7b2XyXe6ScxJR2yiT1UzzEjyobxjh63hPssNm/QjmKGcO41icE+Uaod0JlD1KndSf2KZWzcIhZSV66g3iGAu4dyl5CjeexHUEaEeYoh2c462HuAye6JHe2wAQ69CreEnoTqORFa9sOPDF3LbqCoW3GU8jJJ921RcO7P372Ha9aXMA5UqPaMAGQOY1jrpRc8cwE65w+7ZxKZ8JcDgb2mMMvlLaj0bT+apWxJINty8r+FpBHSQeXQ/CuI4PFvacMjNbdTuCVYdR/imXA9t72ab33ykzDaEeaMuqHyEqeYroyI3Vq2XAbkR04rjFtIzt7I0iYzMdQnpGrHkPWkG32pxFu+11GEnQhlBUgbCOQHKIrpXZexbxY790myQyWrdzK2h/1HfkWY6egob2i+zS28vhG7tv8A+bSUP9Lbr75HpXt4PcDfabG3GQcJ7bWL/gvgWmOhza2z7+Xo3xpW4zjcF3rd1acr1R8qk8yAQYH7igWOwbWna24h1MMJBgjzGlVQtdAgMQh2c9o03WN6ysrTp1K235ohWdzW9rnWVlZeW0uDlUVz/Wb3fSsrKg3UnX8whk/8q39R+tLVvcVlZWg0/wDRr+wlfZ/Uf7mMC/6TehoYm1ZWVW+Lf1F+0d8O+Uyxh6a+y+59P7VlZVM0t0jcnse6l3tP/pL/AF15WUNfmEL6RcxPsj99au9i/wDmD/8AC/8A3pWVlMp84kLv6LSt2/8Aat+h+ppLu7GvayrFPllEe51niX/J3f8A4D/21zrB7XP6j9BWVlJWfNHa/wD1z95b4f7Ken96l4l7B931FZWVA/MIIdSLG8v6h9aO8L/WsrKi/wAsNR80PN7JqlerKygmOStcoD2g9g1lZU07gbflMWLXsiuu/Zp/yK/1v/3VlZTTdStin9pf/PN/Qv0NKyVlZU16njOsfY5/p4j+tfpXSlr2soR7np848Z/17v8AW31qkte1lHnB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sz="1800">
              <a:solidFill>
                <a:srgbClr val="292926"/>
              </a:solidFill>
              <a:latin typeface="Arial"/>
            </a:endParaRPr>
          </a:p>
        </p:txBody>
      </p:sp>
      <p:sp>
        <p:nvSpPr>
          <p:cNvPr id="6" name="AutoShape 4" descr="data:image/jpeg;base64,/9j/4AAQSkZJRgABAQAAAQABAAD/2wCEAAkGBxQTEhUUExQWFhUXGBwbGBgYGBccGxwaGh0aGhocHB0YHCggHholHBwcITEkJSkrLi4uFx8zODMsNygtLisBCgoKDg0OGhAQGywkICY0LCw0NSwsLCwvLCwsLywsNDQsLCwsLCw0LCwsLCwsLCwsLCwsLSwsLC8sLCwsLCwsLP/AABEIALEBHAMBIgACEQEDEQH/xAAcAAACAgMBAQAAAAAAAAAAAAAFBgMEAAIHAQj/xABCEAACAQIEAwUFBgUCBQUBAQABAhEAAwQSITEFQVEGEyJhcTKBkaGxByNCUsHwFGJy0eEzghU0orLxJENzksJTFv/EABsBAAIDAQEBAAAAAAAAAAAAAAMEAgUGAQAH/8QAMhEAAgIBBAAEBAUEAgMAAAAAAQIAAxEEEiExBRNBUSIyYXGBkaHB8DNCsdEU4QY08f/aAAwDAQACEQMRAD8ADKQw6g0PxHDGzeDWeRMfAnT4kVGlw2nIPsk0Xt3Adq0V9C3LtaIVXPS25YKXC4i14lF1P6ZPxyEj40U4Z2vdTF0ZwNyujfDY/KtcRi79vxWiGA3QidOq8/d8OlRf8aw92DftCfzJvHWRBHxqit0z1NiWqatLR8a5/wAw+l3C4uBm8Y9kiUuLHQ7n5ipcSpUd3ifvLbezdiIPIPHst0caelL1vg9m9rhrwJ/K2/lqNR7wa0xHEMSi9zdJAkHWMx5AZgdVJ69KE1zKMOJMUo3Nbfn3JH4FbFzW9KE+GB4o5+WnWPdV/wD/AM3hyoIu3NekHb1XT3x76X8+ukTzOpien+YqezbvEmWbw7yJg+QXaqtixO7OJaI54Udw7w/hi2w1oXGe25Er7LA9VIMTBIIjUGDVbF4TPbvWdSUJAnfTVG96/WouHJiHMgkjlp/40pnfh9wDM4EbZojeInyJ094pzTXFSDFNVUXB95zRL7WzlaaJWLwYb0S4rwjMSApMnSB15Vtb7FXbUNceBuVUT7pP9q0N/iOn06q1jd9e8oUoewkKOpUs6VM/iEUJwmPnQ70TtPVgDmKsMQLjcAVaV2+lZ3p9m4IMaeY6jqPOjzKDXvC+Gu792qC5b3ZW2X+YHkfLn86U1Vp06G0YwO+cfl/r1h6cWEKe4Iwlwqd9KarmAK4dLryC7EQfyxK/GD8qlwfArNq4GKmRspJKz1g/qaM8VtG/ayKROYESdNJHTzrP2/8AkiNdUtfCZ+In2/nMdHh52MW79IgcT4dm1G/7+dVeFJcuOLQBLdeQA3JPICnUdnHA8boPSSfoPrTB2e7HEgukIG/Ew8TdNvw/vWre3xKrbmk7j+k9pvD3PN/wr7nv8JX7PcDaO6tOznd31VBvsN+ZEnUzsKbL3Zi2iSHIYbsx0P8Ab3fOhuEwV2zdyg5X02O45eo9aLYq64Yd9vPgjb0j81UrOXJZ+5cMDVtShsL+p+/vKWGwpCkq7KY8QBIq5w+9cu+FdMp1Y7DpHWelb3eFu6FgcjR4R18m/Tp8qVeG8cOHvZmnLqrrz+H5gf1qBO0jMIiHUKxTBYSf7QMF/C2GxKklFHiUn8R0WOgZoEcpFcWtvicS+ZS9+6QBMEhQNlE+FVHIbU//AGndqHxWGuWwMlotb8PMnvEgsf0Hzot2PwaW7KqoAj5+dRLL2sHcl67a7uwM/n7/AFnPF+z7HNq+QT5jTyNUrvZTE2ATctFgOhn6TXe7ag1VxSDlUPMMCKxOBWMaUIYksh0KmdB19RRa5hA6hk1B2q79oPClS4XtgKrCWAGmYHePOg3ZfFzbKsdm08ttPj9aufDLyW8s9H9JWa2vHxes9ysp/c1IjBt6K3bQbce+qGIwUajX61eYIleGBkDYciq5t61atXyu+oqRkDCRXMZ6ks4lKKmtrIrV7ZG9b2zpXlHPM8YbxeGDiKHYYlDBqxaxsaNUrMrdKlB9SxauA0Px/DjJe17R9pOTeYnQP8jz61YRY2qRb1QsrVxhp5WKnIgBbKuMwkEE67MD58wau3A2VWclzES28An+0e6p8fhM/jTS5z1gOOjRz6Hl5iqSXc6wVAKEyCDpsSCAZJGpnnNZ/wAQoateepb6FxY4A7M8u41UIce1Jj1Oxjy39wo3gMWTBPPypct8MYXUcoShOkzp1mdefOj+JnQAAydekVSWkHCiX+lrZSWMcey+MRmyq9tzPshlJ/zTnxHDzbJaAI1JIgeZrm97AsMP31q0rlMmVhkHiZgMoIPiUDeROszpTljuL3Dge+KhiLeYiQQpG58W8RPnTCKqjEDazO2fwiF2h4jctWRibDQ9u4DI2IkowYc1MiR5eQpy7Mcfs4+znXRhAuWzupP1U8j+oNKOBtC/YdG2uKQf6tifjrSJ2d4vcwGKFwa5SUuLydZ8Q+Ug8iBXdbol1dWR8w6P7SrDGmwqY89q+FYNWOTMH590BAPmCQvwpVW9kOjhh6EH3g/pNNPELiXLjPbMo5zqfJ4bbrrHuoPxHhobVdDWj8P0rU0Jh2PAPxc/tKu64M5BAH2mYfFA014HjCYezltgPdbVm/COg6tHw1Nc6BZDBolhsVR9Tpa9WoS35Qc49/v9JBHao7k7hrF4+87Zu8aZ2/D6ZRpTQtq7ZS2btpu9uCQgg5RMCQTMnkNfjVf7NMFau4jPcYfdwUQn2n1Og55QCfhRbszxdL+Iv4y+YS0uYTyzGEA8wBAHMmqXxOjTBlREAI+mJc+ErYQ1z5IHp7k8D9ZocDdQhriOk6gkc9+UifKmnD8WvG2Myj+ZxuB1y7e/5UrY7tMcSxB8Nrkk/Akj8XPyotexV21aUuCAfZbmdJhhyMfGKRVgM7TLnU1O4QWqN3tCTWwzfdyX3nf3k9KDcdx963cCuYZYYRqD0InlNE+yvGLYturlUKeIk6Sp5+46fClbtl2jS+yi2uiSM53M+XIac9fSvOwCZzI6OixtT5ZTIHqf5+kZ8d21tLaUp4rrDVeSnnmPry5+Vc44hxFrjs7GWYyeWp8qk4LgWxN7uwwURmYnkoIBgczJFWO3i4eyluxh4NxCTcMjNBEeM8pOwoRL2jPpLGpdJoLfLHLHv6D6/SacQ4JZfhVy6zHvXWbesDNbeQg6likehoh2b4kuQM1tkUjRjEHz01+NInfvCr3jELmAiTAY/h0gSxM8zI1ps7L2BktnO/hyws6eGdI6GaIUwolHff5t7MG3f69AI+WMUmTMCCvWqD4lnJgoB0Oaf8VBgLoyezlBuNpGm55VbThiEl8skgCZMROYCJjfnvUPpI4xzEzt3w9rlhmG67jy5x51zbhGEuIrOwIUtAPIkTMfGu4cZUZCsaEUndtLK28NhlQAAsW+R28vF9Kd8Oci9R/OotrEBrLRVs4oir1nEBvI0JrYNFarMoisJXsKG20NDblsodKu4bGcjVq7bDCvEZnMkdwamIBEGtYrMRhiv9/71or9Qa8D7yX2he9eGgMa1MuEUjQD3UMxKF003FS8G4jm8Le0K5nmQI44ll8HroTUFy0w50YEGoLqV2RBg1XYVdscJN495adDcUaoZVmA1ykRBHIGdJrLVkmYBMbwNvXpU6XrVpc4lrv4QJCp/MT+JugGnXpVZ4q4FBG7k+mM5/nvkftHdEGNoKjr16xKF+4TowjWvMNjQrQVDqdCpFQ468Tlj0qPDpqOpIHx0rJ7QOpsvMJHMaeLcXAs20VSqN4iYYgBRB8yeVEsNfN7hF7ulfcgZkZZWQzZZGuk0u8CfEveKIbeVGK5c+sIYJAAJO2/OukXsJfvWbZju2Qg5Q0hvCVZW08/jrTKVjO4xW64heBgdznPZPF+I2zzEj1G494+lLPbTAZb7sNiQT/u2PxmmniXD2wuOWVKo7hlnaG0YA7aEn3RQ7t3Y+9U8ikH0nX+/upzTH+2V/iKgsti/wBw/WBuzfEyv3THT8P6j9aaLdwGud6qd9Qdx8jTHgsYQFYbH9mr7R25Gwyjvr53CFOI4AOJG9ACSh194pqw98MK3udnDf2IU9NC5Hkuk/Gj32JWNzHEHSrudoGYN4Vi2UG5bfK6EEQfFrIkfr617axBClQSFMSORyzE+kmmzgfYWzdT7t7mcyGzwFJBmGEZkMgDT60r8YUWXe0RBQlSDpBHpWU19i3WmxOjN54ERXR5T4yOfwzkfrHj7P8AAWwpxWIdVQGLYdgASN3MnkdB5gnpRXtT2yw9y29m0DdJHtbKDuCJ1Jn3edcpwNp7rBbaM7HYKCTHupw4N2JxDkG8RZToSGf3AGB7z7qAjNt2oIXU0adbv+RqbPsOsfuYLv4uY+X6Ucsdmsti7fxRKZbbMqTBkAkFugkbUv8Aa61bw2Je1aJKKFIkyRKgmT1nX31U7TdrnxTQ3hQ6qimd9mYx4jz2gdJrldYyd3pO6/XlakNJwG5Pv9gPrKWF49cw7MyHKzIVmNQCQTHIHw7+tCbvEm1PWSSYkk7knUz6+dbth17zIROu5YknqeU8vjWuGZc7LCyAeQkcgZ/fKmK12jEzus1b6lyx4/nrInxDPzLH/c371pt7DY4oWRp3kSI9fn9aXMHJJDEzlB1H5j5/vSrmGfJcV13Gvr5VJjuGIsh2nMe+AYgMpRsQzKGJyjRlkn2igmKPYDiKFfu3DjqrAg/DnSlZt2Lr94bKkMuh7sHUEypgbgzv5Uf4dgbasbi21TSJChT11ga0uZYY4knFLmhrnnG8O5YEsxEDLJJABEwJ2EzTpjrudso859BVQqls5rwDWgIuA/k5kRqCNwRrIo+k1HkWhiMwGopN1ZAM58yEb1qRTxw3sXcxoe7hvDhzJtNe0ZxyjKDpyzGPfQDivZrE4eTdsugH4tCvxUkVpq9RVZ8rftKNq3XsQKas2MQRUBFYpij5x3BnmErd8N/atf4NT5VSInUVKmJcCKmJHHtKnAsbBytVvi/Dih7636mP3tVLjHDjZfOvsk6eXlTP2afv0g8tCaWLhFO84AhQpZhsGcynwniHeQPxdOdOXBOFozAXRJPI7D+9e8E4Dh7DlkEs2hY9OijkKcsLgkIlQjAdRrVJrPEms+Co4Hv6mWen0S1/HYOf0E8/4fbNm/aRVBa00AADUDy8yK4/etjXzrsnDgP4pQBANm4CP91qPkDXPuJdlsRbYgWi6xoyaiPrNVpYlQY5WqhiPtE26I/SqVzEagruKI4yyQ2UyCNwdCD0g7UGuYRmJyzudRUQoJzGTYwG2dH7C4e3eIc4QZl3eIGux1IGsHauiXHyr0HQbfClH7PbTHDrcGhXwXdNGgDK46nb/wCz9KZsbdlD6V1+OBFw5fuBeJcTRvBcVWHQgH68/Oh3F+ya4sK63DbI5Zcw+oPzpZxmNC477wkBAvh5SRM/OnPCcZQAZSKGljIcwj1q4xiIfF/sxxCsDZuW3H82ZCP+6enwqrhOxuKRSCLbQdAryfP2gPrXSn4sOtVuC9m8Xcv3LreCyWlZMOwOvhEGBM6keg509RrbA2V5ilukTHxcRO4D2cxrvFu0wI5tCgdD4uXnTfiuEXsMv/qU76WBW4hlkY7akDSTGunWmviHaGxgAq3rb2kOzhSyE+bDWfUVz/jf2mm7iEFq0HsKTmVtDcB+gG9S1Vp1By3Y9pGhGpxgcHnP/csHtRds3Dc7sIVVw6tH3lxJU5CDHMST+XzpE4pjziL125c9tmnT3CPPQRRTHOuW9cVcinMVSZyjUgSd6EXsIUYab+Wx5iDpTNWjNdDFhk4zz6D/AHBPrD5wNZxjjj1/6kuBwrs0Kyq49klsknybk3SSJ60WxGPx4Ui7iXtoAZLX12Akx3bF2McgDNAbR89JkaCR8oqrw/AC2jo34idtNxH75a1WhQPWWbeJWt2qn7iVeIXS9oXEJ1JJJ3gGJOvMx8ajxts/dNI/9vTnJ6ekfOiKYW2LPdsQRG/PedOhqZguUKVkAiNOa7HWiBgOBK+xmsO5jKWIt/8AqUfXVyNtNFnfrrt5VljDFbufKdQ+v+4R6afGiV14CyCJ1BPWBtl1Oh+Y6664gtsADAJ0hoEkGZ21+g61zeZHE0W82dhI9lYkDck5tt9qs4PCteuJbU+I/i2CjUknyAofjHLXjIytA0EEbdf7yfOjnZUQznUGAsnpMn6CvdLmSQbmxG3EX8Ng/wCHsWS9y45cueuklzOgEgAAfpWj9oXuAqqBDsSx1HoBuffS9gybmMvPvkAtL/3N86IrYi4QwInXoQaE0dReOOoY4daCjeZ5nc0B7Y3s7W7A/Gcz/wDxqR9Tp8atW8flVQNWHy8zVHg2H713xD6l9F8kXb46n31FRjkzr9bRHjslxVjbNk3haRB4ZGsflX0r29irYY/fFv6p1oJYw1bXrFR3TwrxyJR7Q9n7NyXw7Kr800Ct6clb5HypHu2ipIIII0IO4p4urFL/AByzPj5jfzH+Ku/D9eciuw5HoZWavSgfGsCgVLbu6aitFr1Vq9AI6lYY043CBgdJB3FacCCW0yr1Jryzi4BB5A0Jwt8jnVN405CqnvzLHwlMszR0sXo1miNjixXYxP0pLt8QIFWMPxEbsdB86zuJekAzp3Z25muKx9oz8INEHuCSB1P1pG7AcZ77G5RsEZvoP1oraxpZ2M6Fm26ZjRekETZM2H7CWOMcBw96Tdtgt+bZviKWB2ZsWTmBLQfZYggfLWm+9dWJ+tBeIuMrQP2KgxxDV59YZ7PYkFjbMQyER6f4LUJxOLK5lbdSR7xpVLgmOAvWjP4wD6N4T8ia07YvlxDjbNlPvYD/APU1LtPtIY22ke4/xOc9qsSGxTtJDDKpEaGANZnfWpOCWsRfcW7CNcf+WdB1Y/hHmabuB/Zt/FYjFHEZrdoXYtOGAuMEZlJCmRkIgAsPTrXVeG8Ow+Csi3ZRbaDkNyepO7N5mmfKGBFP+QwJMWey/Z6xhAjYq6HvH2e8lUU9EDgZj/MfcBVztd27w+DUrm7y6R4UXf1J2VfM+6aVe1X2h2cQrWLNrvlJhixAWAdQNCSTtMaTOtJXav8Agnt27mETuXBK3bOs9VcHZhoQSOqyBUgu3gSDOr8tnMq9oO0OIxtwtdYkbrbWcq+7mfM/KqmFsxqdz8v81rZxuf8Ah7ZAXLKswgZlZ5lo3gdegqwDVn4dQpYu3Yi2puO3aOBJcZi1FplLAGAInWqNq6QlqLktmbMh0URGSGPXxE9IHWvcdbkBuY+lQYaSyyNNSduQ/vQ/EHbzSPp+kjp1G2XLQBzM7ATJADj05fpvUXf2ghkgtuNG0J3GvPz+tbWMMi21Jyahj4hMkHQCSRJBEelSvmRyqQzCJUAKlsHndKCSf5R/iqvOTgRvHrNBeBWLdu4wzbhdY0O6gxz261KEvMFizAU7MwPNiPCWB/F0nSr/APwoMJvXXvECcozBAP6EIgb6knavcJwOz3SscONvaydN5IAI1BkzzqflmR3QMWfMFLojbQFbMZAX8o1gdetSvYZwxNxzlUbggQWXz11adKJWsE2UMkuoOltjJA5ZGY5gx5BiQdRoRVJmIDjMzDJbCMfym6gygRpHMdZmhkFTJDBEoX7RF1sugJ2+tG+Eyinzb5aUPuD7wnzJorh2+4c9Nf8AtrrH4RCVfNJezZ+6zc3ZmJ9WP6RRxyApY8hQvhNsKrIBAS5cSP6XYD5UUxOiCdiQKE3zR+s4SL/F75WwY9q4Qg9W3+U/KmLgyAWwu2UR8KVePNl/hp273X5Uyd53bT+Fvk3P415/lEEOWJhyww2qS/b0obhMTJoqpkUGHEDYpKCYtZMUx4tKC3EGcz0oqGBtWK+Js5WI5cq0SrWNIZ2jlpUS2q2WkYvUrH2mcuAVyBCbtmU+hobBBq9dtwfKalsKshjG+lUXjDZuA9hLbwtcVk/We4fhN64JCNHWKC8dW5a8JEetdS4Pxy2EyOR6/wDigH2gPau4ZjIzrGU89xp6RVQrcjMsn3EGQ/ZQyo1+6Tqtr6yf/wA1mC47lAmqX2d2j3eI/mAQa8yr/wB6V/4s5ehGhB5EaGjuuVH4xepgHf8ACdHTtBmEAitLl9rhCIdTM+Q5n9+VIOHxjtogJPl/eurfZ92Uud0bt+QXiB/LvpOuu87bb0E1kniG85VGYr4HBYjvhatoztIOm0TuSdAvma603Zyy1/v7gzuAMoPsrBJBjm2u52jSp0wVmwpIJUcznb++ppC7Ydo8VYsO9u9mtG73XjQC6h0LeJSBGUmJWdKarrKjrMSstFjcHH7xp7XdpcLg7c3oJMlbagF2y9AOh56AcyK5XhPtNNzF95eVreHClUt2yWgkjxMWInQHQQBOxiaWuJOjP3ou/fCNc+YmBAEEnSNIHWqGEsW7l770lEfdk/Ax1Bgg+GdCOWbfSiZWDaqwD3E6VxTHcIxINwXxZvH8a2rkk/zpk8Xrv51zLGsAzeMOoJ8ShgCOoDgET5ijV7sxaRc/8fYy+YM+4KWn3Uv3VEsFJZRrOWNNpIkwNRueYry4ECYY7I8IfFXhCFkWc2XpBAPmQYOlQ3A1tmRt1JB9QYNFezt1MEVa/aLQZEiTbJghgDpPnuOVM/F+EWOIFsTYvjvHiQTKkgADzVoA6+lO6TUCpiH4Bg7a9w4iDiLsoY6it8K2uvRq14jhGtMyGCVaDlIYAxMSukxyrSxciSTHhO558un6ULXsGsJH0kqBhZatOypaZZzsirbEE+IgMzkDUhF199MnA+G2ymRSMg1uOYLEmZJ38R1M9DEaCRvCbQzoSNLdi2o/quLnbkeSoPSjdm1ZcWlUqWjM5U6xE5TG4kgQelKIMDMK3tPeHWbhsm2sLbMgORLMp0mP1PuqyMJcRAiuGUbqREiSSJnmevWKo9qeN2rdh1FwZ2Q5Aja66A6bDUGZ5V72Txdx7IzoyqAoRmMs4jcyZGo0qWTIzbH3DcJa0hEaXWOgkwIA/E3InaN5gACeKWctttZl7Zk7ybisx125NrGrHajONe998Lapk/EWJkGBMAc6CcWVjaAYiC6DToYO8kbDppFcflZ1e4CxIbvSIO/n115Ux8CsZrJQ6ZgQZ31n/FBcJaOcqPEdR86YsDaZP7UFzxiM0KScza0+W+Z2uol4epULcHudZP8AVV/iZ+6noR9aH8TsuQpUQ6MWtE7Nn9uy3TNup2kAevuH4it+0Quh2IOhVhyYciDUW73CHrOBsMrY20rPhQ4lWvBGB6XFK/GiKv4Llm5/q2jkbz/I48mEH1kcqAcUxfgt8mW9bPoVM039pcMjXExH4x4CRzB116wdvU13GV5gy+2zj1lbCpBFG8Pd0oThGmiFoUue42o4muMal7Gnxe40bxzxNLuLueL40RBIW9RfFyGb+o/WrNu9pQ5nkn1qRGrZ0fCir9JmX5YmMWKTMVXqST6D/wA1LxDgrC13loE5dxqTHX0r21h7t4lbFp7jKdco0GxgtsNOppg4SbtuM6lSN10PzBIrNeI2btQx/D8pe6CphSAO+5zscU5EkGq2Lx7XNJMV0fHcIwV03LpVVd0ZZ/CGaIfL+cEb9CaXF7KKk3Lt1Gtjks6ydP8Ax86TG2Msz4xiRYHEth8JbuD2mu97HVUEfP8AWpr3B+/xRGGt97333iwBAn2pJ0WDqZ604YLA4G9ZJvWrjeEQVziARrly+EKKYrHExhlbIltQCphFCZkOgJgb/wBvOjPdWUCxRKrVcvKvZj7PRYy3LrW3uDXLkJRT5SRmI6ke6rXaDtq2DuZLtoOGnI1p1J/3I0Eeu1UeNdu1bNbtXBaI0Z2UmDzCgwDHWaVh/BKzNevXMVdJ9i2pksdlYmApMHTMNtqn5bADaIMXqSfM5/n0x+sI2eJYjF3hiLzFcPZOfINpGqgnm0x8utUuLnLhsQmK0a6DibQgmHQxDchnDZfLLrE1Phe0xuFRatKtpZ+7ylsoBhi/826jSBJ0MTQLiJuX8K+Ju63L0sv8tq33aBV6KSS8fzdadorKkIezEbbNx3DgDgCFMHcBthtpUHT0q1ewlu8CHUNI0MaiNJB3B1pCwvitasSQGGvLUx8qH8O45iLRUrcYx+FjmXbof8VA1ckQyvjkQtwLC2nuG1dRWk6MRrKEhlneCon/AGmmbiHCba2fukVNmIUATHXrEzrtSalwx3g0bNmHSSSfh+k10TBYsXba3FGjDbp1B9Dp7qWQ54j2pTYwcRWwOKt4i2LF4AOBltt1jSD0Plz5dKH4Dhz4e6bT7Opgg+0AdDI1B39JqTjPDzauPAIU6qfPePn9Ku4G6LqqzuTcsHSdzbfKuvWCRr0Gu80zpLMWBGgNVSDWbEhjh/GbFm0mHu2l7k6ABZUf1LvPnvQftFwTDs2XBXDcuOsiymZso/MXGirr+M+lVe03/tweu3uqhw7iN2wHuW2KsAu+x3gETrUNbWtdxC8DiL6diyAmGE4dku3bd1IZVtHWNhbynkQRKNrMba1YuYmzcYWlVlGTLeZPDGwIJ30PSi9jtJaxCvbxFvVdNJ8UxqhBkGY5gc5rOH4ZQ4RAq2jqzSSzGIAjKq6eo667lUWALiMrSXORA/EuD2rWHW3aUeJ7a5oliCwJkgdAaOteVAFABY6Kukn/AB1JqnxzgGYKLLhSjZwATB9oRMxPORPzqtxH2R3aFGDBg5IBkb7nbfc89qkrBvWRetl9JHjGvW2a2SHUnM0bgk6DlGvnyG01TvubzBVmEZSZnoxI6yCQN5FFbGDYiSd9TEyZ6k6mr1nABREACh2WA8CGqoPbQfgcGE9kTO56mrq4fUFh6VcUqvQ1SxuPA6UHuNjAE2xQUgqdQRQrHYBbuJsAk2HvWyovJu11PwXV9lgViNjyqhi+L5nVF/EwBPkelMvaPB97gCyA95YK3U8mt779Fn4UWsYOIpe4OMQfiuxLqj38RfF0WUZ1RUy5ioJAJnbT/NVeBYHH4+ybwvWxbDkd3lHiKwY0WR0GtPeD4kl3DC8f9N7WZgATAI8YgamNRp0oNwbtPhbNru8Dh37uZliVUkgAmXJc6AchtRCeIEAkyhwtvCOtErTUOwmk+ZJ+OtX7e9JHuWq8CU+INvSvjr4zFQfERAHrz9BFMPFbmhoGx+7tsIh7zg6a+FSAJ90++nNJWHsAPUS1lm1OIEu4UrWqqaOsgNRDAiteE9pn9/vOlYQs6hC2W2ugQCB8Bv6maauH8DsZA3tzzMgfAfrVHj2Dto4dCA0+JRt6+Xp51XuY/wAMAwN45HyI51js4Y7uZrXzai+T8I9hx/iAu3XZ/DkZ8MD3vMAnIR7z7XppQvspg7OGfvMV41Igg6quoM5Y1EjnTVhsHcxPsrC/nbb3dfdSh9peBbBGz95K3swkiAGWNOehB+RqOGY5UQ1Y0ygpc3OD9T/9j/2p7RWbSFDqrWmnLyBXw+6NfhXHOI9pnvKo1QZCrayGB/fzoaEuQQH0IjXXQ777aVG9vuYaMwj3Ajn6R9DRzpbCdzSoGpqQbU5hQ3GLJFpyAwLCG/CJGuUzJg6TVx2Z7hFpH+9guVXZgSHIliQQsb8697PcXUg96xESwnNrO8L8gBvE1cvXmdGZWVWcBfuxIB0gtmMErqBoJiNqbzkCVzcEySzhWtKwtWFUEyfvMxDFsql8p/NIgE+zNMHELWfBoCuVrYDrGgg6HbQ6EyORA8qFPjrGEsa3CznKWZtWdg+fYCI3GgoTj+PX8RZSzattatEgPecgO8EPlA/Bb8McyfiDJX2MGkChaCDCd9tCkmP9oP60q2jTJxIEW77Zg0sZjWNl+GlLuDWWUdSKlvBYsPrGFU4Ah20kADoBR/sdjcpeyTvLJ66Zh9D7moQE3qO3dNt0uDdGzf3HvBj31VqcNmX1qeZWVjzjcOGXKwkNofI7g/X40q3V/hbxlcygnfmpGvvH1FOQYOuZdmAKn11B+lDuNYXvcO0CWEMvWRy+EimHGRkdys09gVtrdHgxY46694AhlQsqeoZQw+RFDb6+BydBnQH4qP39OYzE3gGs66lGSDyyNmU+8XCv+wVBdug6MFPXVxpO0TG4HwqNrtYd59ZFqhUxr9oQOKCXc4e1uTJZSdiIhZ0nWmPgvFRdUZSpghTlmASJMZgOm9JYxqBcy2rcD+Un6tUv/G3QLcEAcgqqB8hNL+WfaES3aZ0nD4t7jDD2bSIYm5evA5ROwtopBdvOQKvX+BXESQwukawFy67iPEefnXNcT2vvKFiPEJkbjz8qN4D7R7lkm3dQXGjwkeESdg3l5ge7nUghx1OPZycGXX42LYyuotsN1JUEe4nah+K7RDfMp/pk/wBh86Y8N2bTHL3+IvZ7xEDuQqInkNCzx1Y/CkzjnYvFYe4SfvbEGHWZECfEvL5iubAT3O+cwGJUPHrjjkPfFQXsSZBkkk8pP1qhg7Jkx0PP4UVweGIUz5xGu0fP+9E4HUEWZu5Ww9xe9tyQBnXfl60+Dtbaw9tVuq7u2cZVUGcjFG3IG4+dKeC7PXu9V3IsqCD4pzx5KAT7jFNWLdVMWCUQjWFVSSSSxJXXUmd6gXUGTFTsIK7O8WuW7Ny0gZUNwm1mgMiNuoGsGec8zV7C2dNKit2YNXLTR50Kx90bqQJJ7Nsjl86kZ4qo2LAqjjeMBRzoYUnqFLgdma8bvaE0B4Styb1gsoUOLhLTAkaGROWdBtzpm4XBuK+I7tEGqqzrLE7GNYA31jWKp8QuomMxCXGAt4m2DbYGRK7AEHaf0FWOnUpgniVeptVyQIM7+NJB8xMfMA1LbxFDc0aVItatepTkTsDE3GyoCxPIfUnp5mqHH8BdwwUvBRun4W/KT6c/I0e7FcVQq9psqsstOgzLzJPlt6EUK7a9rLVy21i0A87ufZEGfD1Pnt61iSF2biZuKWv/AOUKlTgd/b3zJOyfapLaPbvsFVBmQ6nTmvmeY9TSP9pfFmxyO0EJbAKDmFDCWMczP0qhexQ50U7brbwOAaxmD4rFFQxGy2lYO0fykgCeZPlpGlnfA9BGfENPptIHsx8TggD29zOXWMVcT2WMdP8ABqe5xa6RBI9Y1qqyV4vxp8MwGMzJlQTnEsJi7kZVHwEnptzq1h719TklkYaZYhgeehjKfhQ+1eKMCpIYQQdtRr9alGJfNmJMkyTzPMmd5PWuZniI6YXB4fDjPi3uXLpEhFj/AKnb2f8Aap9TQnjXaNrxAtotpAICpO3OSdWJ5k/AUNxWLDDKqZRM6ksx33Y8hPQVEoAEDUnf+376V2Rx7za7fJAQxA5jz1M++a24PbzXB5a/p+tQKcxJ86IcJhWbzGnrrp8/lXc4UwtQG8QyqyJ6zUd1atqmgHlULprShlyph/shic1o2zvaOn9Laj4HMPQCjNrcjzn46/WaTezmIyYgDk4Kn1Ilf+2P99OLHKwn8Qj37j5TTFZysqtUm2wxN7Rdni+ILZsilsykCdTuPKCPmKDcV4cbb3EJ1MQR0Oo+X1pi+0NCVswCYLyQDzyfWPlQrA4Y3rcHV7QPhPtFN9PNddOhEdKjkD4ZNkaxPM/nHEX8HbBt5T+aY9wqfE2QbYUDYn5mpTibU6AkRqf2a9XiKjZPD66/Q1HJi+BNe48KyPwx8KzFWCzKwHn9I+lSf8RbkgjlodPhFaHGXQPX0/Wvcz0K8Oxt/DuTaJBJkjXKT5j9dKZsL2lxGIuKj4gYa3GrKqsxPQZvCPUz6UgG/cEKWgHzH6V4waQhY9Ik1zE7OicV4Jhg8oXYz4nZwS556KoA1rWzhFX2QB6ChXBseihLbEAgQzGdCvLprTGBoB+b9igMTmO1hAuYOxDkDMxAA3JMVawnDrl1c1pM6/mUrHxJrfivA8Wga8LNu+saKoLOg8lI1PUrr5UgXcawL92zJ3gIdVJAIO6mN/SiLRn1gX1PPAhzHcVRGKlxI3yww/8AshIPxqqO0KEgAknbYge8mg2AtWjcTvmZbRPiKAFo8gf35Haunv2Q4fi8OP4aABtctsSwPS4G3Pkwn0qflKO5Dz2MHcL7O3sR4jct20/k8bf9PhHxNH24ThsFZe7BZwpAdyCxJEADpr0rnPGeF3+HuouOGQ+wysVaB1E5h8x51r/xLvQAXZo2DsTHpJpunToxGDEr9RYByJ4jAdBVDtDHdq+uZWgGORBPxBEj1NXyw6iqvFRmsOBPI8uXr5dKsbxlDK6g4sE3PiAPUA/GvEmtLeirHQfSplen9O25BJmMWIxG80Y4N2WuXoe9Nu3uB+Nh5D8IPU/DnS3x7CNZvvZYhmWASswZUHTnzotxDjOIuWFtT3YVFUqCZfKoHjYRofyj3nlWN0ule59uM/z1n0XxTxIUUqamA3evrj6CAu03d2717u9bStlUgkj2RInmc00ocUxly/da7dYu55noNgPIVZxl1wCrHn7hHQDQb/KqtoKfa18vFPuyyPiKcbTilyvrM1qNc+pVc9D8z9TIlfkyZo5iQa3/AInkqhRz6/E1qVAOjMB/UB9CfpUpxRiAWPmWb9d67FZTcVqGIrdq0zV6ckou+6vO8NaCt1FenpOlypLWJKsGG4NTYQKN1GbzJ+ig/Or17DZ1mFXoAIH1NenRjGfWG7F4OoYbEfv51HiCBJ5RVbhWEu21lkItnVW5E+X75V7xBpIQfi39OdLsMdS1pbcATNUYqgce1mzj1XxAfICnjiSd5YcrzTMh84zKfpSZiNoHOAP36U29nHzYdFP4ZT3Lov8A05anUcHEX1q5UNNlcOqsCCGAII2IOtVu0GBPdG/akXrRBlZkqDrtvA19ARzpRuYl8HiGCs2UNqnIiZiNpjnXQuEYxbiB0MqwkfH/ABR3XIxEqrCjBhOT32ytcGUL+JQBpDeIR5QRUC3z3Z08U/KmPtNgx3xEQFLR5oWLL8CXHwHKhdnCA5j0oAMLamGOOux9jKDXma2BzFbYh2dUGggcqv2cMCpYREmve7CrJ6V7MHiDL4ZiG6RsK9vKSwedZGu2tEryqF+FSth52E6/2r26exL64TNAOskk/v3fKs4wblhFK3WiRlBJzArqIPQaaGifD7EDrV7E4G1fKWrsgPIVhur6ERPkDpzighvi5jJTbWT6yVPtPJwbpkK4ojKGHsGdGcc1YDl1I9KT+z/CmxV+3YTdzqfyqNWY+g+cDnVTjnDDhb7WWdXKx4lkAgiRodjB219TVvs12juYK73loKxIhlYbrMwDup03HzprGBxEoxdqPs6xGHl7P39oflH3ijzTmPNZ9BQTsnYvG+GsO1or7TCdAN8w/EJ0ynckCur8B+0HC4hCzN3TqpZkciYAk5Ds3u18qH4a4HPfnL/6gi4CsFTpCpmGhZF3G+ZmPSvAk8GErr3uFmrYDDuhTE2e8zGTdmbs9Sefoug2ANBX+zO2Qz2L5dPwaA5TzDjQz8D5U5YfuyoDZRvmmc3kVI09xqrcw7W3Y22IKe0y6e4g6ET1qePaOWaRG4Xg/X1nMOI8KxGG/wBVJSf9RdV+MaHyaKraOjqDupGsdPP611nEYxbyNbvzbzCDdt7QdPENSPmPSucca7J3cPdRbLC9n1t5D4o3zEcl85jzphb2A2tKm7SbH5GDA9ts1tD1ArFNWMfw2/h/DdtlVnfcamdGBjflUKmrTR3Ky4zzFmQrGnvi11rrnPcYyXIA8oAGiiNOtS4i3ImgXB+IB1HXnRmzc5UxTUla7UGIK+2yx9znJ/nUTu0Jm/AjQCfrr7iKprh1PKfMlo9wr3HX89526sY9BoPlFSrc/f8AaKztrbnLfWWiDCgSM4YREGOUQPnqapYmwUMHnrRJ3JGhyjyEt+/T40LvJ4jAPvMk/ChyUiUSQOpAn10o/wBoeErkF20AMohgOY6+ooSuCbLnIOUGPfRjhuPkZH1BEe6rHS0B623DvqLXOVYY9IuW1q1awjHlHrRnFYMW/Ensnl0/xWpaarbg1TbSI9Si2LuBlrh3CVUBnPhnXKNY9TXROF8Isi33mHVTO8+Jh6E1z7A4uBHI019lMaRoNB05Uo7Me46lar0IWKk5kuDwttP760hrhmW45ceIMVHoDE+/f3107GOrp6fI0k8ftQ4f8w+Y3+UfOoVnBxGAciB21YeWvv2o52NvaXk81YejAr/+PnQI6KTzNEOx9w9+4Gxtn4Ky6/8AUaOh+KD1IzSYM7b2cuIJ6qD9R+lEfs9xhy3LZ/DDD/dII+I+dV/tAtgXLcflI+B/zQfsxxXuLwn2HhW8uh9x+RNPYyspfWOXanA5raXNipIPo0EfAiP91J+GSA/9R+lP3HmH8Ld0mEJ+BB/fpSHg3lCZmS1KPwYwCSoPtx+/7yTh6DKPU/WtOIL4T6VvgR4F9J+decQ9hvSo/wB096TXEKMo9V+oq9hE8RqjebRdB7Qoxw8SSai3UnUMtC+ESveJ4fvEKzlOhVhyYaqR76mtCBNRXLtBjuMjEQOMXrjXXa9/qaBtOagD5gT5083uwdu7h7b2XyXe6ScxJR2yiT1UzzEjyobxjh63hPssNm/QjmKGcO41icE+Uaod0JlD1KndSf2KZWzcIhZSV66g3iGAu4dyl5CjeexHUEaEeYoh2c462HuAye6JHe2wAQ69CreEnoTqORFa9sOPDF3LbqCoW3GU8jJJ921RcO7P372Ha9aXMA5UqPaMAGQOY1jrpRc8cwE65w+7ZxKZ8JcDgb2mMMvlLaj0bT+apWxJINty8r+FpBHSQeXQ/CuI4PFvacMjNbdTuCVYdR/imXA9t72ab33ykzDaEeaMuqHyEqeYroyI3Vq2XAbkR04rjFtIzt7I0iYzMdQnpGrHkPWkG32pxFu+11GEnQhlBUgbCOQHKIrpXZexbxY790myQyWrdzK2h/1HfkWY6egob2i+zS28vhG7tv8A+bSUP9Lbr75HpXt4PcDfabG3GQcJ7bWL/gvgWmOhza2z7+Xo3xpW4zjcF3rd1acr1R8qk8yAQYH7igWOwbWna24h1MMJBgjzGlVQtdAgMQh2c9o03WN6ysrTp1K235ohWdzW9rnWVlZeW0uDlUVz/Wb3fSsrKg3UnX8whk/8q39R+tLVvcVlZWg0/wDRr+wlfZ/Uf7mMC/6TehoYm1ZWVW+Lf1F+0d8O+Uyxh6a+y+59P7VlZVM0t0jcnse6l3tP/pL/AF15WUNfmEL6RcxPsj99au9i/wDmD/8AC/8A3pWVlMp84kLv6LSt2/8Aat+h+ppLu7GvayrFPllEe51niX/J3f8A4D/21zrB7XP6j9BWVlJWfNHa/wD1z95b4f7Ken96l4l7B931FZWVA/MIIdSLG8v6h9aO8L/WsrKi/wAsNR80PN7JqlerKygmOStcoD2g9g1lZU07gbflMWLXsiuu/Zp/yK/1v/3VlZTTdStin9pf/PN/Qv0NKyVlZU16njOsfY5/p4j+tfpXSlr2soR7np848Z/17v8AW31qkte1lHnBP//Z"/>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sz="1800">
              <a:solidFill>
                <a:srgbClr val="292926"/>
              </a:solidFill>
              <a:latin typeface="Arial"/>
            </a:endParaRPr>
          </a:p>
        </p:txBody>
      </p:sp>
      <p:sp>
        <p:nvSpPr>
          <p:cNvPr id="7" name="AutoShape 6" descr="data:image/jpeg;base64,/9j/4AAQSkZJRgABAQAAAQABAAD/2wCEAAkGBxQTEhUUExQWFhUXGBwbGBgYGBccGxwaGh0aGhocHB0YHCggHholHBwcITEkJSkrLi4uFx8zODMsNygtLisBCgoKDg0OGhAQGywkICY0LCw0NSwsLCwvLCwsLywsNDQsLCwsLCw0LCwsLCwsLCwsLCwsLSwsLC8sLCwsLCwsLP/AABEIALEBHAMBIgACEQEDEQH/xAAcAAACAgMBAQAAAAAAAAAAAAAFBgMEAAIHAQj/xABCEAACAQIEAwUFBgUCBQUBAQABAhEAAwQSITEFQVEGEyJhcTKBkaGxByNCUsHwFGJy0eEzghU0orLxJENzksJTFv/EABsBAAIDAQEBAAAAAAAAAAAAAAMEAgUGAQAH/8QAMhEAAgIBBAAEBAUEAgMAAAAAAQIAAxEEEiExBRNBUSIyYXGBkaHB8DNCsdEU4QY08f/aAAwDAQACEQMRAD8ADKQw6g0PxHDGzeDWeRMfAnT4kVGlw2nIPsk0Xt3Adq0V9C3LtaIVXPS25YKXC4i14lF1P6ZPxyEj40U4Z2vdTF0ZwNyujfDY/KtcRi79vxWiGA3QidOq8/d8OlRf8aw92DftCfzJvHWRBHxqit0z1NiWqatLR8a5/wAw+l3C4uBm8Y9kiUuLHQ7n5ipcSpUd3ifvLbezdiIPIPHst0caelL1vg9m9rhrwJ/K2/lqNR7wa0xHEMSi9zdJAkHWMx5AZgdVJ69KE1zKMOJMUo3Nbfn3JH4FbFzW9KE+GB4o5+WnWPdV/wD/AM3hyoIu3NekHb1XT3x76X8+ukTzOpien+YqezbvEmWbw7yJg+QXaqtixO7OJaI54Udw7w/hi2w1oXGe25Er7LA9VIMTBIIjUGDVbF4TPbvWdSUJAnfTVG96/WouHJiHMgkjlp/40pnfh9wDM4EbZojeInyJ094pzTXFSDFNVUXB95zRL7WzlaaJWLwYb0S4rwjMSApMnSB15Vtb7FXbUNceBuVUT7pP9q0N/iOn06q1jd9e8oUoewkKOpUs6VM/iEUJwmPnQ70TtPVgDmKsMQLjcAVaV2+lZ3p9m4IMaeY6jqPOjzKDXvC+Gu792qC5b3ZW2X+YHkfLn86U1Vp06G0YwO+cfl/r1h6cWEKe4Iwlwqd9KarmAK4dLryC7EQfyxK/GD8qlwfArNq4GKmRspJKz1g/qaM8VtG/ayKROYESdNJHTzrP2/8AkiNdUtfCZ+In2/nMdHh52MW79IgcT4dm1G/7+dVeFJcuOLQBLdeQA3JPICnUdnHA8boPSSfoPrTB2e7HEgukIG/Ew8TdNvw/vWre3xKrbmk7j+k9pvD3PN/wr7nv8JX7PcDaO6tOznd31VBvsN+ZEnUzsKbL3Zi2iSHIYbsx0P8Ab3fOhuEwV2zdyg5X02O45eo9aLYq64Yd9vPgjb0j81UrOXJZ+5cMDVtShsL+p+/vKWGwpCkq7KY8QBIq5w+9cu+FdMp1Y7DpHWelb3eFu6FgcjR4R18m/Tp8qVeG8cOHvZmnLqrrz+H5gf1qBO0jMIiHUKxTBYSf7QMF/C2GxKklFHiUn8R0WOgZoEcpFcWtvicS+ZS9+6QBMEhQNlE+FVHIbU//AGndqHxWGuWwMlotb8PMnvEgsf0Hzot2PwaW7KqoAj5+dRLL2sHcl67a7uwM/n7/AFnPF+z7HNq+QT5jTyNUrvZTE2ATctFgOhn6TXe7ag1VxSDlUPMMCKxOBWMaUIYksh0KmdB19RRa5hA6hk1B2q79oPClS4XtgKrCWAGmYHePOg3ZfFzbKsdm08ttPj9aufDLyW8s9H9JWa2vHxes9ysp/c1IjBt6K3bQbce+qGIwUajX61eYIleGBkDYciq5t61atXyu+oqRkDCRXMZ6ks4lKKmtrIrV7ZG9b2zpXlHPM8YbxeGDiKHYYlDBqxaxsaNUrMrdKlB9SxauA0Px/DjJe17R9pOTeYnQP8jz61YRY2qRb1QsrVxhp5WKnIgBbKuMwkEE67MD58wau3A2VWclzES28An+0e6p8fhM/jTS5z1gOOjRz6Hl5iqSXc6wVAKEyCDpsSCAZJGpnnNZ/wAQoateepb6FxY4A7M8u41UIce1Jj1Oxjy39wo3gMWTBPPypct8MYXUcoShOkzp1mdefOj+JnQAAydekVSWkHCiX+lrZSWMcey+MRmyq9tzPshlJ/zTnxHDzbJaAI1JIgeZrm97AsMP31q0rlMmVhkHiZgMoIPiUDeROszpTljuL3Dge+KhiLeYiQQpG58W8RPnTCKqjEDazO2fwiF2h4jctWRibDQ9u4DI2IkowYc1MiR5eQpy7Mcfs4+znXRhAuWzupP1U8j+oNKOBtC/YdG2uKQf6tifjrSJ2d4vcwGKFwa5SUuLydZ8Q+Ug8iBXdbol1dWR8w6P7SrDGmwqY89q+FYNWOTMH590BAPmCQvwpVW9kOjhh6EH3g/pNNPELiXLjPbMo5zqfJ4bbrrHuoPxHhobVdDWj8P0rU0Jh2PAPxc/tKu64M5BAH2mYfFA014HjCYezltgPdbVm/COg6tHw1Nc6BZDBolhsVR9Tpa9WoS35Qc49/v9JBHao7k7hrF4+87Zu8aZ2/D6ZRpTQtq7ZS2btpu9uCQgg5RMCQTMnkNfjVf7NMFau4jPcYfdwUQn2n1Og55QCfhRbszxdL+Iv4y+YS0uYTyzGEA8wBAHMmqXxOjTBlREAI+mJc+ErYQ1z5IHp7k8D9ZocDdQhriOk6gkc9+UifKmnD8WvG2Myj+ZxuB1y7e/5UrY7tMcSxB8Nrkk/Akj8XPyotexV21aUuCAfZbmdJhhyMfGKRVgM7TLnU1O4QWqN3tCTWwzfdyX3nf3k9KDcdx963cCuYZYYRqD0InlNE+yvGLYturlUKeIk6Sp5+46fClbtl2jS+yi2uiSM53M+XIac9fSvOwCZzI6OixtT5ZTIHqf5+kZ8d21tLaUp4rrDVeSnnmPry5+Vc44hxFrjs7GWYyeWp8qk4LgWxN7uwwURmYnkoIBgczJFWO3i4eyluxh4NxCTcMjNBEeM8pOwoRL2jPpLGpdJoLfLHLHv6D6/SacQ4JZfhVy6zHvXWbesDNbeQg6likehoh2b4kuQM1tkUjRjEHz01+NInfvCr3jELmAiTAY/h0gSxM8zI1ps7L2BktnO/hyws6eGdI6GaIUwolHff5t7MG3f69AI+WMUmTMCCvWqD4lnJgoB0Oaf8VBgLoyezlBuNpGm55VbThiEl8skgCZMROYCJjfnvUPpI4xzEzt3w9rlhmG67jy5x51zbhGEuIrOwIUtAPIkTMfGu4cZUZCsaEUndtLK28NhlQAAsW+R28vF9Kd8Oci9R/OotrEBrLRVs4oir1nEBvI0JrYNFarMoisJXsKG20NDblsodKu4bGcjVq7bDCvEZnMkdwamIBEGtYrMRhiv9/71or9Qa8D7yX2he9eGgMa1MuEUjQD3UMxKF003FS8G4jm8Le0K5nmQI44ll8HroTUFy0w50YEGoLqV2RBg1XYVdscJN495adDcUaoZVmA1ykRBHIGdJrLVkmYBMbwNvXpU6XrVpc4lrv4QJCp/MT+JugGnXpVZ4q4FBG7k+mM5/nvkftHdEGNoKjr16xKF+4TowjWvMNjQrQVDqdCpFQ468Tlj0qPDpqOpIHx0rJ7QOpsvMJHMaeLcXAs20VSqN4iYYgBRB8yeVEsNfN7hF7ulfcgZkZZWQzZZGuk0u8CfEveKIbeVGK5c+sIYJAAJO2/OukXsJfvWbZju2Qg5Q0hvCVZW08/jrTKVjO4xW64heBgdznPZPF+I2zzEj1G494+lLPbTAZb7sNiQT/u2PxmmniXD2wuOWVKo7hlnaG0YA7aEn3RQ7t3Y+9U8ikH0nX+/upzTH+2V/iKgsti/wBw/WBuzfEyv3THT8P6j9aaLdwGud6qd9Qdx8jTHgsYQFYbH9mr7R25Gwyjvr53CFOI4AOJG9ACSh194pqw98MK3udnDf2IU9NC5Hkuk/Gj32JWNzHEHSrudoGYN4Vi2UG5bfK6EEQfFrIkfr617axBClQSFMSORyzE+kmmzgfYWzdT7t7mcyGzwFJBmGEZkMgDT60r8YUWXe0RBQlSDpBHpWU19i3WmxOjN54ERXR5T4yOfwzkfrHj7P8AAWwpxWIdVQGLYdgASN3MnkdB5gnpRXtT2yw9y29m0DdJHtbKDuCJ1Jn3edcpwNp7rBbaM7HYKCTHupw4N2JxDkG8RZToSGf3AGB7z7qAjNt2oIXU0adbv+RqbPsOsfuYLv4uY+X6Ucsdmsti7fxRKZbbMqTBkAkFugkbUv8Aa61bw2Je1aJKKFIkyRKgmT1nX31U7TdrnxTQ3hQ6qimd9mYx4jz2gdJrldYyd3pO6/XlakNJwG5Pv9gPrKWF49cw7MyHKzIVmNQCQTHIHw7+tCbvEm1PWSSYkk7knUz6+dbth17zIROu5YknqeU8vjWuGZc7LCyAeQkcgZ/fKmK12jEzus1b6lyx4/nrInxDPzLH/c371pt7DY4oWRp3kSI9fn9aXMHJJDEzlB1H5j5/vSrmGfJcV13Gvr5VJjuGIsh2nMe+AYgMpRsQzKGJyjRlkn2igmKPYDiKFfu3DjqrAg/DnSlZt2Lr94bKkMuh7sHUEypgbgzv5Uf4dgbasbi21TSJChT11ga0uZYY4knFLmhrnnG8O5YEsxEDLJJABEwJ2EzTpjrudso859BVQqls5rwDWgIuA/k5kRqCNwRrIo+k1HkWhiMwGopN1ZAM58yEb1qRTxw3sXcxoe7hvDhzJtNe0ZxyjKDpyzGPfQDivZrE4eTdsugH4tCvxUkVpq9RVZ8rftKNq3XsQKas2MQRUBFYpij5x3BnmErd8N/atf4NT5VSInUVKmJcCKmJHHtKnAsbBytVvi/Dih7636mP3tVLjHDjZfOvsk6eXlTP2afv0g8tCaWLhFO84AhQpZhsGcynwniHeQPxdOdOXBOFozAXRJPI7D+9e8E4Dh7DlkEs2hY9OijkKcsLgkIlQjAdRrVJrPEms+Co4Hv6mWen0S1/HYOf0E8/4fbNm/aRVBa00AADUDy8yK4/etjXzrsnDgP4pQBANm4CP91qPkDXPuJdlsRbYgWi6xoyaiPrNVpYlQY5WqhiPtE26I/SqVzEagruKI4yyQ2UyCNwdCD0g7UGuYRmJyzudRUQoJzGTYwG2dH7C4e3eIc4QZl3eIGux1IGsHauiXHyr0HQbfClH7PbTHDrcGhXwXdNGgDK46nb/wCz9KZsbdlD6V1+OBFw5fuBeJcTRvBcVWHQgH68/Oh3F+ya4sK63DbI5Zcw+oPzpZxmNC477wkBAvh5SRM/OnPCcZQAZSKGljIcwj1q4xiIfF/sxxCsDZuW3H82ZCP+6enwqrhOxuKRSCLbQdAryfP2gPrXSn4sOtVuC9m8Xcv3LreCyWlZMOwOvhEGBM6keg509RrbA2V5ilukTHxcRO4D2cxrvFu0wI5tCgdD4uXnTfiuEXsMv/qU76WBW4hlkY7akDSTGunWmviHaGxgAq3rb2kOzhSyE+bDWfUVz/jf2mm7iEFq0HsKTmVtDcB+gG9S1Vp1By3Y9pGhGpxgcHnP/csHtRds3Dc7sIVVw6tH3lxJU5CDHMST+XzpE4pjziL125c9tmnT3CPPQRRTHOuW9cVcinMVSZyjUgSd6EXsIUYab+Wx5iDpTNWjNdDFhk4zz6D/AHBPrD5wNZxjjj1/6kuBwrs0Kyq49klsknybk3SSJ60WxGPx4Ui7iXtoAZLX12Akx3bF2McgDNAbR89JkaCR8oqrw/AC2jo34idtNxH75a1WhQPWWbeJWt2qn7iVeIXS9oXEJ1JJJ3gGJOvMx8ajxts/dNI/9vTnJ6ekfOiKYW2LPdsQRG/PedOhqZguUKVkAiNOa7HWiBgOBK+xmsO5jKWIt/8AqUfXVyNtNFnfrrt5VljDFbufKdQ+v+4R6afGiV14CyCJ1BPWBtl1Oh+Y6664gtsADAJ0hoEkGZ21+g61zeZHE0W82dhI9lYkDck5tt9qs4PCteuJbU+I/i2CjUknyAofjHLXjIytA0EEbdf7yfOjnZUQznUGAsnpMn6CvdLmSQbmxG3EX8Ng/wCHsWS9y45cueuklzOgEgAAfpWj9oXuAqqBDsSx1HoBuffS9gybmMvPvkAtL/3N86IrYi4QwInXoQaE0dReOOoY4daCjeZ5nc0B7Y3s7W7A/Gcz/wDxqR9Tp8atW8flVQNWHy8zVHg2H713xD6l9F8kXb46n31FRjkzr9bRHjslxVjbNk3haRB4ZGsflX0r29irYY/fFv6p1oJYw1bXrFR3TwrxyJR7Q9n7NyXw7Kr800Ct6clb5HypHu2ipIIII0IO4p4urFL/AByzPj5jfzH+Ku/D9eciuw5HoZWavSgfGsCgVLbu6aitFr1Vq9AI6lYY043CBgdJB3FacCCW0yr1Jryzi4BB5A0Jwt8jnVN405CqnvzLHwlMszR0sXo1miNjixXYxP0pLt8QIFWMPxEbsdB86zuJekAzp3Z25muKx9oz8INEHuCSB1P1pG7AcZ77G5RsEZvoP1oraxpZ2M6Fm26ZjRekETZM2H7CWOMcBw96Tdtgt+bZviKWB2ZsWTmBLQfZYggfLWm+9dWJ+tBeIuMrQP2KgxxDV59YZ7PYkFjbMQyER6f4LUJxOLK5lbdSR7xpVLgmOAvWjP4wD6N4T8ia07YvlxDjbNlPvYD/APU1LtPtIY22ke4/xOc9qsSGxTtJDDKpEaGANZnfWpOCWsRfcW7CNcf+WdB1Y/hHmabuB/Zt/FYjFHEZrdoXYtOGAuMEZlJCmRkIgAsPTrXVeG8Ow+Csi3ZRbaDkNyepO7N5mmfKGBFP+QwJMWey/Z6xhAjYq6HvH2e8lUU9EDgZj/MfcBVztd27w+DUrm7y6R4UXf1J2VfM+6aVe1X2h2cQrWLNrvlJhixAWAdQNCSTtMaTOtJXav8Agnt27mETuXBK3bOs9VcHZhoQSOqyBUgu3gSDOr8tnMq9oO0OIxtwtdYkbrbWcq+7mfM/KqmFsxqdz8v81rZxuf8Ah7ZAXLKswgZlZ5lo3gdegqwDVn4dQpYu3Yi2puO3aOBJcZi1FplLAGAInWqNq6QlqLktmbMh0URGSGPXxE9IHWvcdbkBuY+lQYaSyyNNSduQ/vQ/EHbzSPp+kjp1G2XLQBzM7ATJADj05fpvUXf2ghkgtuNG0J3GvPz+tbWMMi21Jyahj4hMkHQCSRJBEelSvmRyqQzCJUAKlsHndKCSf5R/iqvOTgRvHrNBeBWLdu4wzbhdY0O6gxz261KEvMFizAU7MwPNiPCWB/F0nSr/APwoMJvXXvECcozBAP6EIgb6knavcJwOz3SscONvaydN5IAI1BkzzqflmR3QMWfMFLojbQFbMZAX8o1gdetSvYZwxNxzlUbggQWXz11adKJWsE2UMkuoOltjJA5ZGY5gx5BiQdRoRVJmIDjMzDJbCMfym6gygRpHMdZmhkFTJDBEoX7RF1sugJ2+tG+Eyinzb5aUPuD7wnzJorh2+4c9Nf8AtrrH4RCVfNJezZ+6zc3ZmJ9WP6RRxyApY8hQvhNsKrIBAS5cSP6XYD5UUxOiCdiQKE3zR+s4SL/F75WwY9q4Qg9W3+U/KmLgyAWwu2UR8KVePNl/hp273X5Uyd53bT+Fvk3P415/lEEOWJhyww2qS/b0obhMTJoqpkUGHEDYpKCYtZMUx4tKC3EGcz0oqGBtWK+Js5WI5cq0SrWNIZ2jlpUS2q2WkYvUrH2mcuAVyBCbtmU+hobBBq9dtwfKalsKshjG+lUXjDZuA9hLbwtcVk/We4fhN64JCNHWKC8dW5a8JEetdS4Pxy2EyOR6/wDigH2gPau4ZjIzrGU89xp6RVQrcjMsn3EGQ/ZQyo1+6Tqtr6yf/wA1mC47lAmqX2d2j3eI/mAQa8yr/wB6V/4s5ehGhB5EaGjuuVH4xepgHf8ACdHTtBmEAitLl9rhCIdTM+Q5n9+VIOHxjtogJPl/eurfZ92Uud0bt+QXiB/LvpOuu87bb0E1kniG85VGYr4HBYjvhatoztIOm0TuSdAvma603Zyy1/v7gzuAMoPsrBJBjm2u52jSp0wVmwpIJUcznb++ppC7Ydo8VYsO9u9mtG73XjQC6h0LeJSBGUmJWdKarrKjrMSstFjcHH7xp7XdpcLg7c3oJMlbagF2y9AOh56AcyK5XhPtNNzF95eVreHClUt2yWgkjxMWInQHQQBOxiaWuJOjP3ou/fCNc+YmBAEEnSNIHWqGEsW7l770lEfdk/Ax1Bgg+GdCOWbfSiZWDaqwD3E6VxTHcIxINwXxZvH8a2rkk/zpk8Xrv51zLGsAzeMOoJ8ShgCOoDgET5ijV7sxaRc/8fYy+YM+4KWn3Uv3VEsFJZRrOWNNpIkwNRueYry4ECYY7I8IfFXhCFkWc2XpBAPmQYOlQ3A1tmRt1JB9QYNFezt1MEVa/aLQZEiTbJghgDpPnuOVM/F+EWOIFsTYvjvHiQTKkgADzVoA6+lO6TUCpiH4Bg7a9w4iDiLsoY6it8K2uvRq14jhGtMyGCVaDlIYAxMSukxyrSxciSTHhO558un6ULXsGsJH0kqBhZatOypaZZzsirbEE+IgMzkDUhF199MnA+G2ymRSMg1uOYLEmZJ38R1M9DEaCRvCbQzoSNLdi2o/quLnbkeSoPSjdm1ZcWlUqWjM5U6xE5TG4kgQelKIMDMK3tPeHWbhsm2sLbMgORLMp0mP1PuqyMJcRAiuGUbqREiSSJnmevWKo9qeN2rdh1FwZ2Q5Aja66A6bDUGZ5V72Txdx7IzoyqAoRmMs4jcyZGo0qWTIzbH3DcJa0hEaXWOgkwIA/E3InaN5gACeKWctttZl7Zk7ybisx125NrGrHajONe998Lapk/EWJkGBMAc6CcWVjaAYiC6DToYO8kbDppFcflZ1e4CxIbvSIO/n115Ux8CsZrJQ6ZgQZ31n/FBcJaOcqPEdR86YsDaZP7UFzxiM0KScza0+W+Z2uol4epULcHudZP8AVV/iZ+6noR9aH8TsuQpUQ6MWtE7Nn9uy3TNup2kAevuH4it+0Quh2IOhVhyYciDUW73CHrOBsMrY20rPhQ4lWvBGB6XFK/GiKv4Llm5/q2jkbz/I48mEH1kcqAcUxfgt8mW9bPoVM039pcMjXExH4x4CRzB116wdvU13GV5gy+2zj1lbCpBFG8Pd0oThGmiFoUue42o4muMal7Gnxe40bxzxNLuLueL40RBIW9RfFyGb+o/WrNu9pQ5nkn1qRGrZ0fCir9JmX5YmMWKTMVXqST6D/wA1LxDgrC13loE5dxqTHX0r21h7t4lbFp7jKdco0GxgtsNOppg4SbtuM6lSN10PzBIrNeI2btQx/D8pe6CphSAO+5zscU5EkGq2Lx7XNJMV0fHcIwV03LpVVd0ZZ/CGaIfL+cEb9CaXF7KKk3Lt1Gtjks6ydP8Ax86TG2Msz4xiRYHEth8JbuD2mu97HVUEfP8AWpr3B+/xRGGt97333iwBAn2pJ0WDqZ604YLA4G9ZJvWrjeEQVziARrly+EKKYrHExhlbIltQCphFCZkOgJgb/wBvOjPdWUCxRKrVcvKvZj7PRYy3LrW3uDXLkJRT5SRmI6ke6rXaDtq2DuZLtoOGnI1p1J/3I0Eeu1UeNdu1bNbtXBaI0Z2UmDzCgwDHWaVh/BKzNevXMVdJ9i2pksdlYmApMHTMNtqn5bADaIMXqSfM5/n0x+sI2eJYjF3hiLzFcPZOfINpGqgnm0x8utUuLnLhsQmK0a6DibQgmHQxDchnDZfLLrE1Phe0xuFRatKtpZ+7ylsoBhi/826jSBJ0MTQLiJuX8K+Ju63L0sv8tq33aBV6KSS8fzdadorKkIezEbbNx3DgDgCFMHcBthtpUHT0q1ewlu8CHUNI0MaiNJB3B1pCwvitasSQGGvLUx8qH8O45iLRUrcYx+FjmXbof8VA1ckQyvjkQtwLC2nuG1dRWk6MRrKEhlneCon/AGmmbiHCba2fukVNmIUATHXrEzrtSalwx3g0bNmHSSSfh+k10TBYsXba3FGjDbp1B9Dp7qWQ54j2pTYwcRWwOKt4i2LF4AOBltt1jSD0Plz5dKH4Dhz4e6bT7Opgg+0AdDI1B39JqTjPDzauPAIU6qfPePn9Ku4G6LqqzuTcsHSdzbfKuvWCRr0Gu80zpLMWBGgNVSDWbEhjh/GbFm0mHu2l7k6ABZUf1LvPnvQftFwTDs2XBXDcuOsiymZso/MXGirr+M+lVe03/tweu3uqhw7iN2wHuW2KsAu+x3gETrUNbWtdxC8DiL6diyAmGE4dku3bd1IZVtHWNhbynkQRKNrMba1YuYmzcYWlVlGTLeZPDGwIJ30PSi9jtJaxCvbxFvVdNJ8UxqhBkGY5gc5rOH4ZQ4RAq2jqzSSzGIAjKq6eo667lUWALiMrSXORA/EuD2rWHW3aUeJ7a5oliCwJkgdAaOteVAFABY6Kukn/AB1JqnxzgGYKLLhSjZwATB9oRMxPORPzqtxH2R3aFGDBg5IBkb7nbfc89qkrBvWRetl9JHjGvW2a2SHUnM0bgk6DlGvnyG01TvubzBVmEZSZnoxI6yCQN5FFbGDYiSd9TEyZ6k6mr1nABREACh2WA8CGqoPbQfgcGE9kTO56mrq4fUFh6VcUqvQ1SxuPA6UHuNjAE2xQUgqdQRQrHYBbuJsAk2HvWyovJu11PwXV9lgViNjyqhi+L5nVF/EwBPkelMvaPB97gCyA95YK3U8mt779Fn4UWsYOIpe4OMQfiuxLqj38RfF0WUZ1RUy5ioJAJnbT/NVeBYHH4+ybwvWxbDkd3lHiKwY0WR0GtPeD4kl3DC8f9N7WZgATAI8YgamNRp0oNwbtPhbNru8Dh37uZliVUkgAmXJc6AchtRCeIEAkyhwtvCOtErTUOwmk+ZJ+OtX7e9JHuWq8CU+INvSvjr4zFQfERAHrz9BFMPFbmhoGx+7tsIh7zg6a+FSAJ90++nNJWHsAPUS1lm1OIEu4UrWqqaOsgNRDAiteE9pn9/vOlYQs6hC2W2ugQCB8Bv6maauH8DsZA3tzzMgfAfrVHj2Dto4dCA0+JRt6+Xp51XuY/wAMAwN45HyI51js4Y7uZrXzai+T8I9hx/iAu3XZ/DkZ8MD3vMAnIR7z7XppQvspg7OGfvMV41Igg6quoM5Y1EjnTVhsHcxPsrC/nbb3dfdSh9peBbBGz95K3swkiAGWNOehB+RqOGY5UQ1Y0ygpc3OD9T/9j/2p7RWbSFDqrWmnLyBXw+6NfhXHOI9pnvKo1QZCrayGB/fzoaEuQQH0IjXXQ777aVG9vuYaMwj3Ajn6R9DRzpbCdzSoGpqQbU5hQ3GLJFpyAwLCG/CJGuUzJg6TVx2Z7hFpH+9guVXZgSHIliQQsb8697PcXUg96xESwnNrO8L8gBvE1cvXmdGZWVWcBfuxIB0gtmMErqBoJiNqbzkCVzcEySzhWtKwtWFUEyfvMxDFsql8p/NIgE+zNMHELWfBoCuVrYDrGgg6HbQ6EyORA8qFPjrGEsa3CznKWZtWdg+fYCI3GgoTj+PX8RZSzattatEgPecgO8EPlA/Bb8McyfiDJX2MGkChaCDCd9tCkmP9oP60q2jTJxIEW77Zg0sZjWNl+GlLuDWWUdSKlvBYsPrGFU4Ah20kADoBR/sdjcpeyTvLJ66Zh9D7moQE3qO3dNt0uDdGzf3HvBj31VqcNmX1qeZWVjzjcOGXKwkNofI7g/X40q3V/hbxlcygnfmpGvvH1FOQYOuZdmAKn11B+lDuNYXvcO0CWEMvWRy+EimHGRkdys09gVtrdHgxY46694AhlQsqeoZQw+RFDb6+BydBnQH4qP39OYzE3gGs66lGSDyyNmU+8XCv+wVBdug6MFPXVxpO0TG4HwqNrtYd59ZFqhUxr9oQOKCXc4e1uTJZSdiIhZ0nWmPgvFRdUZSpghTlmASJMZgOm9JYxqBcy2rcD+Un6tUv/G3QLcEAcgqqB8hNL+WfaES3aZ0nD4t7jDD2bSIYm5evA5ROwtopBdvOQKvX+BXESQwukawFy67iPEefnXNcT2vvKFiPEJkbjz8qN4D7R7lkm3dQXGjwkeESdg3l5ge7nUghx1OPZycGXX42LYyuotsN1JUEe4nah+K7RDfMp/pk/wBh86Y8N2bTHL3+IvZ7xEDuQqInkNCzx1Y/CkzjnYvFYe4SfvbEGHWZECfEvL5iubAT3O+cwGJUPHrjjkPfFQXsSZBkkk8pP1qhg7Jkx0PP4UVweGIUz5xGu0fP+9E4HUEWZu5Ww9xe9tyQBnXfl60+Dtbaw9tVuq7u2cZVUGcjFG3IG4+dKeC7PXu9V3IsqCD4pzx5KAT7jFNWLdVMWCUQjWFVSSSSxJXXUmd6gXUGTFTsIK7O8WuW7Ny0gZUNwm1mgMiNuoGsGec8zV7C2dNKit2YNXLTR50Kx90bqQJJ7Nsjl86kZ4qo2LAqjjeMBRzoYUnqFLgdma8bvaE0B4Styb1gsoUOLhLTAkaGROWdBtzpm4XBuK+I7tEGqqzrLE7GNYA31jWKp8QuomMxCXGAt4m2DbYGRK7AEHaf0FWOnUpgniVeptVyQIM7+NJB8xMfMA1LbxFDc0aVItatepTkTsDE3GyoCxPIfUnp5mqHH8BdwwUvBRun4W/KT6c/I0e7FcVQq9psqsstOgzLzJPlt6EUK7a9rLVy21i0A87ufZEGfD1Pnt61iSF2biZuKWv/AOUKlTgd/b3zJOyfapLaPbvsFVBmQ6nTmvmeY9TSP9pfFmxyO0EJbAKDmFDCWMczP0qhexQ50U7brbwOAaxmD4rFFQxGy2lYO0fykgCeZPlpGlnfA9BGfENPptIHsx8TggD29zOXWMVcT2WMdP8ABqe5xa6RBI9Y1qqyV4vxp8MwGMzJlQTnEsJi7kZVHwEnptzq1h719TklkYaZYhgeehjKfhQ+1eKMCpIYQQdtRr9alGJfNmJMkyTzPMmd5PWuZniI6YXB4fDjPi3uXLpEhFj/AKnb2f8Aap9TQnjXaNrxAtotpAICpO3OSdWJ5k/AUNxWLDDKqZRM6ksx33Y8hPQVEoAEDUnf+376V2Rx7za7fJAQxA5jz1M++a24PbzXB5a/p+tQKcxJ86IcJhWbzGnrrp8/lXc4UwtQG8QyqyJ6zUd1atqmgHlULprShlyph/shic1o2zvaOn9Laj4HMPQCjNrcjzn46/WaTezmIyYgDk4Kn1Ilf+2P99OLHKwn8Qj37j5TTFZysqtUm2wxN7Rdni+ILZsilsykCdTuPKCPmKDcV4cbb3EJ1MQR0Oo+X1pi+0NCVswCYLyQDzyfWPlQrA4Y3rcHV7QPhPtFN9PNddOhEdKjkD4ZNkaxPM/nHEX8HbBt5T+aY9wqfE2QbYUDYn5mpTibU6AkRqf2a9XiKjZPD66/Q1HJi+BNe48KyPwx8KzFWCzKwHn9I+lSf8RbkgjlodPhFaHGXQPX0/Wvcz0K8Oxt/DuTaJBJkjXKT5j9dKZsL2lxGIuKj4gYa3GrKqsxPQZvCPUz6UgG/cEKWgHzH6V4waQhY9Ik1zE7OicV4Jhg8oXYz4nZwS556KoA1rWzhFX2QB6ChXBseihLbEAgQzGdCvLprTGBoB+b9igMTmO1hAuYOxDkDMxAA3JMVawnDrl1c1pM6/mUrHxJrfivA8Wga8LNu+saKoLOg8lI1PUrr5UgXcawL92zJ3gIdVJAIO6mN/SiLRn1gX1PPAhzHcVRGKlxI3yww/8AshIPxqqO0KEgAknbYge8mg2AtWjcTvmZbRPiKAFo8gf35Haunv2Q4fi8OP4aABtctsSwPS4G3Pkwn0qflKO5Dz2MHcL7O3sR4jct20/k8bf9PhHxNH24ThsFZe7BZwpAdyCxJEADpr0rnPGeF3+HuouOGQ+wysVaB1E5h8x51r/xLvQAXZo2DsTHpJpunToxGDEr9RYByJ4jAdBVDtDHdq+uZWgGORBPxBEj1NXyw6iqvFRmsOBPI8uXr5dKsbxlDK6g4sE3PiAPUA/GvEmtLeirHQfSplen9O25BJmMWIxG80Y4N2WuXoe9Nu3uB+Nh5D8IPU/DnS3x7CNZvvZYhmWASswZUHTnzotxDjOIuWFtT3YVFUqCZfKoHjYRofyj3nlWN0ule59uM/z1n0XxTxIUUqamA3evrj6CAu03d2717u9bStlUgkj2RInmc00ocUxly/da7dYu55noNgPIVZxl1wCrHn7hHQDQb/KqtoKfa18vFPuyyPiKcbTilyvrM1qNc+pVc9D8z9TIlfkyZo5iQa3/AInkqhRz6/E1qVAOjMB/UB9CfpUpxRiAWPmWb9d67FZTcVqGIrdq0zV6ckou+6vO8NaCt1FenpOlypLWJKsGG4NTYQKN1GbzJ+ig/Or17DZ1mFXoAIH1NenRjGfWG7F4OoYbEfv51HiCBJ5RVbhWEu21lkItnVW5E+X75V7xBpIQfi39OdLsMdS1pbcATNUYqgce1mzj1XxAfICnjiSd5YcrzTMh84zKfpSZiNoHOAP36U29nHzYdFP4ZT3Lov8A05anUcHEX1q5UNNlcOqsCCGAII2IOtVu0GBPdG/akXrRBlZkqDrtvA19ARzpRuYl8HiGCs2UNqnIiZiNpjnXQuEYxbiB0MqwkfH/ABR3XIxEqrCjBhOT32ytcGUL+JQBpDeIR5QRUC3z3Z08U/KmPtNgx3xEQFLR5oWLL8CXHwHKhdnCA5j0oAMLamGOOux9jKDXma2BzFbYh2dUGggcqv2cMCpYREmve7CrJ6V7MHiDL4ZiG6RsK9vKSwedZGu2tEryqF+FSth52E6/2r26exL64TNAOskk/v3fKs4wblhFK3WiRlBJzArqIPQaaGifD7EDrV7E4G1fKWrsgPIVhur6ERPkDpzighvi5jJTbWT6yVPtPJwbpkK4ojKGHsGdGcc1YDl1I9KT+z/CmxV+3YTdzqfyqNWY+g+cDnVTjnDDhb7WWdXKx4lkAgiRodjB219TVvs12juYK73loKxIhlYbrMwDup03HzprGBxEoxdqPs6xGHl7P39oflH3ijzTmPNZ9BQTsnYvG+GsO1or7TCdAN8w/EJ0ynckCur8B+0HC4hCzN3TqpZkciYAk5Ds3u18qH4a4HPfnL/6gi4CsFTpCpmGhZF3G+ZmPSvAk8GErr3uFmrYDDuhTE2e8zGTdmbs9Sefoug2ANBX+zO2Qz2L5dPwaA5TzDjQz8D5U5YfuyoDZRvmmc3kVI09xqrcw7W3Y22IKe0y6e4g6ET1qePaOWaRG4Xg/X1nMOI8KxGG/wBVJSf9RdV+MaHyaKraOjqDupGsdPP611nEYxbyNbvzbzCDdt7QdPENSPmPSucca7J3cPdRbLC9n1t5D4o3zEcl85jzphb2A2tKm7SbH5GDA9ts1tD1ArFNWMfw2/h/DdtlVnfcamdGBjflUKmrTR3Ky4zzFmQrGnvi11rrnPcYyXIA8oAGiiNOtS4i3ImgXB+IB1HXnRmzc5UxTUla7UGIK+2yx9znJ/nUTu0Jm/AjQCfrr7iKprh1PKfMlo9wr3HX89526sY9BoPlFSrc/f8AaKztrbnLfWWiDCgSM4YREGOUQPnqapYmwUMHnrRJ3JGhyjyEt+/T40LvJ4jAPvMk/ChyUiUSQOpAn10o/wBoeErkF20AMohgOY6+ooSuCbLnIOUGPfRjhuPkZH1BEe6rHS0B623DvqLXOVYY9IuW1q1awjHlHrRnFYMW/Ensnl0/xWpaarbg1TbSI9Si2LuBlrh3CVUBnPhnXKNY9TXROF8Isi33mHVTO8+Jh6E1z7A4uBHI019lMaRoNB05Uo7Me46lar0IWKk5kuDwttP760hrhmW45ceIMVHoDE+/f3107GOrp6fI0k8ftQ4f8w+Y3+UfOoVnBxGAciB21YeWvv2o52NvaXk81YejAr/+PnQI6KTzNEOx9w9+4Gxtn4Ky6/8AUaOh+KD1IzSYM7b2cuIJ6qD9R+lEfs9xhy3LZ/DDD/dII+I+dV/tAtgXLcflI+B/zQfsxxXuLwn2HhW8uh9x+RNPYyspfWOXanA5raXNipIPo0EfAiP91J+GSA/9R+lP3HmH8Ld0mEJ+BB/fpSHg3lCZmS1KPwYwCSoPtx+/7yTh6DKPU/WtOIL4T6VvgR4F9J+decQ9hvSo/wB096TXEKMo9V+oq9hE8RqjebRdB7Qoxw8SSai3UnUMtC+ESveJ4fvEKzlOhVhyYaqR76mtCBNRXLtBjuMjEQOMXrjXXa9/qaBtOagD5gT5083uwdu7h7b2XyXe6ScxJR2yiT1UzzEjyobxjh63hPssNm/QjmKGcO41icE+Uaod0JlD1KndSf2KZWzcIhZSV66g3iGAu4dyl5CjeexHUEaEeYoh2c462HuAye6JHe2wAQ69CreEnoTqORFa9sOPDF3LbqCoW3GU8jJJ921RcO7P372Ha9aXMA5UqPaMAGQOY1jrpRc8cwE65w+7ZxKZ8JcDgb2mMMvlLaj0bT+apWxJINty8r+FpBHSQeXQ/CuI4PFvacMjNbdTuCVYdR/imXA9t72ab33ykzDaEeaMuqHyEqeYroyI3Vq2XAbkR04rjFtIzt7I0iYzMdQnpGrHkPWkG32pxFu+11GEnQhlBUgbCOQHKIrpXZexbxY790myQyWrdzK2h/1HfkWY6egob2i+zS28vhG7tv8A+bSUP9Lbr75HpXt4PcDfabG3GQcJ7bWL/gvgWmOhza2z7+Xo3xpW4zjcF3rd1acr1R8qk8yAQYH7igWOwbWna24h1MMJBgjzGlVQtdAgMQh2c9o03WN6ysrTp1K235ohWdzW9rnWVlZeW0uDlUVz/Wb3fSsrKg3UnX8whk/8q39R+tLVvcVlZWg0/wDRr+wlfZ/Uf7mMC/6TehoYm1ZWVW+Lf1F+0d8O+Uyxh6a+y+59P7VlZVM0t0jcnse6l3tP/pL/AF15WUNfmEL6RcxPsj99au9i/wDmD/8AC/8A3pWVlMp84kLv6LSt2/8Aat+h+ppLu7GvayrFPllEe51niX/J3f8A4D/21zrB7XP6j9BWVlJWfNHa/wD1z95b4f7Ken96l4l7B931FZWVA/MIIdSLG8v6h9aO8L/WsrKi/wAsNR80PN7JqlerKygmOStcoD2g9g1lZU07gbflMWLXsiuu/Zp/yK/1v/3VlZTTdStin9pf/PN/Qv0NKyVlZU16njOsfY5/p4j+tfpXSlr2soR7np848Z/17v8AW31qkte1lHnBP//Z"/>
          <p:cNvSpPr>
            <a:spLocks noChangeAspect="1" noChangeArrowheads="1"/>
          </p:cNvSpPr>
          <p:nvPr/>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sz="1800">
              <a:solidFill>
                <a:srgbClr val="292926"/>
              </a:solidFill>
              <a:latin typeface="Arial"/>
            </a:endParaRPr>
          </a:p>
        </p:txBody>
      </p:sp>
      <p:sp>
        <p:nvSpPr>
          <p:cNvPr id="8" name="AutoShape 8" descr="data:image/jpeg;base64,/9j/4AAQSkZJRgABAQAAAQABAAD/2wCEAAkGBxQTEhUUExQWFhUXGBwbGBgYGBccGxwaGh0aGhocHB0YHCggHholHBwcITEkJSkrLi4uFx8zODMsNygtLisBCgoKDg0OGhAQGywkICY0LCw0NSwsLCwvLCwsLywsNDQsLCwsLCw0LCwsLCwsLCwsLCwsLSwsLC8sLCwsLCwsLP/AABEIALEBHAMBIgACEQEDEQH/xAAcAAACAgMBAQAAAAAAAAAAAAAFBgMEAAIHAQj/xABCEAACAQIEAwUFBgUCBQUBAQABAhEAAwQSITEFQVEGEyJhcTKBkaGxByNCUsHwFGJy0eEzghU0orLxJENzksJTFv/EABsBAAIDAQEBAAAAAAAAAAAAAAMEAgUGAQAH/8QAMhEAAgIBBAAEBAUEAgMAAAAAAQIAAxEEEiExBRNBUSIyYXGBkaHB8DNCsdEU4QY08f/aAAwDAQACEQMRAD8ADKQw6g0PxHDGzeDWeRMfAnT4kVGlw2nIPsk0Xt3Adq0V9C3LtaIVXPS25YKXC4i14lF1P6ZPxyEj40U4Z2vdTF0ZwNyujfDY/KtcRi79vxWiGA3QidOq8/d8OlRf8aw92DftCfzJvHWRBHxqit0z1NiWqatLR8a5/wAw+l3C4uBm8Y9kiUuLHQ7n5ipcSpUd3ifvLbezdiIPIPHst0caelL1vg9m9rhrwJ/K2/lqNR7wa0xHEMSi9zdJAkHWMx5AZgdVJ69KE1zKMOJMUo3Nbfn3JH4FbFzW9KE+GB4o5+WnWPdV/wD/AM3hyoIu3NekHb1XT3x76X8+ukTzOpien+YqezbvEmWbw7yJg+QXaqtixO7OJaI54Udw7w/hi2w1oXGe25Er7LA9VIMTBIIjUGDVbF4TPbvWdSUJAnfTVG96/WouHJiHMgkjlp/40pnfh9wDM4EbZojeInyJ094pzTXFSDFNVUXB95zRL7WzlaaJWLwYb0S4rwjMSApMnSB15Vtb7FXbUNceBuVUT7pP9q0N/iOn06q1jd9e8oUoewkKOpUs6VM/iEUJwmPnQ70TtPVgDmKsMQLjcAVaV2+lZ3p9m4IMaeY6jqPOjzKDXvC+Gu792qC5b3ZW2X+YHkfLn86U1Vp06G0YwO+cfl/r1h6cWEKe4Iwlwqd9KarmAK4dLryC7EQfyxK/GD8qlwfArNq4GKmRspJKz1g/qaM8VtG/ayKROYESdNJHTzrP2/8AkiNdUtfCZ+In2/nMdHh52MW79IgcT4dm1G/7+dVeFJcuOLQBLdeQA3JPICnUdnHA8boPSSfoPrTB2e7HEgukIG/Ew8TdNvw/vWre3xKrbmk7j+k9pvD3PN/wr7nv8JX7PcDaO6tOznd31VBvsN+ZEnUzsKbL3Zi2iSHIYbsx0P8Ab3fOhuEwV2zdyg5X02O45eo9aLYq64Yd9vPgjb0j81UrOXJZ+5cMDVtShsL+p+/vKWGwpCkq7KY8QBIq5w+9cu+FdMp1Y7DpHWelb3eFu6FgcjR4R18m/Tp8qVeG8cOHvZmnLqrrz+H5gf1qBO0jMIiHUKxTBYSf7QMF/C2GxKklFHiUn8R0WOgZoEcpFcWtvicS+ZS9+6QBMEhQNlE+FVHIbU//AGndqHxWGuWwMlotb8PMnvEgsf0Hzot2PwaW7KqoAj5+dRLL2sHcl67a7uwM/n7/AFnPF+z7HNq+QT5jTyNUrvZTE2ATctFgOhn6TXe7ag1VxSDlUPMMCKxOBWMaUIYksh0KmdB19RRa5hA6hk1B2q79oPClS4XtgKrCWAGmYHePOg3ZfFzbKsdm08ttPj9aufDLyW8s9H9JWa2vHxes9ysp/c1IjBt6K3bQbce+qGIwUajX61eYIleGBkDYciq5t61atXyu+oqRkDCRXMZ6ks4lKKmtrIrV7ZG9b2zpXlHPM8YbxeGDiKHYYlDBqxaxsaNUrMrdKlB9SxauA0Px/DjJe17R9pOTeYnQP8jz61YRY2qRb1QsrVxhp5WKnIgBbKuMwkEE67MD58wau3A2VWclzES28An+0e6p8fhM/jTS5z1gOOjRz6Hl5iqSXc6wVAKEyCDpsSCAZJGpnnNZ/wAQoateepb6FxY4A7M8u41UIce1Jj1Oxjy39wo3gMWTBPPypct8MYXUcoShOkzp1mdefOj+JnQAAydekVSWkHCiX+lrZSWMcey+MRmyq9tzPshlJ/zTnxHDzbJaAI1JIgeZrm97AsMP31q0rlMmVhkHiZgMoIPiUDeROszpTljuL3Dge+KhiLeYiQQpG58W8RPnTCKqjEDazO2fwiF2h4jctWRibDQ9u4DI2IkowYc1MiR5eQpy7Mcfs4+znXRhAuWzupP1U8j+oNKOBtC/YdG2uKQf6tifjrSJ2d4vcwGKFwa5SUuLydZ8Q+Ug8iBXdbol1dWR8w6P7SrDGmwqY89q+FYNWOTMH590BAPmCQvwpVW9kOjhh6EH3g/pNNPELiXLjPbMo5zqfJ4bbrrHuoPxHhobVdDWj8P0rU0Jh2PAPxc/tKu64M5BAH2mYfFA014HjCYezltgPdbVm/COg6tHw1Nc6BZDBolhsVR9Tpa9WoS35Qc49/v9JBHao7k7hrF4+87Zu8aZ2/D6ZRpTQtq7ZS2btpu9uCQgg5RMCQTMnkNfjVf7NMFau4jPcYfdwUQn2n1Og55QCfhRbszxdL+Iv4y+YS0uYTyzGEA8wBAHMmqXxOjTBlREAI+mJc+ErYQ1z5IHp7k8D9ZocDdQhriOk6gkc9+UifKmnD8WvG2Myj+ZxuB1y7e/5UrY7tMcSxB8Nrkk/Akj8XPyotexV21aUuCAfZbmdJhhyMfGKRVgM7TLnU1O4QWqN3tCTWwzfdyX3nf3k9KDcdx963cCuYZYYRqD0InlNE+yvGLYturlUKeIk6Sp5+46fClbtl2jS+yi2uiSM53M+XIac9fSvOwCZzI6OixtT5ZTIHqf5+kZ8d21tLaUp4rrDVeSnnmPry5+Vc44hxFrjs7GWYyeWp8qk4LgWxN7uwwURmYnkoIBgczJFWO3i4eyluxh4NxCTcMjNBEeM8pOwoRL2jPpLGpdJoLfLHLHv6D6/SacQ4JZfhVy6zHvXWbesDNbeQg6likehoh2b4kuQM1tkUjRjEHz01+NInfvCr3jELmAiTAY/h0gSxM8zI1ps7L2BktnO/hyws6eGdI6GaIUwolHff5t7MG3f69AI+WMUmTMCCvWqD4lnJgoB0Oaf8VBgLoyezlBuNpGm55VbThiEl8skgCZMROYCJjfnvUPpI4xzEzt3w9rlhmG67jy5x51zbhGEuIrOwIUtAPIkTMfGu4cZUZCsaEUndtLK28NhlQAAsW+R28vF9Kd8Oci9R/OotrEBrLRVs4oir1nEBvI0JrYNFarMoisJXsKG20NDblsodKu4bGcjVq7bDCvEZnMkdwamIBEGtYrMRhiv9/71or9Qa8D7yX2he9eGgMa1MuEUjQD3UMxKF003FS8G4jm8Le0K5nmQI44ll8HroTUFy0w50YEGoLqV2RBg1XYVdscJN495adDcUaoZVmA1ykRBHIGdJrLVkmYBMbwNvXpU6XrVpc4lrv4QJCp/MT+JugGnXpVZ4q4FBG7k+mM5/nvkftHdEGNoKjr16xKF+4TowjWvMNjQrQVDqdCpFQ468Tlj0qPDpqOpIHx0rJ7QOpsvMJHMaeLcXAs20VSqN4iYYgBRB8yeVEsNfN7hF7ulfcgZkZZWQzZZGuk0u8CfEveKIbeVGK5c+sIYJAAJO2/OukXsJfvWbZju2Qg5Q0hvCVZW08/jrTKVjO4xW64heBgdznPZPF+I2zzEj1G494+lLPbTAZb7sNiQT/u2PxmmniXD2wuOWVKo7hlnaG0YA7aEn3RQ7t3Y+9U8ikH0nX+/upzTH+2V/iKgsti/wBw/WBuzfEyv3THT8P6j9aaLdwGud6qd9Qdx8jTHgsYQFYbH9mr7R25Gwyjvr53CFOI4AOJG9ACSh194pqw98MK3udnDf2IU9NC5Hkuk/Gj32JWNzHEHSrudoGYN4Vi2UG5bfK6EEQfFrIkfr617axBClQSFMSORyzE+kmmzgfYWzdT7t7mcyGzwFJBmGEZkMgDT60r8YUWXe0RBQlSDpBHpWU19i3WmxOjN54ERXR5T4yOfwzkfrHj7P8AAWwpxWIdVQGLYdgASN3MnkdB5gnpRXtT2yw9y29m0DdJHtbKDuCJ1Jn3edcpwNp7rBbaM7HYKCTHupw4N2JxDkG8RZToSGf3AGB7z7qAjNt2oIXU0adbv+RqbPsOsfuYLv4uY+X6Ucsdmsti7fxRKZbbMqTBkAkFugkbUv8Aa61bw2Je1aJKKFIkyRKgmT1nX31U7TdrnxTQ3hQ6qimd9mYx4jz2gdJrldYyd3pO6/XlakNJwG5Pv9gPrKWF49cw7MyHKzIVmNQCQTHIHw7+tCbvEm1PWSSYkk7knUz6+dbth17zIROu5YknqeU8vjWuGZc7LCyAeQkcgZ/fKmK12jEzus1b6lyx4/nrInxDPzLH/c371pt7DY4oWRp3kSI9fn9aXMHJJDEzlB1H5j5/vSrmGfJcV13Gvr5VJjuGIsh2nMe+AYgMpRsQzKGJyjRlkn2igmKPYDiKFfu3DjqrAg/DnSlZt2Lr94bKkMuh7sHUEypgbgzv5Uf4dgbasbi21TSJChT11ga0uZYY4knFLmhrnnG8O5YEsxEDLJJABEwJ2EzTpjrudso859BVQqls5rwDWgIuA/k5kRqCNwRrIo+k1HkWhiMwGopN1ZAM58yEb1qRTxw3sXcxoe7hvDhzJtNe0ZxyjKDpyzGPfQDivZrE4eTdsugH4tCvxUkVpq9RVZ8rftKNq3XsQKas2MQRUBFYpij5x3BnmErd8N/atf4NT5VSInUVKmJcCKmJHHtKnAsbBytVvi/Dih7636mP3tVLjHDjZfOvsk6eXlTP2afv0g8tCaWLhFO84AhQpZhsGcynwniHeQPxdOdOXBOFozAXRJPI7D+9e8E4Dh7DlkEs2hY9OijkKcsLgkIlQjAdRrVJrPEms+Co4Hv6mWen0S1/HYOf0E8/4fbNm/aRVBa00AADUDy8yK4/etjXzrsnDgP4pQBANm4CP91qPkDXPuJdlsRbYgWi6xoyaiPrNVpYlQY5WqhiPtE26I/SqVzEagruKI4yyQ2UyCNwdCD0g7UGuYRmJyzudRUQoJzGTYwG2dH7C4e3eIc4QZl3eIGux1IGsHauiXHyr0HQbfClH7PbTHDrcGhXwXdNGgDK46nb/wCz9KZsbdlD6V1+OBFw5fuBeJcTRvBcVWHQgH68/Oh3F+ya4sK63DbI5Zcw+oPzpZxmNC477wkBAvh5SRM/OnPCcZQAZSKGljIcwj1q4xiIfF/sxxCsDZuW3H82ZCP+6enwqrhOxuKRSCLbQdAryfP2gPrXSn4sOtVuC9m8Xcv3LreCyWlZMOwOvhEGBM6keg509RrbA2V5ilukTHxcRO4D2cxrvFu0wI5tCgdD4uXnTfiuEXsMv/qU76WBW4hlkY7akDSTGunWmviHaGxgAq3rb2kOzhSyE+bDWfUVz/jf2mm7iEFq0HsKTmVtDcB+gG9S1Vp1By3Y9pGhGpxgcHnP/csHtRds3Dc7sIVVw6tH3lxJU5CDHMST+XzpE4pjziL125c9tmnT3CPPQRRTHOuW9cVcinMVSZyjUgSd6EXsIUYab+Wx5iDpTNWjNdDFhk4zz6D/AHBPrD5wNZxjjj1/6kuBwrs0Kyq49klsknybk3SSJ60WxGPx4Ui7iXtoAZLX12Akx3bF2McgDNAbR89JkaCR8oqrw/AC2jo34idtNxH75a1WhQPWWbeJWt2qn7iVeIXS9oXEJ1JJJ3gGJOvMx8ajxts/dNI/9vTnJ6ekfOiKYW2LPdsQRG/PedOhqZguUKVkAiNOa7HWiBgOBK+xmsO5jKWIt/8AqUfXVyNtNFnfrrt5VljDFbufKdQ+v+4R6afGiV14CyCJ1BPWBtl1Oh+Y6664gtsADAJ0hoEkGZ21+g61zeZHE0W82dhI9lYkDck5tt9qs4PCteuJbU+I/i2CjUknyAofjHLXjIytA0EEbdf7yfOjnZUQznUGAsnpMn6CvdLmSQbmxG3EX8Ng/wCHsWS9y45cueuklzOgEgAAfpWj9oXuAqqBDsSx1HoBuffS9gybmMvPvkAtL/3N86IrYi4QwInXoQaE0dReOOoY4daCjeZ5nc0B7Y3s7W7A/Gcz/wDxqR9Tp8atW8flVQNWHy8zVHg2H713xD6l9F8kXb46n31FRjkzr9bRHjslxVjbNk3haRB4ZGsflX0r29irYY/fFv6p1oJYw1bXrFR3TwrxyJR7Q9n7NyXw7Kr800Ct6clb5HypHu2ipIIII0IO4p4urFL/AByzPj5jfzH+Ku/D9eciuw5HoZWavSgfGsCgVLbu6aitFr1Vq9AI6lYY043CBgdJB3FacCCW0yr1Jryzi4BB5A0Jwt8jnVN405CqnvzLHwlMszR0sXo1miNjixXYxP0pLt8QIFWMPxEbsdB86zuJekAzp3Z25muKx9oz8INEHuCSB1P1pG7AcZ77G5RsEZvoP1oraxpZ2M6Fm26ZjRekETZM2H7CWOMcBw96Tdtgt+bZviKWB2ZsWTmBLQfZYggfLWm+9dWJ+tBeIuMrQP2KgxxDV59YZ7PYkFjbMQyER6f4LUJxOLK5lbdSR7xpVLgmOAvWjP4wD6N4T8ia07YvlxDjbNlPvYD/APU1LtPtIY22ke4/xOc9qsSGxTtJDDKpEaGANZnfWpOCWsRfcW7CNcf+WdB1Y/hHmabuB/Zt/FYjFHEZrdoXYtOGAuMEZlJCmRkIgAsPTrXVeG8Ow+Csi3ZRbaDkNyepO7N5mmfKGBFP+QwJMWey/Z6xhAjYq6HvH2e8lUU9EDgZj/MfcBVztd27w+DUrm7y6R4UXf1J2VfM+6aVe1X2h2cQrWLNrvlJhixAWAdQNCSTtMaTOtJXav8Agnt27mETuXBK3bOs9VcHZhoQSOqyBUgu3gSDOr8tnMq9oO0OIxtwtdYkbrbWcq+7mfM/KqmFsxqdz8v81rZxuf8Ah7ZAXLKswgZlZ5lo3gdegqwDVn4dQpYu3Yi2puO3aOBJcZi1FplLAGAInWqNq6QlqLktmbMh0URGSGPXxE9IHWvcdbkBuY+lQYaSyyNNSduQ/vQ/EHbzSPp+kjp1G2XLQBzM7ATJADj05fpvUXf2ghkgtuNG0J3GvPz+tbWMMi21Jyahj4hMkHQCSRJBEelSvmRyqQzCJUAKlsHndKCSf5R/iqvOTgRvHrNBeBWLdu4wzbhdY0O6gxz261KEvMFizAU7MwPNiPCWB/F0nSr/APwoMJvXXvECcozBAP6EIgb6knavcJwOz3SscONvaydN5IAI1BkzzqflmR3QMWfMFLojbQFbMZAX8o1gdetSvYZwxNxzlUbggQWXz11adKJWsE2UMkuoOltjJA5ZGY5gx5BiQdRoRVJmIDjMzDJbCMfym6gygRpHMdZmhkFTJDBEoX7RF1sugJ2+tG+Eyinzb5aUPuD7wnzJorh2+4c9Nf8AtrrH4RCVfNJezZ+6zc3ZmJ9WP6RRxyApY8hQvhNsKrIBAS5cSP6XYD5UUxOiCdiQKE3zR+s4SL/F75WwY9q4Qg9W3+U/KmLgyAWwu2UR8KVePNl/hp273X5Uyd53bT+Fvk3P415/lEEOWJhyww2qS/b0obhMTJoqpkUGHEDYpKCYtZMUx4tKC3EGcz0oqGBtWK+Js5WI5cq0SrWNIZ2jlpUS2q2WkYvUrH2mcuAVyBCbtmU+hobBBq9dtwfKalsKshjG+lUXjDZuA9hLbwtcVk/We4fhN64JCNHWKC8dW5a8JEetdS4Pxy2EyOR6/wDigH2gPau4ZjIzrGU89xp6RVQrcjMsn3EGQ/ZQyo1+6Tqtr6yf/wA1mC47lAmqX2d2j3eI/mAQa8yr/wB6V/4s5ehGhB5EaGjuuVH4xepgHf8ACdHTtBmEAitLl9rhCIdTM+Q5n9+VIOHxjtogJPl/eurfZ92Uud0bt+QXiB/LvpOuu87bb0E1kniG85VGYr4HBYjvhatoztIOm0TuSdAvma603Zyy1/v7gzuAMoPsrBJBjm2u52jSp0wVmwpIJUcznb++ppC7Ydo8VYsO9u9mtG73XjQC6h0LeJSBGUmJWdKarrKjrMSstFjcHH7xp7XdpcLg7c3oJMlbagF2y9AOh56AcyK5XhPtNNzF95eVreHClUt2yWgkjxMWInQHQQBOxiaWuJOjP3ou/fCNc+YmBAEEnSNIHWqGEsW7l770lEfdk/Ax1Bgg+GdCOWbfSiZWDaqwD3E6VxTHcIxINwXxZvH8a2rkk/zpk8Xrv51zLGsAzeMOoJ8ShgCOoDgET5ijV7sxaRc/8fYy+YM+4KWn3Uv3VEsFJZRrOWNNpIkwNRueYry4ECYY7I8IfFXhCFkWc2XpBAPmQYOlQ3A1tmRt1JB9QYNFezt1MEVa/aLQZEiTbJghgDpPnuOVM/F+EWOIFsTYvjvHiQTKkgADzVoA6+lO6TUCpiH4Bg7a9w4iDiLsoY6it8K2uvRq14jhGtMyGCVaDlIYAxMSukxyrSxciSTHhO558un6ULXsGsJH0kqBhZatOypaZZzsirbEE+IgMzkDUhF199MnA+G2ymRSMg1uOYLEmZJ38R1M9DEaCRvCbQzoSNLdi2o/quLnbkeSoPSjdm1ZcWlUqWjM5U6xE5TG4kgQelKIMDMK3tPeHWbhsm2sLbMgORLMp0mP1PuqyMJcRAiuGUbqREiSSJnmevWKo9qeN2rdh1FwZ2Q5Aja66A6bDUGZ5V72Txdx7IzoyqAoRmMs4jcyZGo0qWTIzbH3DcJa0hEaXWOgkwIA/E3InaN5gACeKWctttZl7Zk7ybisx125NrGrHajONe998Lapk/EWJkGBMAc6CcWVjaAYiC6DToYO8kbDppFcflZ1e4CxIbvSIO/n115Ux8CsZrJQ6ZgQZ31n/FBcJaOcqPEdR86YsDaZP7UFzxiM0KScza0+W+Z2uol4epULcHudZP8AVV/iZ+6noR9aH8TsuQpUQ6MWtE7Nn9uy3TNup2kAevuH4it+0Quh2IOhVhyYciDUW73CHrOBsMrY20rPhQ4lWvBGB6XFK/GiKv4Llm5/q2jkbz/I48mEH1kcqAcUxfgt8mW9bPoVM039pcMjXExH4x4CRzB116wdvU13GV5gy+2zj1lbCpBFG8Pd0oThGmiFoUue42o4muMal7Gnxe40bxzxNLuLueL40RBIW9RfFyGb+o/WrNu9pQ5nkn1qRGrZ0fCir9JmX5YmMWKTMVXqST6D/wA1LxDgrC13loE5dxqTHX0r21h7t4lbFp7jKdco0GxgtsNOppg4SbtuM6lSN10PzBIrNeI2btQx/D8pe6CphSAO+5zscU5EkGq2Lx7XNJMV0fHcIwV03LpVVd0ZZ/CGaIfL+cEb9CaXF7KKk3Lt1Gtjks6ydP8Ax86TG2Msz4xiRYHEth8JbuD2mu97HVUEfP8AWpr3B+/xRGGt97333iwBAn2pJ0WDqZ604YLA4G9ZJvWrjeEQVziARrly+EKKYrHExhlbIltQCphFCZkOgJgb/wBvOjPdWUCxRKrVcvKvZj7PRYy3LrW3uDXLkJRT5SRmI6ke6rXaDtq2DuZLtoOGnI1p1J/3I0Eeu1UeNdu1bNbtXBaI0Z2UmDzCgwDHWaVh/BKzNevXMVdJ9i2pksdlYmApMHTMNtqn5bADaIMXqSfM5/n0x+sI2eJYjF3hiLzFcPZOfINpGqgnm0x8utUuLnLhsQmK0a6DibQgmHQxDchnDZfLLrE1Phe0xuFRatKtpZ+7ylsoBhi/826jSBJ0MTQLiJuX8K+Ju63L0sv8tq33aBV6KSS8fzdadorKkIezEbbNx3DgDgCFMHcBthtpUHT0q1ewlu8CHUNI0MaiNJB3B1pCwvitasSQGGvLUx8qH8O45iLRUrcYx+FjmXbof8VA1ckQyvjkQtwLC2nuG1dRWk6MRrKEhlneCon/AGmmbiHCba2fukVNmIUATHXrEzrtSalwx3g0bNmHSSSfh+k10TBYsXba3FGjDbp1B9Dp7qWQ54j2pTYwcRWwOKt4i2LF4AOBltt1jSD0Plz5dKH4Dhz4e6bT7Opgg+0AdDI1B39JqTjPDzauPAIU6qfPePn9Ku4G6LqqzuTcsHSdzbfKuvWCRr0Gu80zpLMWBGgNVSDWbEhjh/GbFm0mHu2l7k6ABZUf1LvPnvQftFwTDs2XBXDcuOsiymZso/MXGirr+M+lVe03/tweu3uqhw7iN2wHuW2KsAu+x3gETrUNbWtdxC8DiL6diyAmGE4dku3bd1IZVtHWNhbynkQRKNrMba1YuYmzcYWlVlGTLeZPDGwIJ30PSi9jtJaxCvbxFvVdNJ8UxqhBkGY5gc5rOH4ZQ4RAq2jqzSSzGIAjKq6eo667lUWALiMrSXORA/EuD2rWHW3aUeJ7a5oliCwJkgdAaOteVAFABY6Kukn/AB1JqnxzgGYKLLhSjZwATB9oRMxPORPzqtxH2R3aFGDBg5IBkb7nbfc89qkrBvWRetl9JHjGvW2a2SHUnM0bgk6DlGvnyG01TvubzBVmEZSZnoxI6yCQN5FFbGDYiSd9TEyZ6k6mr1nABREACh2WA8CGqoPbQfgcGE9kTO56mrq4fUFh6VcUqvQ1SxuPA6UHuNjAE2xQUgqdQRQrHYBbuJsAk2HvWyovJu11PwXV9lgViNjyqhi+L5nVF/EwBPkelMvaPB97gCyA95YK3U8mt779Fn4UWsYOIpe4OMQfiuxLqj38RfF0WUZ1RUy5ioJAJnbT/NVeBYHH4+ybwvWxbDkd3lHiKwY0WR0GtPeD4kl3DC8f9N7WZgATAI8YgamNRp0oNwbtPhbNru8Dh37uZliVUkgAmXJc6AchtRCeIEAkyhwtvCOtErTUOwmk+ZJ+OtX7e9JHuWq8CU+INvSvjr4zFQfERAHrz9BFMPFbmhoGx+7tsIh7zg6a+FSAJ90++nNJWHsAPUS1lm1OIEu4UrWqqaOsgNRDAiteE9pn9/vOlYQs6hC2W2ugQCB8Bv6maauH8DsZA3tzzMgfAfrVHj2Dto4dCA0+JRt6+Xp51XuY/wAMAwN45HyI51js4Y7uZrXzai+T8I9hx/iAu3XZ/DkZ8MD3vMAnIR7z7XppQvspg7OGfvMV41Igg6quoM5Y1EjnTVhsHcxPsrC/nbb3dfdSh9peBbBGz95K3swkiAGWNOehB+RqOGY5UQ1Y0ygpc3OD9T/9j/2p7RWbSFDqrWmnLyBXw+6NfhXHOI9pnvKo1QZCrayGB/fzoaEuQQH0IjXXQ777aVG9vuYaMwj3Ajn6R9DRzpbCdzSoGpqQbU5hQ3GLJFpyAwLCG/CJGuUzJg6TVx2Z7hFpH+9guVXZgSHIliQQsb8697PcXUg96xESwnNrO8L8gBvE1cvXmdGZWVWcBfuxIB0gtmMErqBoJiNqbzkCVzcEySzhWtKwtWFUEyfvMxDFsql8p/NIgE+zNMHELWfBoCuVrYDrGgg6HbQ6EyORA8qFPjrGEsa3CznKWZtWdg+fYCI3GgoTj+PX8RZSzattatEgPecgO8EPlA/Bb8McyfiDJX2MGkChaCDCd9tCkmP9oP60q2jTJxIEW77Zg0sZjWNl+GlLuDWWUdSKlvBYsPrGFU4Ah20kADoBR/sdjcpeyTvLJ66Zh9D7moQE3qO3dNt0uDdGzf3HvBj31VqcNmX1qeZWVjzjcOGXKwkNofI7g/X40q3V/hbxlcygnfmpGvvH1FOQYOuZdmAKn11B+lDuNYXvcO0CWEMvWRy+EimHGRkdys09gVtrdHgxY46694AhlQsqeoZQw+RFDb6+BydBnQH4qP39OYzE3gGs66lGSDyyNmU+8XCv+wVBdug6MFPXVxpO0TG4HwqNrtYd59ZFqhUxr9oQOKCXc4e1uTJZSdiIhZ0nWmPgvFRdUZSpghTlmASJMZgOm9JYxqBcy2rcD+Un6tUv/G3QLcEAcgqqB8hNL+WfaES3aZ0nD4t7jDD2bSIYm5evA5ROwtopBdvOQKvX+BXESQwukawFy67iPEefnXNcT2vvKFiPEJkbjz8qN4D7R7lkm3dQXGjwkeESdg3l5ge7nUghx1OPZycGXX42LYyuotsN1JUEe4nah+K7RDfMp/pk/wBh86Y8N2bTHL3+IvZ7xEDuQqInkNCzx1Y/CkzjnYvFYe4SfvbEGHWZECfEvL5iubAT3O+cwGJUPHrjjkPfFQXsSZBkkk8pP1qhg7Jkx0PP4UVweGIUz5xGu0fP+9E4HUEWZu5Ww9xe9tyQBnXfl60+Dtbaw9tVuq7u2cZVUGcjFG3IG4+dKeC7PXu9V3IsqCD4pzx5KAT7jFNWLdVMWCUQjWFVSSSSxJXXUmd6gXUGTFTsIK7O8WuW7Ny0gZUNwm1mgMiNuoGsGec8zV7C2dNKit2YNXLTR50Kx90bqQJJ7Nsjl86kZ4qo2LAqjjeMBRzoYUnqFLgdma8bvaE0B4Styb1gsoUOLhLTAkaGROWdBtzpm4XBuK+I7tEGqqzrLE7GNYA31jWKp8QuomMxCXGAt4m2DbYGRK7AEHaf0FWOnUpgniVeptVyQIM7+NJB8xMfMA1LbxFDc0aVItatepTkTsDE3GyoCxPIfUnp5mqHH8BdwwUvBRun4W/KT6c/I0e7FcVQq9psqsstOgzLzJPlt6EUK7a9rLVy21i0A87ufZEGfD1Pnt61iSF2biZuKWv/AOUKlTgd/b3zJOyfapLaPbvsFVBmQ6nTmvmeY9TSP9pfFmxyO0EJbAKDmFDCWMczP0qhexQ50U7brbwOAaxmD4rFFQxGy2lYO0fykgCeZPlpGlnfA9BGfENPptIHsx8TggD29zOXWMVcT2WMdP8ABqe5xa6RBI9Y1qqyV4vxp8MwGMzJlQTnEsJi7kZVHwEnptzq1h719TklkYaZYhgeehjKfhQ+1eKMCpIYQQdtRr9alGJfNmJMkyTzPMmd5PWuZniI6YXB4fDjPi3uXLpEhFj/AKnb2f8Aap9TQnjXaNrxAtotpAICpO3OSdWJ5k/AUNxWLDDKqZRM6ksx33Y8hPQVEoAEDUnf+376V2Rx7za7fJAQxA5jz1M++a24PbzXB5a/p+tQKcxJ86IcJhWbzGnrrp8/lXc4UwtQG8QyqyJ6zUd1atqmgHlULprShlyph/shic1o2zvaOn9Laj4HMPQCjNrcjzn46/WaTezmIyYgDk4Kn1Ilf+2P99OLHKwn8Qj37j5TTFZysqtUm2wxN7Rdni+ILZsilsykCdTuPKCPmKDcV4cbb3EJ1MQR0Oo+X1pi+0NCVswCYLyQDzyfWPlQrA4Y3rcHV7QPhPtFN9PNddOhEdKjkD4ZNkaxPM/nHEX8HbBt5T+aY9wqfE2QbYUDYn5mpTibU6AkRqf2a9XiKjZPD66/Q1HJi+BNe48KyPwx8KzFWCzKwHn9I+lSf8RbkgjlodPhFaHGXQPX0/Wvcz0K8Oxt/DuTaJBJkjXKT5j9dKZsL2lxGIuKj4gYa3GrKqsxPQZvCPUz6UgG/cEKWgHzH6V4waQhY9Ik1zE7OicV4Jhg8oXYz4nZwS556KoA1rWzhFX2QB6ChXBseihLbEAgQzGdCvLprTGBoB+b9igMTmO1hAuYOxDkDMxAA3JMVawnDrl1c1pM6/mUrHxJrfivA8Wga8LNu+saKoLOg8lI1PUrr5UgXcawL92zJ3gIdVJAIO6mN/SiLRn1gX1PPAhzHcVRGKlxI3yww/8AshIPxqqO0KEgAknbYge8mg2AtWjcTvmZbRPiKAFo8gf35Haunv2Q4fi8OP4aABtctsSwPS4G3Pkwn0qflKO5Dz2MHcL7O3sR4jct20/k8bf9PhHxNH24ThsFZe7BZwpAdyCxJEADpr0rnPGeF3+HuouOGQ+wysVaB1E5h8x51r/xLvQAXZo2DsTHpJpunToxGDEr9RYByJ4jAdBVDtDHdq+uZWgGORBPxBEj1NXyw6iqvFRmsOBPI8uXr5dKsbxlDK6g4sE3PiAPUA/GvEmtLeirHQfSplen9O25BJmMWIxG80Y4N2WuXoe9Nu3uB+Nh5D8IPU/DnS3x7CNZvvZYhmWASswZUHTnzotxDjOIuWFtT3YVFUqCZfKoHjYRofyj3nlWN0ule59uM/z1n0XxTxIUUqamA3evrj6CAu03d2717u9bStlUgkj2RInmc00ocUxly/da7dYu55noNgPIVZxl1wCrHn7hHQDQb/KqtoKfa18vFPuyyPiKcbTilyvrM1qNc+pVc9D8z9TIlfkyZo5iQa3/AInkqhRz6/E1qVAOjMB/UB9CfpUpxRiAWPmWb9d67FZTcVqGIrdq0zV6ckou+6vO8NaCt1FenpOlypLWJKsGG4NTYQKN1GbzJ+ig/Or17DZ1mFXoAIH1NenRjGfWG7F4OoYbEfv51HiCBJ5RVbhWEu21lkItnVW5E+X75V7xBpIQfi39OdLsMdS1pbcATNUYqgce1mzj1XxAfICnjiSd5YcrzTMh84zKfpSZiNoHOAP36U29nHzYdFP4ZT3Lov8A05anUcHEX1q5UNNlcOqsCCGAII2IOtVu0GBPdG/akXrRBlZkqDrtvA19ARzpRuYl8HiGCs2UNqnIiZiNpjnXQuEYxbiB0MqwkfH/ABR3XIxEqrCjBhOT32ytcGUL+JQBpDeIR5QRUC3z3Z08U/KmPtNgx3xEQFLR5oWLL8CXHwHKhdnCA5j0oAMLamGOOux9jKDXma2BzFbYh2dUGggcqv2cMCpYREmve7CrJ6V7MHiDL4ZiG6RsK9vKSwedZGu2tEryqF+FSth52E6/2r26exL64TNAOskk/v3fKs4wblhFK3WiRlBJzArqIPQaaGifD7EDrV7E4G1fKWrsgPIVhur6ERPkDpzighvi5jJTbWT6yVPtPJwbpkK4ojKGHsGdGcc1YDl1I9KT+z/CmxV+3YTdzqfyqNWY+g+cDnVTjnDDhb7WWdXKx4lkAgiRodjB219TVvs12juYK73loKxIhlYbrMwDup03HzprGBxEoxdqPs6xGHl7P39oflH3ijzTmPNZ9BQTsnYvG+GsO1or7TCdAN8w/EJ0ynckCur8B+0HC4hCzN3TqpZkciYAk5Ds3u18qH4a4HPfnL/6gi4CsFTpCpmGhZF3G+ZmPSvAk8GErr3uFmrYDDuhTE2e8zGTdmbs9Sefoug2ANBX+zO2Qz2L5dPwaA5TzDjQz8D5U5YfuyoDZRvmmc3kVI09xqrcw7W3Y22IKe0y6e4g6ET1qePaOWaRG4Xg/X1nMOI8KxGG/wBVJSf9RdV+MaHyaKraOjqDupGsdPP611nEYxbyNbvzbzCDdt7QdPENSPmPSucca7J3cPdRbLC9n1t5D4o3zEcl85jzphb2A2tKm7SbH5GDA9ts1tD1ArFNWMfw2/h/DdtlVnfcamdGBjflUKmrTR3Ky4zzFmQrGnvi11rrnPcYyXIA8oAGiiNOtS4i3ImgXB+IB1HXnRmzc5UxTUla7UGIK+2yx9znJ/nUTu0Jm/AjQCfrr7iKprh1PKfMlo9wr3HX89526sY9BoPlFSrc/f8AaKztrbnLfWWiDCgSM4YREGOUQPnqapYmwUMHnrRJ3JGhyjyEt+/T40LvJ4jAPvMk/ChyUiUSQOpAn10o/wBoeErkF20AMohgOY6+ooSuCbLnIOUGPfRjhuPkZH1BEe6rHS0B623DvqLXOVYY9IuW1q1awjHlHrRnFYMW/Ensnl0/xWpaarbg1TbSI9Si2LuBlrh3CVUBnPhnXKNY9TXROF8Isi33mHVTO8+Jh6E1z7A4uBHI019lMaRoNB05Uo7Me46lar0IWKk5kuDwttP760hrhmW45ceIMVHoDE+/f3107GOrp6fI0k8ftQ4f8w+Y3+UfOoVnBxGAciB21YeWvv2o52NvaXk81YejAr/+PnQI6KTzNEOx9w9+4Gxtn4Ky6/8AUaOh+KD1IzSYM7b2cuIJ6qD9R+lEfs9xhy3LZ/DDD/dII+I+dV/tAtgXLcflI+B/zQfsxxXuLwn2HhW8uh9x+RNPYyspfWOXanA5raXNipIPo0EfAiP91J+GSA/9R+lP3HmH8Ld0mEJ+BB/fpSHg3lCZmS1KPwYwCSoPtx+/7yTh6DKPU/WtOIL4T6VvgR4F9J+decQ9hvSo/wB096TXEKMo9V+oq9hE8RqjebRdB7Qoxw8SSai3UnUMtC+ESveJ4fvEKzlOhVhyYaqR76mtCBNRXLtBjuMjEQOMXrjXXa9/qaBtOagD5gT5083uwdu7h7b2XyXe6ScxJR2yiT1UzzEjyobxjh63hPssNm/QjmKGcO41icE+Uaod0JlD1KndSf2KZWzcIhZSV66g3iGAu4dyl5CjeexHUEaEeYoh2c462HuAye6JHe2wAQ69CreEnoTqORFa9sOPDF3LbqCoW3GU8jJJ921RcO7P372Ha9aXMA5UqPaMAGQOY1jrpRc8cwE65w+7ZxKZ8JcDgb2mMMvlLaj0bT+apWxJINty8r+FpBHSQeXQ/CuI4PFvacMjNbdTuCVYdR/imXA9t72ab33ykzDaEeaMuqHyEqeYroyI3Vq2XAbkR04rjFtIzt7I0iYzMdQnpGrHkPWkG32pxFu+11GEnQhlBUgbCOQHKIrpXZexbxY790myQyWrdzK2h/1HfkWY6egob2i+zS28vhG7tv8A+bSUP9Lbr75HpXt4PcDfabG3GQcJ7bWL/gvgWmOhza2z7+Xo3xpW4zjcF3rd1acr1R8qk8yAQYH7igWOwbWna24h1MMJBgjzGlVQtdAgMQh2c9o03WN6ysrTp1K235ohWdzW9rnWVlZeW0uDlUVz/Wb3fSsrKg3UnX8whk/8q39R+tLVvcVlZWg0/wDRr+wlfZ/Uf7mMC/6TehoYm1ZWVW+Lf1F+0d8O+Uyxh6a+y+59P7VlZVM0t0jcnse6l3tP/pL/AF15WUNfmEL6RcxPsj99au9i/wDmD/8AC/8A3pWVlMp84kLv6LSt2/8Aat+h+ppLu7GvayrFPllEe51niX/J3f8A4D/21zrB7XP6j9BWVlJWfNHa/wD1z95b4f7Ken96l4l7B931FZWVA/MIIdSLG8v6h9aO8L/WsrKi/wAsNR80PN7JqlerKygmOStcoD2g9g1lZU07gbflMWLXsiuu/Zp/yK/1v/3VlZTTdStin9pf/PN/Qv0NKyVlZU16njOsfY5/p4j+tfpXSlr2soR7np848Z/17v8AW31qkte1lHnBP//Z"/>
          <p:cNvSpPr>
            <a:spLocks noChangeAspect="1" noChangeArrowheads="1"/>
          </p:cNvSpPr>
          <p:nvPr/>
        </p:nvSpPr>
        <p:spPr bwMode="auto">
          <a:xfrm>
            <a:off x="612775" y="31274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GB" sz="1800">
              <a:solidFill>
                <a:srgbClr val="292926"/>
              </a:solidFill>
              <a:latin typeface="Arial"/>
            </a:endParaRPr>
          </a:p>
        </p:txBody>
      </p:sp>
      <p:sp>
        <p:nvSpPr>
          <p:cNvPr id="14" name="Rounded Rectangle 13"/>
          <p:cNvSpPr/>
          <p:nvPr/>
        </p:nvSpPr>
        <p:spPr bwMode="auto">
          <a:xfrm>
            <a:off x="22225" y="490982"/>
            <a:ext cx="4528034" cy="2794002"/>
          </a:xfrm>
          <a:prstGeom prst="roundRect">
            <a:avLst/>
          </a:prstGeom>
          <a:solidFill>
            <a:schemeClr val="tx2"/>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1450" indent="-171450" fontAlgn="auto">
              <a:spcBef>
                <a:spcPts val="0"/>
              </a:spcBef>
              <a:spcAft>
                <a:spcPts val="0"/>
              </a:spcAft>
              <a:buFont typeface="Arial" panose="020B0604020202020204" pitchFamily="34" charset="0"/>
              <a:buChar char="•"/>
            </a:pPr>
            <a:r>
              <a:rPr lang="en-GB" sz="3200" dirty="0" smtClean="0">
                <a:solidFill>
                  <a:srgbClr val="FFFFFF"/>
                </a:solidFill>
                <a:latin typeface="Arial"/>
              </a:rPr>
              <a:t>8 </a:t>
            </a:r>
            <a:r>
              <a:rPr lang="en-GB" sz="3200" dirty="0">
                <a:solidFill>
                  <a:srgbClr val="FFFFFF"/>
                </a:solidFill>
                <a:latin typeface="Arial"/>
              </a:rPr>
              <a:t>x more –</a:t>
            </a:r>
            <a:r>
              <a:rPr lang="en-GB" sz="3200" dirty="0" err="1">
                <a:solidFill>
                  <a:srgbClr val="FFFFFF"/>
                </a:solidFill>
                <a:latin typeface="Arial"/>
              </a:rPr>
              <a:t>ve</a:t>
            </a:r>
            <a:r>
              <a:rPr lang="en-GB" sz="3200" dirty="0">
                <a:solidFill>
                  <a:srgbClr val="FFFFFF"/>
                </a:solidFill>
                <a:latin typeface="Arial"/>
              </a:rPr>
              <a:t> than +</a:t>
            </a:r>
            <a:r>
              <a:rPr lang="en-GB" sz="3200" dirty="0" err="1">
                <a:solidFill>
                  <a:srgbClr val="FFFFFF"/>
                </a:solidFill>
                <a:latin typeface="Arial"/>
              </a:rPr>
              <a:t>ve</a:t>
            </a:r>
            <a:r>
              <a:rPr lang="en-GB" sz="3200" dirty="0">
                <a:solidFill>
                  <a:srgbClr val="FFFFFF"/>
                </a:solidFill>
                <a:latin typeface="Arial"/>
              </a:rPr>
              <a:t> tweets</a:t>
            </a:r>
          </a:p>
          <a:p>
            <a:pPr marL="171450" indent="-171450" fontAlgn="auto">
              <a:spcBef>
                <a:spcPts val="0"/>
              </a:spcBef>
              <a:spcAft>
                <a:spcPts val="0"/>
              </a:spcAft>
              <a:buFont typeface="Arial" panose="020B0604020202020204" pitchFamily="34" charset="0"/>
              <a:buChar char="•"/>
            </a:pPr>
            <a:r>
              <a:rPr lang="en-GB" sz="3200" dirty="0">
                <a:solidFill>
                  <a:srgbClr val="FFFFFF"/>
                </a:solidFill>
                <a:latin typeface="Arial"/>
              </a:rPr>
              <a:t>72% on personality, 22% on the political debate</a:t>
            </a:r>
          </a:p>
          <a:p>
            <a:pPr marL="173038" indent="-173038">
              <a:buFont typeface="Arial" pitchFamily="34" charset="0"/>
              <a:buChar char="•"/>
            </a:pPr>
            <a:endParaRPr lang="en-GB" sz="1800" dirty="0" smtClean="0">
              <a:solidFill>
                <a:srgbClr val="FFFFFF"/>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2184" y="3778251"/>
            <a:ext cx="5960609" cy="2527298"/>
          </a:xfrm>
          <a:prstGeom prst="rect">
            <a:avLst/>
          </a:prstGeom>
        </p:spPr>
      </p:pic>
      <p:sp>
        <p:nvSpPr>
          <p:cNvPr id="12" name="Rounded Rectangular Callout 11"/>
          <p:cNvSpPr/>
          <p:nvPr/>
        </p:nvSpPr>
        <p:spPr bwMode="auto">
          <a:xfrm>
            <a:off x="155575" y="4256031"/>
            <a:ext cx="3415323" cy="1663732"/>
          </a:xfrm>
          <a:prstGeom prst="wedgeRoundRectCallout">
            <a:avLst>
              <a:gd name="adj1" fmla="val 6355"/>
              <a:gd name="adj2" fmla="val 69242"/>
              <a:gd name="adj3" fmla="val 16667"/>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r>
              <a:rPr lang="en-GB" sz="2000" dirty="0">
                <a:solidFill>
                  <a:schemeClr val="bg2"/>
                </a:solidFill>
              </a:rPr>
              <a:t>Like Ben Swain, </a:t>
            </a:r>
            <a:r>
              <a:rPr lang="en-GB" sz="2000" dirty="0" err="1">
                <a:solidFill>
                  <a:schemeClr val="bg2"/>
                </a:solidFill>
              </a:rPr>
              <a:t>Farage</a:t>
            </a:r>
            <a:r>
              <a:rPr lang="en-GB" sz="2000" dirty="0">
                <a:solidFill>
                  <a:schemeClr val="bg2"/>
                </a:solidFill>
              </a:rPr>
              <a:t> is looking more like a sweaty octopus trying to unhook a bra. </a:t>
            </a:r>
            <a:endParaRPr lang="en-GB" sz="2000" dirty="0" smtClean="0">
              <a:solidFill>
                <a:schemeClr val="bg2"/>
              </a:solidFill>
            </a:endParaRPr>
          </a:p>
        </p:txBody>
      </p:sp>
      <p:sp>
        <p:nvSpPr>
          <p:cNvPr id="16" name="Rounded Rectangular Callout 15"/>
          <p:cNvSpPr/>
          <p:nvPr/>
        </p:nvSpPr>
        <p:spPr bwMode="auto">
          <a:xfrm>
            <a:off x="3563888" y="2276872"/>
            <a:ext cx="3240680" cy="1886307"/>
          </a:xfrm>
          <a:prstGeom prst="wedgeRoundRectCallout">
            <a:avLst>
              <a:gd name="adj1" fmla="val -12786"/>
              <a:gd name="adj2" fmla="val 82725"/>
              <a:gd name="adj3" fmla="val 16667"/>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fontAlgn="auto">
              <a:spcBef>
                <a:spcPts val="0"/>
              </a:spcBef>
              <a:spcAft>
                <a:spcPts val="0"/>
              </a:spcAft>
            </a:pPr>
            <a:r>
              <a:rPr lang="en-GB" sz="2000" dirty="0" err="1">
                <a:solidFill>
                  <a:srgbClr val="292926"/>
                </a:solidFill>
                <a:latin typeface="Arial"/>
              </a:rPr>
              <a:t>Farage</a:t>
            </a:r>
            <a:r>
              <a:rPr lang="en-GB" sz="2000" dirty="0">
                <a:solidFill>
                  <a:srgbClr val="292926"/>
                </a:solidFill>
                <a:latin typeface="Arial"/>
              </a:rPr>
              <a:t> proving what a weapons grade </a:t>
            </a:r>
            <a:r>
              <a:rPr lang="en-GB" sz="2000" dirty="0" err="1">
                <a:solidFill>
                  <a:srgbClr val="292926"/>
                </a:solidFill>
                <a:latin typeface="Arial"/>
              </a:rPr>
              <a:t>doucheknuckle</a:t>
            </a:r>
            <a:r>
              <a:rPr lang="en-GB" sz="2000" dirty="0">
                <a:solidFill>
                  <a:srgbClr val="292926"/>
                </a:solidFill>
                <a:latin typeface="Arial"/>
              </a:rPr>
              <a:t> he is on subject of gay marriage. What a tit. </a:t>
            </a:r>
            <a:endParaRPr lang="en-GB" sz="2000" dirty="0" smtClean="0">
              <a:solidFill>
                <a:srgbClr val="FFFFFF"/>
              </a:solidFill>
            </a:endParaRPr>
          </a:p>
        </p:txBody>
      </p:sp>
      <p:sp>
        <p:nvSpPr>
          <p:cNvPr id="17" name="Rounded Rectangular Callout 16"/>
          <p:cNvSpPr/>
          <p:nvPr/>
        </p:nvSpPr>
        <p:spPr bwMode="auto">
          <a:xfrm>
            <a:off x="6300192" y="44624"/>
            <a:ext cx="2724686" cy="1937826"/>
          </a:xfrm>
          <a:prstGeom prst="wedgeRoundRectCallout">
            <a:avLst>
              <a:gd name="adj1" fmla="val -12786"/>
              <a:gd name="adj2" fmla="val 82725"/>
              <a:gd name="adj3" fmla="val 16667"/>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r>
              <a:rPr lang="en-GB" sz="2000" dirty="0">
                <a:solidFill>
                  <a:schemeClr val="tx1"/>
                </a:solidFill>
              </a:rPr>
              <a:t>The white haired lady in the audience just flashed Nigel a serious come to bed </a:t>
            </a:r>
            <a:r>
              <a:rPr lang="en-GB" sz="2000" dirty="0" smtClean="0">
                <a:solidFill>
                  <a:schemeClr val="tx1"/>
                </a:solidFill>
              </a:rPr>
              <a:t>smile</a:t>
            </a:r>
            <a:endParaRPr lang="en-GB" sz="2000" dirty="0">
              <a:solidFill>
                <a:schemeClr val="tx1"/>
              </a:solidFill>
            </a:endParaRPr>
          </a:p>
        </p:txBody>
      </p:sp>
    </p:spTree>
    <p:extLst>
      <p:ext uri="{BB962C8B-B14F-4D97-AF65-F5344CB8AC3E}">
        <p14:creationId xmlns:p14="http://schemas.microsoft.com/office/powerpoint/2010/main" val="120814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3" y="0"/>
            <a:ext cx="7491800" cy="785794"/>
          </a:xfrm>
        </p:spPr>
        <p:txBody>
          <a:bodyPr/>
          <a:lstStyle/>
          <a:p>
            <a:r>
              <a:rPr lang="en-GB" sz="2800" dirty="0" smtClean="0"/>
              <a:t>To manage expectations…</a:t>
            </a:r>
            <a:endParaRPr lang="en-GB" sz="2800" dirty="0"/>
          </a:p>
        </p:txBody>
      </p:sp>
      <p:sp>
        <p:nvSpPr>
          <p:cNvPr id="5" name="TextBox 4"/>
          <p:cNvSpPr txBox="1"/>
          <p:nvPr/>
        </p:nvSpPr>
        <p:spPr>
          <a:xfrm>
            <a:off x="251520" y="1052736"/>
            <a:ext cx="8640960" cy="5539978"/>
          </a:xfrm>
          <a:prstGeom prst="rect">
            <a:avLst/>
          </a:prstGeom>
          <a:noFill/>
        </p:spPr>
        <p:txBody>
          <a:bodyPr wrap="square" lIns="0" tIns="0" rIns="0" bIns="0" rtlCol="0">
            <a:spAutoFit/>
          </a:bodyPr>
          <a:lstStyle/>
          <a:p>
            <a:pPr algn="l"/>
            <a:r>
              <a:rPr lang="en-GB" sz="4000" b="1" dirty="0" smtClean="0"/>
              <a:t>What we’re doing is not that </a:t>
            </a:r>
            <a:r>
              <a:rPr lang="en-GB" sz="4000" b="1" dirty="0" smtClean="0"/>
              <a:t>unusual/special…</a:t>
            </a:r>
            <a:endParaRPr lang="en-GB" sz="4000" b="1" dirty="0" smtClean="0"/>
          </a:p>
          <a:p>
            <a:pPr algn="l"/>
            <a:endParaRPr lang="en-GB" sz="4000" b="1" dirty="0" smtClean="0"/>
          </a:p>
          <a:p>
            <a:pPr algn="l"/>
            <a:r>
              <a:rPr lang="en-GB" sz="4000" b="1" dirty="0" smtClean="0"/>
              <a:t>…but illustrative </a:t>
            </a:r>
            <a:r>
              <a:rPr lang="en-GB" sz="4000" b="1" dirty="0" smtClean="0"/>
              <a:t>of issues </a:t>
            </a:r>
            <a:r>
              <a:rPr lang="en-GB" sz="4000" b="1" dirty="0" smtClean="0"/>
              <a:t>faced</a:t>
            </a:r>
          </a:p>
          <a:p>
            <a:pPr algn="l"/>
            <a:endParaRPr lang="en-GB" sz="4000" b="1" dirty="0"/>
          </a:p>
          <a:p>
            <a:pPr algn="l"/>
            <a:r>
              <a:rPr lang="en-GB" sz="4000" b="1" dirty="0" smtClean="0"/>
              <a:t>…and how we’re trying to develop approaches: social media research in researchers’ control</a:t>
            </a:r>
            <a:endParaRPr lang="en-GB" sz="4000" b="1" dirty="0" smtClean="0"/>
          </a:p>
          <a:p>
            <a:pPr algn="l"/>
            <a:endParaRPr lang="en-GB" sz="4000" b="1" dirty="0" smtClean="0"/>
          </a:p>
        </p:txBody>
      </p:sp>
    </p:spTree>
    <p:extLst>
      <p:ext uri="{BB962C8B-B14F-4D97-AF65-F5344CB8AC3E}">
        <p14:creationId xmlns:p14="http://schemas.microsoft.com/office/powerpoint/2010/main" val="293951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8520" y="2564904"/>
            <a:ext cx="4571999" cy="2117721"/>
          </a:xfrm>
        </p:spPr>
        <p:txBody>
          <a:bodyPr/>
          <a:lstStyle/>
          <a:p>
            <a:r>
              <a:rPr lang="en-GB" sz="6000" dirty="0" smtClean="0"/>
              <a:t>But lots of </a:t>
            </a:r>
            <a:r>
              <a:rPr lang="en-GB" sz="6000" dirty="0" smtClean="0"/>
              <a:t>challenges and limitations</a:t>
            </a:r>
            <a:endParaRPr lang="en-GB" sz="60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1" y="0"/>
            <a:ext cx="4714518" cy="6858000"/>
          </a:xfrm>
          <a:prstGeom prst="rect">
            <a:avLst/>
          </a:prstGeom>
        </p:spPr>
      </p:pic>
    </p:spTree>
    <p:extLst>
      <p:ext uri="{BB962C8B-B14F-4D97-AF65-F5344CB8AC3E}">
        <p14:creationId xmlns:p14="http://schemas.microsoft.com/office/powerpoint/2010/main" val="217592724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defTabSz="957454" fontAlgn="base"/>
            <a:r>
              <a:rPr lang="en-GB" smtClean="0">
                <a:solidFill>
                  <a:srgbClr val="FFFFFF"/>
                </a:solidFill>
              </a:rPr>
              <a:t> </a:t>
            </a:r>
            <a:fld id="{1978E7DF-B1C6-4C9E-A1BF-5A8E17110897}" type="slidenum">
              <a:rPr lang="en-GB" smtClean="0">
                <a:solidFill>
                  <a:srgbClr val="FFFFFF"/>
                </a:solidFill>
              </a:rPr>
              <a:pPr defTabSz="957454" fontAlgn="base"/>
              <a:t>21</a:t>
            </a:fld>
            <a:r>
              <a:rPr lang="en-GB" smtClean="0">
                <a:solidFill>
                  <a:srgbClr val="FFFFFF"/>
                </a:solidFill>
              </a:rPr>
              <a:t> </a:t>
            </a:r>
            <a:endParaRPr lang="en-GB" dirty="0">
              <a:solidFill>
                <a:srgbClr val="FFFFFF"/>
              </a:solidFill>
            </a:endParaRPr>
          </a:p>
        </p:txBody>
      </p:sp>
      <p:sp>
        <p:nvSpPr>
          <p:cNvPr id="5" name="Content Placeholder 2"/>
          <p:cNvSpPr txBox="1">
            <a:spLocks/>
          </p:cNvSpPr>
          <p:nvPr/>
        </p:nvSpPr>
        <p:spPr>
          <a:xfrm>
            <a:off x="268517" y="320045"/>
            <a:ext cx="8598392" cy="228635"/>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noAutofit/>
          </a:bodyPr>
          <a:lstStyle>
            <a:lvl1pPr marL="342900" indent="-342900" algn="l" defTabSz="914400" rtl="0" eaLnBrk="1" latinLnBrk="0" hangingPunct="1">
              <a:spcBef>
                <a:spcPct val="20000"/>
              </a:spcBef>
              <a:buFont typeface="Arial" panose="020B0604020202020204" pitchFamily="34" charset="0"/>
              <a:buChar char="•"/>
              <a:defRPr lang="en-GB" sz="2200" b="1" kern="1200" dirty="0" smtClean="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dirty="0" smtClean="0">
                <a:solidFill>
                  <a:srgbClr val="FFFFFF"/>
                </a:solidFill>
              </a:rPr>
              <a:t>Some of the challenges</a:t>
            </a:r>
            <a:r>
              <a:rPr lang="en-GB" dirty="0" smtClean="0">
                <a:solidFill>
                  <a:srgbClr val="FFFFFF"/>
                </a:solidFill>
              </a:rPr>
              <a:t>…</a:t>
            </a:r>
            <a:endParaRPr dirty="0">
              <a:solidFill>
                <a:srgbClr val="FFFFFF"/>
              </a:solidFill>
            </a:endParaRPr>
          </a:p>
        </p:txBody>
      </p:sp>
      <p:sp>
        <p:nvSpPr>
          <p:cNvPr id="15" name="Slide Number Placeholder 3"/>
          <p:cNvSpPr txBox="1">
            <a:spLocks/>
          </p:cNvSpPr>
          <p:nvPr/>
        </p:nvSpPr>
        <p:spPr bwMode="gray">
          <a:xfrm>
            <a:off x="8575088" y="12496231"/>
            <a:ext cx="719808" cy="332308"/>
          </a:xfrm>
          <a:prstGeom prst="rect">
            <a:avLst/>
          </a:prstGeom>
          <a:noFill/>
        </p:spPr>
        <p:txBody>
          <a:bodyPr anchor="ctr">
            <a:noAutofit/>
          </a:bodyPr>
          <a:lstStyle>
            <a:defPPr>
              <a:defRPr lang="de-DE"/>
            </a:defPPr>
            <a:lvl1pPr marL="0" algn="l" defTabSz="914400" rtl="0" eaLnBrk="1" latinLnBrk="0" hangingPunct="1">
              <a:defRPr sz="1200" b="1"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57454" fontAlgn="base"/>
            <a:r>
              <a:rPr lang="en-GB" smtClean="0">
                <a:solidFill>
                  <a:srgbClr val="FFFFFF"/>
                </a:solidFill>
              </a:rPr>
              <a:t> </a:t>
            </a:r>
            <a:fld id="{1978E7DF-B1C6-4C9E-A1BF-5A8E17110897}" type="slidenum">
              <a:rPr lang="en-GB" smtClean="0">
                <a:solidFill>
                  <a:srgbClr val="FFFFFF"/>
                </a:solidFill>
              </a:rPr>
              <a:pPr defTabSz="957454" fontAlgn="base"/>
              <a:t>21</a:t>
            </a:fld>
            <a:r>
              <a:rPr lang="en-GB" smtClean="0">
                <a:solidFill>
                  <a:srgbClr val="FFFFFF"/>
                </a:solidFill>
              </a:rPr>
              <a:t> </a:t>
            </a:r>
            <a:endParaRPr lang="en-GB" dirty="0">
              <a:solidFill>
                <a:srgbClr val="FFFFFF"/>
              </a:solidFill>
            </a:endParaRPr>
          </a:p>
        </p:txBody>
      </p:sp>
      <p:sp>
        <p:nvSpPr>
          <p:cNvPr id="14" name="Rectangle 13"/>
          <p:cNvSpPr/>
          <p:nvPr/>
        </p:nvSpPr>
        <p:spPr>
          <a:xfrm>
            <a:off x="0" y="887507"/>
            <a:ext cx="9143999" cy="5355312"/>
          </a:xfrm>
          <a:prstGeom prst="rect">
            <a:avLst/>
          </a:prstGeom>
        </p:spPr>
        <p:txBody>
          <a:bodyPr wrap="square">
            <a:spAutoFit/>
          </a:bodyPr>
          <a:lstStyle/>
          <a:p>
            <a:pPr marL="342900" indent="-342900">
              <a:buFont typeface="+mj-lt"/>
              <a:buAutoNum type="arabicPeriod"/>
            </a:pPr>
            <a:r>
              <a:rPr lang="en-GB" b="1" dirty="0" smtClean="0">
                <a:solidFill>
                  <a:srgbClr val="292926"/>
                </a:solidFill>
              </a:rPr>
              <a:t>Calibration: </a:t>
            </a:r>
            <a:r>
              <a:rPr lang="en-GB" dirty="0" smtClean="0">
                <a:solidFill>
                  <a:srgbClr val="292926"/>
                </a:solidFill>
              </a:rPr>
              <a:t>understanding what good looks like</a:t>
            </a:r>
          </a:p>
          <a:p>
            <a:pPr marL="342900" indent="-342900">
              <a:buFont typeface="+mj-lt"/>
              <a:buAutoNum type="arabicPeriod"/>
            </a:pPr>
            <a:endParaRPr lang="en-GB" b="1" dirty="0" smtClean="0">
              <a:solidFill>
                <a:srgbClr val="292926"/>
              </a:solidFill>
            </a:endParaRPr>
          </a:p>
          <a:p>
            <a:pPr marL="342900" indent="-342900">
              <a:buFont typeface="+mj-lt"/>
              <a:buAutoNum type="arabicPeriod"/>
            </a:pPr>
            <a:r>
              <a:rPr lang="en-GB" b="1" dirty="0" smtClean="0">
                <a:solidFill>
                  <a:srgbClr val="292926"/>
                </a:solidFill>
              </a:rPr>
              <a:t>Sampling</a:t>
            </a:r>
            <a:r>
              <a:rPr lang="en-GB" b="1" dirty="0" smtClean="0">
                <a:solidFill>
                  <a:srgbClr val="292926"/>
                </a:solidFill>
              </a:rPr>
              <a:t>: </a:t>
            </a:r>
            <a:r>
              <a:rPr lang="en-GB" dirty="0" smtClean="0">
                <a:solidFill>
                  <a:srgbClr val="292926"/>
                </a:solidFill>
              </a:rPr>
              <a:t>A number of proxies can be established for identifying types of </a:t>
            </a:r>
            <a:r>
              <a:rPr lang="en-GB" dirty="0" smtClean="0">
                <a:solidFill>
                  <a:srgbClr val="292926"/>
                </a:solidFill>
              </a:rPr>
              <a:t>user.  </a:t>
            </a:r>
            <a:r>
              <a:rPr lang="en-GB" dirty="0" smtClean="0">
                <a:solidFill>
                  <a:srgbClr val="292926"/>
                </a:solidFill>
              </a:rPr>
              <a:t>But, these remain assumptive and subjective.</a:t>
            </a:r>
          </a:p>
          <a:p>
            <a:pPr marL="342900" indent="-342900">
              <a:buFont typeface="+mj-lt"/>
              <a:buAutoNum type="arabicPeriod"/>
            </a:pPr>
            <a:endParaRPr lang="en-GB" b="1" dirty="0">
              <a:solidFill>
                <a:srgbClr val="292926"/>
              </a:solidFill>
            </a:endParaRPr>
          </a:p>
          <a:p>
            <a:pPr marL="342900" indent="-342900">
              <a:buFont typeface="+mj-lt"/>
              <a:buAutoNum type="arabicPeriod"/>
            </a:pPr>
            <a:r>
              <a:rPr lang="en-GB" b="1" dirty="0" smtClean="0">
                <a:solidFill>
                  <a:srgbClr val="292926"/>
                </a:solidFill>
              </a:rPr>
              <a:t>Limited profiling: </a:t>
            </a:r>
            <a:r>
              <a:rPr lang="en-GB" dirty="0" smtClean="0">
                <a:solidFill>
                  <a:srgbClr val="292926"/>
                </a:solidFill>
              </a:rPr>
              <a:t>profiling data is limited.  Small proportion of tweets have GPS tag, gender algorithms are around 80% accurate, but age profiling is considerably lower.</a:t>
            </a:r>
          </a:p>
          <a:p>
            <a:pPr marL="342900" indent="-342900">
              <a:buFont typeface="+mj-lt"/>
              <a:buAutoNum type="arabicPeriod"/>
            </a:pPr>
            <a:endParaRPr lang="en-GB" dirty="0">
              <a:solidFill>
                <a:srgbClr val="292926"/>
              </a:solidFill>
            </a:endParaRPr>
          </a:p>
          <a:p>
            <a:pPr marL="342900" indent="-342900">
              <a:buFont typeface="+mj-lt"/>
              <a:buAutoNum type="arabicPeriod"/>
            </a:pPr>
            <a:r>
              <a:rPr lang="en-GB" b="1" dirty="0" smtClean="0">
                <a:solidFill>
                  <a:srgbClr val="292926"/>
                </a:solidFill>
              </a:rPr>
              <a:t>Quality of the data: </a:t>
            </a:r>
            <a:r>
              <a:rPr lang="en-GB" dirty="0" smtClean="0">
                <a:solidFill>
                  <a:srgbClr val="292926"/>
                </a:solidFill>
              </a:rPr>
              <a:t>most current </a:t>
            </a:r>
            <a:r>
              <a:rPr lang="en-GB" dirty="0" smtClean="0">
                <a:solidFill>
                  <a:srgbClr val="292926"/>
                </a:solidFill>
              </a:rPr>
              <a:t>tools are based on creating large search terms to identify relevant entries on social media. Limited ability to quality check and refine the data.  </a:t>
            </a:r>
            <a:endParaRPr lang="en-GB" dirty="0" smtClean="0">
              <a:solidFill>
                <a:srgbClr val="292926"/>
              </a:solidFill>
            </a:endParaRPr>
          </a:p>
          <a:p>
            <a:pPr marL="342900" indent="-342900">
              <a:buFont typeface="+mj-lt"/>
              <a:buAutoNum type="arabicPeriod"/>
            </a:pPr>
            <a:endParaRPr lang="en-GB" dirty="0" smtClean="0">
              <a:solidFill>
                <a:srgbClr val="292926"/>
              </a:solidFill>
            </a:endParaRPr>
          </a:p>
          <a:p>
            <a:pPr marL="342900" indent="-342900">
              <a:buFont typeface="+mj-lt"/>
              <a:buAutoNum type="arabicPeriod"/>
            </a:pPr>
            <a:r>
              <a:rPr lang="en-GB" b="1" dirty="0" smtClean="0">
                <a:solidFill>
                  <a:srgbClr val="292926"/>
                </a:solidFill>
              </a:rPr>
              <a:t>Analysis: </a:t>
            </a:r>
            <a:r>
              <a:rPr lang="en-GB" dirty="0" smtClean="0">
                <a:solidFill>
                  <a:srgbClr val="292926"/>
                </a:solidFill>
              </a:rPr>
              <a:t>no comprehensive single solution, requires using a number of different software packages. Resource intensive / expensive to understand sentiment or conduct text analysis.  Guidance on ethical reporting is limited</a:t>
            </a:r>
            <a:r>
              <a:rPr lang="en-GB" dirty="0" smtClean="0">
                <a:solidFill>
                  <a:srgbClr val="292926"/>
                </a:solidFill>
              </a:rPr>
              <a:t>.</a:t>
            </a:r>
          </a:p>
          <a:p>
            <a:pPr marL="342900" indent="-342900">
              <a:buFont typeface="+mj-lt"/>
              <a:buAutoNum type="arabicPeriod"/>
            </a:pPr>
            <a:endParaRPr lang="en-GB" b="1" dirty="0" smtClean="0">
              <a:solidFill>
                <a:srgbClr val="292926"/>
              </a:solidFill>
            </a:endParaRPr>
          </a:p>
          <a:p>
            <a:pPr marL="342900" indent="-342900">
              <a:buFont typeface="+mj-lt"/>
              <a:buAutoNum type="arabicPeriod"/>
            </a:pPr>
            <a:r>
              <a:rPr lang="en-GB" b="1" dirty="0" smtClean="0">
                <a:solidFill>
                  <a:srgbClr val="292926"/>
                </a:solidFill>
              </a:rPr>
              <a:t>Representativeness…</a:t>
            </a:r>
            <a:endParaRPr lang="en-GB" b="1" dirty="0">
              <a:solidFill>
                <a:srgbClr val="292926"/>
              </a:solidFill>
            </a:endParaRPr>
          </a:p>
          <a:p>
            <a:r>
              <a:rPr lang="en-GB" dirty="0" smtClean="0">
                <a:solidFill>
                  <a:srgbClr val="292926"/>
                </a:solidFill>
              </a:rPr>
              <a:t> </a:t>
            </a:r>
            <a:endParaRPr lang="en-GB" b="1" dirty="0" smtClean="0">
              <a:solidFill>
                <a:srgbClr val="292926"/>
              </a:solidFill>
            </a:endParaRPr>
          </a:p>
          <a:p>
            <a:endParaRPr lang="en-GB" dirty="0">
              <a:solidFill>
                <a:srgbClr val="292926"/>
              </a:solidFill>
            </a:endParaRPr>
          </a:p>
        </p:txBody>
      </p:sp>
    </p:spTree>
    <p:extLst>
      <p:ext uri="{BB962C8B-B14F-4D97-AF65-F5344CB8AC3E}">
        <p14:creationId xmlns:p14="http://schemas.microsoft.com/office/powerpoint/2010/main" val="1271310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6000" dirty="0"/>
              <a:t>Twitter is a bit weird…</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1" y="0"/>
            <a:ext cx="4714518" cy="6858000"/>
          </a:xfrm>
          <a:prstGeom prst="rect">
            <a:avLst/>
          </a:prstGeom>
        </p:spPr>
      </p:pic>
    </p:spTree>
    <p:extLst>
      <p:ext uri="{BB962C8B-B14F-4D97-AF65-F5344CB8AC3E}">
        <p14:creationId xmlns:p14="http://schemas.microsoft.com/office/powerpoint/2010/main" val="38669861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355" t="19719" r="29141" b="15828"/>
          <a:stretch/>
        </p:blipFill>
        <p:spPr bwMode="auto">
          <a:xfrm>
            <a:off x="899592" y="257175"/>
            <a:ext cx="6984776" cy="6451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034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829816"/>
            <a:ext cx="9144000" cy="453183"/>
          </a:xfrm>
        </p:spPr>
        <p:txBody>
          <a:bodyPr/>
          <a:lstStyle/>
          <a:p>
            <a:r>
              <a:rPr lang="en-GB" dirty="0" smtClean="0"/>
              <a:t>% Visited in last 3 months</a:t>
            </a:r>
            <a:endParaRPr lang="en-GB" dirty="0"/>
          </a:p>
        </p:txBody>
      </p:sp>
      <p:sp>
        <p:nvSpPr>
          <p:cNvPr id="3" name="Title 2"/>
          <p:cNvSpPr>
            <a:spLocks noGrp="1"/>
          </p:cNvSpPr>
          <p:nvPr>
            <p:ph type="title"/>
          </p:nvPr>
        </p:nvSpPr>
        <p:spPr/>
        <p:txBody>
          <a:bodyPr/>
          <a:lstStyle/>
          <a:p>
            <a:r>
              <a:rPr lang="en-GB" dirty="0" smtClean="0"/>
              <a:t>Trends In Social Networking Sites Visited</a:t>
            </a:r>
            <a:endParaRPr lang="en-GB" dirty="0"/>
          </a:p>
        </p:txBody>
      </p:sp>
      <p:sp>
        <p:nvSpPr>
          <p:cNvPr id="4" name="Text Placeholder 3"/>
          <p:cNvSpPr>
            <a:spLocks noGrp="1"/>
          </p:cNvSpPr>
          <p:nvPr>
            <p:ph type="body" sz="quarter" idx="12"/>
          </p:nvPr>
        </p:nvSpPr>
        <p:spPr/>
        <p:txBody>
          <a:bodyPr/>
          <a:lstStyle/>
          <a:p>
            <a:r>
              <a:rPr lang="en-GB" dirty="0"/>
              <a:t>Base: circa 1,000 GB adults aged 15+ per wave </a:t>
            </a:r>
          </a:p>
        </p:txBody>
      </p:sp>
      <p:sp>
        <p:nvSpPr>
          <p:cNvPr id="5" name="Text Placeholder 4"/>
          <p:cNvSpPr>
            <a:spLocks noGrp="1"/>
          </p:cNvSpPr>
          <p:nvPr>
            <p:ph type="body" sz="quarter" idx="13"/>
          </p:nvPr>
        </p:nvSpPr>
        <p:spPr/>
        <p:txBody>
          <a:bodyPr/>
          <a:lstStyle/>
          <a:p>
            <a:r>
              <a:rPr lang="en-GB" dirty="0"/>
              <a:t>Source: Ipsos </a:t>
            </a:r>
            <a:r>
              <a:rPr lang="en-GB" dirty="0" smtClean="0"/>
              <a:t>MORI</a:t>
            </a:r>
            <a:endParaRPr lang="en-GB" dirty="0"/>
          </a:p>
        </p:txBody>
      </p:sp>
      <p:graphicFrame>
        <p:nvGraphicFramePr>
          <p:cNvPr id="7" name="Content Placeholder 19"/>
          <p:cNvGraphicFramePr>
            <a:graphicFrameLocks noGrp="1"/>
          </p:cNvGraphicFramePr>
          <p:nvPr>
            <p:ph idx="4294967295"/>
            <p:extLst>
              <p:ext uri="{D42A27DB-BD31-4B8C-83A1-F6EECF244321}">
                <p14:modId xmlns:p14="http://schemas.microsoft.com/office/powerpoint/2010/main" val="2064675062"/>
              </p:ext>
            </p:extLst>
          </p:nvPr>
        </p:nvGraphicFramePr>
        <p:xfrm>
          <a:off x="252046" y="1484784"/>
          <a:ext cx="8639908" cy="4464050"/>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70"/>
          <p:cNvGrpSpPr>
            <a:grpSpLocks noChangeAspect="1"/>
          </p:cNvGrpSpPr>
          <p:nvPr/>
        </p:nvGrpSpPr>
        <p:grpSpPr bwMode="gray">
          <a:xfrm>
            <a:off x="3445665" y="1700828"/>
            <a:ext cx="332308" cy="360000"/>
            <a:chOff x="84138" y="2563812"/>
            <a:chExt cx="655638" cy="655638"/>
          </a:xfrm>
        </p:grpSpPr>
        <p:sp>
          <p:nvSpPr>
            <p:cNvPr id="9" name="Freeform 17"/>
            <p:cNvSpPr>
              <a:spLocks/>
            </p:cNvSpPr>
            <p:nvPr/>
          </p:nvSpPr>
          <p:spPr bwMode="gray">
            <a:xfrm>
              <a:off x="84138" y="2563812"/>
              <a:ext cx="655638" cy="655638"/>
            </a:xfrm>
            <a:custGeom>
              <a:avLst/>
              <a:gdLst/>
              <a:ahLst/>
              <a:cxnLst>
                <a:cxn ang="0">
                  <a:pos x="453" y="374"/>
                </a:cxn>
                <a:cxn ang="0">
                  <a:pos x="374" y="453"/>
                </a:cxn>
                <a:cxn ang="0">
                  <a:pos x="79" y="453"/>
                </a:cxn>
                <a:cxn ang="0">
                  <a:pos x="0" y="374"/>
                </a:cxn>
                <a:cxn ang="0">
                  <a:pos x="0" y="79"/>
                </a:cxn>
                <a:cxn ang="0">
                  <a:pos x="79" y="0"/>
                </a:cxn>
                <a:cxn ang="0">
                  <a:pos x="374" y="0"/>
                </a:cxn>
                <a:cxn ang="0">
                  <a:pos x="453" y="79"/>
                </a:cxn>
                <a:cxn ang="0">
                  <a:pos x="453" y="374"/>
                </a:cxn>
              </a:cxnLst>
              <a:rect l="0" t="0" r="r" b="b"/>
              <a:pathLst>
                <a:path w="453" h="453">
                  <a:moveTo>
                    <a:pt x="453" y="374"/>
                  </a:moveTo>
                  <a:cubicBezTo>
                    <a:pt x="453" y="418"/>
                    <a:pt x="418" y="453"/>
                    <a:pt x="374" y="453"/>
                  </a:cubicBezTo>
                  <a:cubicBezTo>
                    <a:pt x="79" y="453"/>
                    <a:pt x="79" y="453"/>
                    <a:pt x="79" y="453"/>
                  </a:cubicBezTo>
                  <a:cubicBezTo>
                    <a:pt x="35" y="453"/>
                    <a:pt x="0" y="418"/>
                    <a:pt x="0" y="374"/>
                  </a:cubicBezTo>
                  <a:cubicBezTo>
                    <a:pt x="0" y="79"/>
                    <a:pt x="0" y="79"/>
                    <a:pt x="0" y="79"/>
                  </a:cubicBezTo>
                  <a:cubicBezTo>
                    <a:pt x="0" y="35"/>
                    <a:pt x="35" y="0"/>
                    <a:pt x="79" y="0"/>
                  </a:cubicBezTo>
                  <a:cubicBezTo>
                    <a:pt x="374" y="0"/>
                    <a:pt x="374" y="0"/>
                    <a:pt x="374" y="0"/>
                  </a:cubicBezTo>
                  <a:cubicBezTo>
                    <a:pt x="418" y="0"/>
                    <a:pt x="453" y="35"/>
                    <a:pt x="453" y="79"/>
                  </a:cubicBezTo>
                  <a:lnTo>
                    <a:pt x="453" y="374"/>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GB" sz="1200">
                <a:solidFill>
                  <a:srgbClr val="FFFFFF"/>
                </a:solidFill>
                <a:cs typeface="Arial" charset="0"/>
              </a:endParaRPr>
            </a:p>
          </p:txBody>
        </p:sp>
        <p:sp>
          <p:nvSpPr>
            <p:cNvPr id="10" name="Freeform 18"/>
            <p:cNvSpPr>
              <a:spLocks/>
            </p:cNvSpPr>
            <p:nvPr/>
          </p:nvSpPr>
          <p:spPr bwMode="gray">
            <a:xfrm>
              <a:off x="271463" y="2624138"/>
              <a:ext cx="282575" cy="534988"/>
            </a:xfrm>
            <a:custGeom>
              <a:avLst/>
              <a:gdLst/>
              <a:ahLst/>
              <a:cxnLst>
                <a:cxn ang="0">
                  <a:pos x="164" y="63"/>
                </a:cxn>
                <a:cxn ang="0">
                  <a:pos x="195" y="63"/>
                </a:cxn>
                <a:cxn ang="0">
                  <a:pos x="195" y="0"/>
                </a:cxn>
                <a:cxn ang="0">
                  <a:pos x="127" y="0"/>
                </a:cxn>
                <a:cxn ang="0">
                  <a:pos x="53" y="74"/>
                </a:cxn>
                <a:cxn ang="0">
                  <a:pos x="53" y="112"/>
                </a:cxn>
                <a:cxn ang="0">
                  <a:pos x="0" y="112"/>
                </a:cxn>
                <a:cxn ang="0">
                  <a:pos x="0" y="175"/>
                </a:cxn>
                <a:cxn ang="0">
                  <a:pos x="53" y="175"/>
                </a:cxn>
                <a:cxn ang="0">
                  <a:pos x="53" y="369"/>
                </a:cxn>
                <a:cxn ang="0">
                  <a:pos x="136" y="369"/>
                </a:cxn>
                <a:cxn ang="0">
                  <a:pos x="136" y="175"/>
                </a:cxn>
                <a:cxn ang="0">
                  <a:pos x="195" y="175"/>
                </a:cxn>
                <a:cxn ang="0">
                  <a:pos x="195" y="112"/>
                </a:cxn>
                <a:cxn ang="0">
                  <a:pos x="136" y="112"/>
                </a:cxn>
                <a:cxn ang="0">
                  <a:pos x="136" y="91"/>
                </a:cxn>
                <a:cxn ang="0">
                  <a:pos x="164" y="63"/>
                </a:cxn>
              </a:cxnLst>
              <a:rect l="0" t="0" r="r" b="b"/>
              <a:pathLst>
                <a:path w="195" h="369">
                  <a:moveTo>
                    <a:pt x="164" y="63"/>
                  </a:moveTo>
                  <a:cubicBezTo>
                    <a:pt x="195" y="63"/>
                    <a:pt x="195" y="63"/>
                    <a:pt x="195" y="63"/>
                  </a:cubicBezTo>
                  <a:cubicBezTo>
                    <a:pt x="195" y="0"/>
                    <a:pt x="195" y="0"/>
                    <a:pt x="195" y="0"/>
                  </a:cubicBezTo>
                  <a:cubicBezTo>
                    <a:pt x="127" y="0"/>
                    <a:pt x="127" y="0"/>
                    <a:pt x="127" y="0"/>
                  </a:cubicBezTo>
                  <a:cubicBezTo>
                    <a:pt x="87" y="0"/>
                    <a:pt x="53" y="33"/>
                    <a:pt x="53" y="74"/>
                  </a:cubicBezTo>
                  <a:cubicBezTo>
                    <a:pt x="53" y="112"/>
                    <a:pt x="53" y="112"/>
                    <a:pt x="53" y="112"/>
                  </a:cubicBezTo>
                  <a:cubicBezTo>
                    <a:pt x="0" y="112"/>
                    <a:pt x="0" y="112"/>
                    <a:pt x="0" y="112"/>
                  </a:cubicBezTo>
                  <a:cubicBezTo>
                    <a:pt x="0" y="175"/>
                    <a:pt x="0" y="175"/>
                    <a:pt x="0" y="175"/>
                  </a:cubicBezTo>
                  <a:cubicBezTo>
                    <a:pt x="53" y="175"/>
                    <a:pt x="53" y="175"/>
                    <a:pt x="53" y="175"/>
                  </a:cubicBezTo>
                  <a:cubicBezTo>
                    <a:pt x="53" y="369"/>
                    <a:pt x="53" y="369"/>
                    <a:pt x="53" y="369"/>
                  </a:cubicBezTo>
                  <a:cubicBezTo>
                    <a:pt x="136" y="369"/>
                    <a:pt x="136" y="369"/>
                    <a:pt x="136" y="369"/>
                  </a:cubicBezTo>
                  <a:cubicBezTo>
                    <a:pt x="136" y="175"/>
                    <a:pt x="136" y="175"/>
                    <a:pt x="136" y="175"/>
                  </a:cubicBezTo>
                  <a:cubicBezTo>
                    <a:pt x="195" y="175"/>
                    <a:pt x="195" y="175"/>
                    <a:pt x="195" y="175"/>
                  </a:cubicBezTo>
                  <a:cubicBezTo>
                    <a:pt x="195" y="112"/>
                    <a:pt x="195" y="112"/>
                    <a:pt x="195" y="112"/>
                  </a:cubicBezTo>
                  <a:cubicBezTo>
                    <a:pt x="136" y="112"/>
                    <a:pt x="136" y="112"/>
                    <a:pt x="136" y="112"/>
                  </a:cubicBezTo>
                  <a:cubicBezTo>
                    <a:pt x="136" y="91"/>
                    <a:pt x="136" y="91"/>
                    <a:pt x="136" y="91"/>
                  </a:cubicBezTo>
                  <a:cubicBezTo>
                    <a:pt x="136" y="76"/>
                    <a:pt x="148" y="63"/>
                    <a:pt x="164" y="6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GB" sz="1200">
                <a:solidFill>
                  <a:srgbClr val="FFFFFF"/>
                </a:solidFill>
                <a:cs typeface="Arial" charset="0"/>
              </a:endParaRPr>
            </a:p>
          </p:txBody>
        </p:sp>
      </p:grpSp>
      <p:grpSp>
        <p:nvGrpSpPr>
          <p:cNvPr id="11" name="Group 101"/>
          <p:cNvGrpSpPr/>
          <p:nvPr/>
        </p:nvGrpSpPr>
        <p:grpSpPr bwMode="gray">
          <a:xfrm>
            <a:off x="4087952" y="1700828"/>
            <a:ext cx="332308" cy="360000"/>
            <a:chOff x="8337376" y="3252642"/>
            <a:chExt cx="360000" cy="360000"/>
          </a:xfrm>
        </p:grpSpPr>
        <p:sp>
          <p:nvSpPr>
            <p:cNvPr id="12" name="Freeform 6"/>
            <p:cNvSpPr>
              <a:spLocks/>
            </p:cNvSpPr>
            <p:nvPr/>
          </p:nvSpPr>
          <p:spPr bwMode="gray">
            <a:xfrm>
              <a:off x="8338048" y="3252642"/>
              <a:ext cx="359328" cy="360000"/>
            </a:xfrm>
            <a:custGeom>
              <a:avLst/>
              <a:gdLst/>
              <a:ahLst/>
              <a:cxnLst>
                <a:cxn ang="0">
                  <a:pos x="453" y="374"/>
                </a:cxn>
                <a:cxn ang="0">
                  <a:pos x="374" y="453"/>
                </a:cxn>
                <a:cxn ang="0">
                  <a:pos x="79" y="453"/>
                </a:cxn>
                <a:cxn ang="0">
                  <a:pos x="0" y="374"/>
                </a:cxn>
                <a:cxn ang="0">
                  <a:pos x="0" y="79"/>
                </a:cxn>
                <a:cxn ang="0">
                  <a:pos x="79" y="0"/>
                </a:cxn>
                <a:cxn ang="0">
                  <a:pos x="374" y="0"/>
                </a:cxn>
                <a:cxn ang="0">
                  <a:pos x="453" y="79"/>
                </a:cxn>
                <a:cxn ang="0">
                  <a:pos x="453" y="374"/>
                </a:cxn>
              </a:cxnLst>
              <a:rect l="0" t="0" r="r" b="b"/>
              <a:pathLst>
                <a:path w="453" h="453">
                  <a:moveTo>
                    <a:pt x="453" y="374"/>
                  </a:moveTo>
                  <a:cubicBezTo>
                    <a:pt x="453" y="418"/>
                    <a:pt x="418" y="453"/>
                    <a:pt x="374" y="453"/>
                  </a:cubicBezTo>
                  <a:cubicBezTo>
                    <a:pt x="79" y="453"/>
                    <a:pt x="79" y="453"/>
                    <a:pt x="79" y="453"/>
                  </a:cubicBezTo>
                  <a:cubicBezTo>
                    <a:pt x="35" y="453"/>
                    <a:pt x="0" y="418"/>
                    <a:pt x="0" y="374"/>
                  </a:cubicBezTo>
                  <a:cubicBezTo>
                    <a:pt x="0" y="79"/>
                    <a:pt x="0" y="79"/>
                    <a:pt x="0" y="79"/>
                  </a:cubicBezTo>
                  <a:cubicBezTo>
                    <a:pt x="0" y="35"/>
                    <a:pt x="35" y="0"/>
                    <a:pt x="79" y="0"/>
                  </a:cubicBezTo>
                  <a:cubicBezTo>
                    <a:pt x="374" y="0"/>
                    <a:pt x="374" y="0"/>
                    <a:pt x="374" y="0"/>
                  </a:cubicBezTo>
                  <a:cubicBezTo>
                    <a:pt x="418" y="0"/>
                    <a:pt x="453" y="35"/>
                    <a:pt x="453" y="79"/>
                  </a:cubicBezTo>
                  <a:lnTo>
                    <a:pt x="453" y="374"/>
                  </a:ln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GB" sz="1200">
                <a:solidFill>
                  <a:srgbClr val="FFFFFF"/>
                </a:solidFill>
                <a:cs typeface="Arial" charset="0"/>
              </a:endParaRPr>
            </a:p>
          </p:txBody>
        </p:sp>
        <p:sp>
          <p:nvSpPr>
            <p:cNvPr id="13" name="Freeform 7"/>
            <p:cNvSpPr>
              <a:spLocks/>
            </p:cNvSpPr>
            <p:nvPr/>
          </p:nvSpPr>
          <p:spPr bwMode="gray">
            <a:xfrm>
              <a:off x="8539540" y="3296380"/>
              <a:ext cx="135000" cy="134916"/>
            </a:xfrm>
            <a:custGeom>
              <a:avLst/>
              <a:gdLst/>
              <a:ahLst/>
              <a:cxnLst>
                <a:cxn ang="0">
                  <a:pos x="402" y="163"/>
                </a:cxn>
                <a:cxn ang="0">
                  <a:pos x="241" y="163"/>
                </a:cxn>
                <a:cxn ang="0">
                  <a:pos x="241" y="0"/>
                </a:cxn>
                <a:cxn ang="0">
                  <a:pos x="163" y="0"/>
                </a:cxn>
                <a:cxn ang="0">
                  <a:pos x="163" y="163"/>
                </a:cxn>
                <a:cxn ang="0">
                  <a:pos x="0" y="163"/>
                </a:cxn>
                <a:cxn ang="0">
                  <a:pos x="0" y="241"/>
                </a:cxn>
                <a:cxn ang="0">
                  <a:pos x="163" y="241"/>
                </a:cxn>
                <a:cxn ang="0">
                  <a:pos x="163" y="401"/>
                </a:cxn>
                <a:cxn ang="0">
                  <a:pos x="241" y="401"/>
                </a:cxn>
                <a:cxn ang="0">
                  <a:pos x="241" y="241"/>
                </a:cxn>
                <a:cxn ang="0">
                  <a:pos x="402" y="241"/>
                </a:cxn>
                <a:cxn ang="0">
                  <a:pos x="402" y="163"/>
                </a:cxn>
              </a:cxnLst>
              <a:rect l="0" t="0" r="r" b="b"/>
              <a:pathLst>
                <a:path w="402" h="401">
                  <a:moveTo>
                    <a:pt x="402" y="163"/>
                  </a:moveTo>
                  <a:lnTo>
                    <a:pt x="241" y="163"/>
                  </a:lnTo>
                  <a:lnTo>
                    <a:pt x="241" y="0"/>
                  </a:lnTo>
                  <a:lnTo>
                    <a:pt x="163" y="0"/>
                  </a:lnTo>
                  <a:lnTo>
                    <a:pt x="163" y="163"/>
                  </a:lnTo>
                  <a:lnTo>
                    <a:pt x="0" y="163"/>
                  </a:lnTo>
                  <a:lnTo>
                    <a:pt x="0" y="241"/>
                  </a:lnTo>
                  <a:lnTo>
                    <a:pt x="163" y="241"/>
                  </a:lnTo>
                  <a:lnTo>
                    <a:pt x="163" y="401"/>
                  </a:lnTo>
                  <a:lnTo>
                    <a:pt x="241" y="401"/>
                  </a:lnTo>
                  <a:lnTo>
                    <a:pt x="241" y="241"/>
                  </a:lnTo>
                  <a:lnTo>
                    <a:pt x="402" y="241"/>
                  </a:lnTo>
                  <a:lnTo>
                    <a:pt x="402" y="1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GB" sz="1200">
                <a:solidFill>
                  <a:srgbClr val="FFFFFF"/>
                </a:solidFill>
                <a:cs typeface="Arial" charset="0"/>
              </a:endParaRPr>
            </a:p>
          </p:txBody>
        </p:sp>
        <p:sp>
          <p:nvSpPr>
            <p:cNvPr id="14" name="Freeform 8"/>
            <p:cNvSpPr>
              <a:spLocks noEditPoints="1"/>
            </p:cNvSpPr>
            <p:nvPr/>
          </p:nvSpPr>
          <p:spPr bwMode="gray">
            <a:xfrm>
              <a:off x="8337376" y="3294698"/>
              <a:ext cx="196791" cy="317944"/>
            </a:xfrm>
            <a:custGeom>
              <a:avLst/>
              <a:gdLst/>
              <a:ahLst/>
              <a:cxnLst>
                <a:cxn ang="0">
                  <a:pos x="1" y="39"/>
                </a:cxn>
                <a:cxn ang="0">
                  <a:pos x="4" y="36"/>
                </a:cxn>
                <a:cxn ang="0">
                  <a:pos x="62" y="6"/>
                </a:cxn>
                <a:cxn ang="0">
                  <a:pos x="117" y="0"/>
                </a:cxn>
                <a:cxn ang="0">
                  <a:pos x="248" y="0"/>
                </a:cxn>
                <a:cxn ang="0">
                  <a:pos x="208" y="24"/>
                </a:cxn>
                <a:cxn ang="0">
                  <a:pos x="167" y="24"/>
                </a:cxn>
                <a:cxn ang="0">
                  <a:pos x="181" y="35"/>
                </a:cxn>
                <a:cxn ang="0">
                  <a:pos x="196" y="54"/>
                </a:cxn>
                <a:cxn ang="0">
                  <a:pos x="208" y="78"/>
                </a:cxn>
                <a:cxn ang="0">
                  <a:pos x="212" y="112"/>
                </a:cxn>
                <a:cxn ang="0">
                  <a:pos x="196" y="168"/>
                </a:cxn>
                <a:cxn ang="0">
                  <a:pos x="181" y="187"/>
                </a:cxn>
                <a:cxn ang="0">
                  <a:pos x="161" y="205"/>
                </a:cxn>
                <a:cxn ang="0">
                  <a:pos x="151" y="219"/>
                </a:cxn>
                <a:cxn ang="0">
                  <a:pos x="145" y="237"/>
                </a:cxn>
                <a:cxn ang="0">
                  <a:pos x="151" y="254"/>
                </a:cxn>
                <a:cxn ang="0">
                  <a:pos x="161" y="265"/>
                </a:cxn>
                <a:cxn ang="0">
                  <a:pos x="183" y="283"/>
                </a:cxn>
                <a:cxn ang="0">
                  <a:pos x="219" y="321"/>
                </a:cxn>
                <a:cxn ang="0">
                  <a:pos x="235" y="375"/>
                </a:cxn>
                <a:cxn ang="0">
                  <a:pos x="231" y="400"/>
                </a:cxn>
                <a:cxn ang="0">
                  <a:pos x="193" y="400"/>
                </a:cxn>
                <a:cxn ang="0">
                  <a:pos x="176" y="357"/>
                </a:cxn>
                <a:cxn ang="0">
                  <a:pos x="123" y="315"/>
                </a:cxn>
                <a:cxn ang="0">
                  <a:pos x="108" y="313"/>
                </a:cxn>
                <a:cxn ang="0">
                  <a:pos x="82" y="315"/>
                </a:cxn>
                <a:cxn ang="0">
                  <a:pos x="41" y="324"/>
                </a:cxn>
                <a:cxn ang="0">
                  <a:pos x="27" y="330"/>
                </a:cxn>
                <a:cxn ang="0">
                  <a:pos x="9" y="342"/>
                </a:cxn>
                <a:cxn ang="0">
                  <a:pos x="5" y="345"/>
                </a:cxn>
                <a:cxn ang="0">
                  <a:pos x="1" y="323"/>
                </a:cxn>
                <a:cxn ang="0">
                  <a:pos x="1" y="316"/>
                </a:cxn>
                <a:cxn ang="0">
                  <a:pos x="48" y="302"/>
                </a:cxn>
                <a:cxn ang="0">
                  <a:pos x="105" y="296"/>
                </a:cxn>
                <a:cxn ang="0">
                  <a:pos x="92" y="276"/>
                </a:cxn>
                <a:cxn ang="0">
                  <a:pos x="86" y="251"/>
                </a:cxn>
                <a:cxn ang="0">
                  <a:pos x="88" y="236"/>
                </a:cxn>
                <a:cxn ang="0">
                  <a:pos x="92" y="225"/>
                </a:cxn>
                <a:cxn ang="0">
                  <a:pos x="71" y="226"/>
                </a:cxn>
                <a:cxn ang="0">
                  <a:pos x="1" y="203"/>
                </a:cxn>
                <a:cxn ang="0">
                  <a:pos x="1" y="39"/>
                </a:cxn>
                <a:cxn ang="0">
                  <a:pos x="52" y="29"/>
                </a:cxn>
                <a:cxn ang="0">
                  <a:pos x="148" y="90"/>
                </a:cxn>
                <a:cxn ang="0">
                  <a:pos x="124" y="204"/>
                </a:cxn>
                <a:cxn ang="0">
                  <a:pos x="26" y="137"/>
                </a:cxn>
                <a:cxn ang="0">
                  <a:pos x="52" y="29"/>
                </a:cxn>
              </a:cxnLst>
              <a:rect l="0" t="0" r="r" b="b"/>
              <a:pathLst>
                <a:path w="248" h="400">
                  <a:moveTo>
                    <a:pt x="1" y="39"/>
                  </a:moveTo>
                  <a:cubicBezTo>
                    <a:pt x="2" y="38"/>
                    <a:pt x="3" y="37"/>
                    <a:pt x="4" y="36"/>
                  </a:cubicBezTo>
                  <a:cubicBezTo>
                    <a:pt x="22" y="21"/>
                    <a:pt x="42" y="11"/>
                    <a:pt x="62" y="6"/>
                  </a:cubicBezTo>
                  <a:cubicBezTo>
                    <a:pt x="81" y="2"/>
                    <a:pt x="100" y="0"/>
                    <a:pt x="117" y="0"/>
                  </a:cubicBezTo>
                  <a:cubicBezTo>
                    <a:pt x="248" y="0"/>
                    <a:pt x="248" y="0"/>
                    <a:pt x="248" y="0"/>
                  </a:cubicBezTo>
                  <a:cubicBezTo>
                    <a:pt x="208" y="24"/>
                    <a:pt x="208" y="24"/>
                    <a:pt x="208" y="24"/>
                  </a:cubicBezTo>
                  <a:cubicBezTo>
                    <a:pt x="167" y="24"/>
                    <a:pt x="167" y="24"/>
                    <a:pt x="167" y="24"/>
                  </a:cubicBezTo>
                  <a:cubicBezTo>
                    <a:pt x="172" y="26"/>
                    <a:pt x="176" y="30"/>
                    <a:pt x="181" y="35"/>
                  </a:cubicBezTo>
                  <a:cubicBezTo>
                    <a:pt x="186" y="40"/>
                    <a:pt x="191" y="46"/>
                    <a:pt x="196" y="54"/>
                  </a:cubicBezTo>
                  <a:cubicBezTo>
                    <a:pt x="200" y="61"/>
                    <a:pt x="204" y="69"/>
                    <a:pt x="208" y="78"/>
                  </a:cubicBezTo>
                  <a:cubicBezTo>
                    <a:pt x="210" y="88"/>
                    <a:pt x="212" y="100"/>
                    <a:pt x="212" y="112"/>
                  </a:cubicBezTo>
                  <a:cubicBezTo>
                    <a:pt x="212" y="135"/>
                    <a:pt x="206" y="154"/>
                    <a:pt x="196" y="168"/>
                  </a:cubicBezTo>
                  <a:cubicBezTo>
                    <a:pt x="192" y="175"/>
                    <a:pt x="186" y="182"/>
                    <a:pt x="181" y="187"/>
                  </a:cubicBezTo>
                  <a:cubicBezTo>
                    <a:pt x="175" y="193"/>
                    <a:pt x="169" y="199"/>
                    <a:pt x="161" y="205"/>
                  </a:cubicBezTo>
                  <a:cubicBezTo>
                    <a:pt x="158" y="209"/>
                    <a:pt x="154" y="213"/>
                    <a:pt x="151" y="219"/>
                  </a:cubicBezTo>
                  <a:cubicBezTo>
                    <a:pt x="147" y="224"/>
                    <a:pt x="145" y="230"/>
                    <a:pt x="145" y="237"/>
                  </a:cubicBezTo>
                  <a:cubicBezTo>
                    <a:pt x="145" y="244"/>
                    <a:pt x="147" y="250"/>
                    <a:pt x="151" y="254"/>
                  </a:cubicBezTo>
                  <a:cubicBezTo>
                    <a:pt x="154" y="258"/>
                    <a:pt x="158" y="262"/>
                    <a:pt x="161" y="265"/>
                  </a:cubicBezTo>
                  <a:cubicBezTo>
                    <a:pt x="183" y="283"/>
                    <a:pt x="183" y="283"/>
                    <a:pt x="183" y="283"/>
                  </a:cubicBezTo>
                  <a:cubicBezTo>
                    <a:pt x="197" y="295"/>
                    <a:pt x="209" y="307"/>
                    <a:pt x="219" y="321"/>
                  </a:cubicBezTo>
                  <a:cubicBezTo>
                    <a:pt x="229" y="335"/>
                    <a:pt x="234" y="353"/>
                    <a:pt x="235" y="375"/>
                  </a:cubicBezTo>
                  <a:cubicBezTo>
                    <a:pt x="235" y="384"/>
                    <a:pt x="233" y="393"/>
                    <a:pt x="231" y="400"/>
                  </a:cubicBezTo>
                  <a:cubicBezTo>
                    <a:pt x="193" y="400"/>
                    <a:pt x="193" y="400"/>
                    <a:pt x="193" y="400"/>
                  </a:cubicBezTo>
                  <a:cubicBezTo>
                    <a:pt x="192" y="384"/>
                    <a:pt x="187" y="370"/>
                    <a:pt x="176" y="357"/>
                  </a:cubicBezTo>
                  <a:cubicBezTo>
                    <a:pt x="165" y="346"/>
                    <a:pt x="147" y="332"/>
                    <a:pt x="123" y="315"/>
                  </a:cubicBezTo>
                  <a:cubicBezTo>
                    <a:pt x="118" y="314"/>
                    <a:pt x="114" y="313"/>
                    <a:pt x="108" y="313"/>
                  </a:cubicBezTo>
                  <a:cubicBezTo>
                    <a:pt x="105" y="313"/>
                    <a:pt x="96" y="313"/>
                    <a:pt x="82" y="315"/>
                  </a:cubicBezTo>
                  <a:cubicBezTo>
                    <a:pt x="69" y="317"/>
                    <a:pt x="55" y="320"/>
                    <a:pt x="41" y="324"/>
                  </a:cubicBezTo>
                  <a:cubicBezTo>
                    <a:pt x="38" y="326"/>
                    <a:pt x="33" y="327"/>
                    <a:pt x="27" y="330"/>
                  </a:cubicBezTo>
                  <a:cubicBezTo>
                    <a:pt x="21" y="333"/>
                    <a:pt x="15" y="337"/>
                    <a:pt x="9" y="342"/>
                  </a:cubicBezTo>
                  <a:cubicBezTo>
                    <a:pt x="7" y="343"/>
                    <a:pt x="7" y="344"/>
                    <a:pt x="5" y="345"/>
                  </a:cubicBezTo>
                  <a:cubicBezTo>
                    <a:pt x="5" y="345"/>
                    <a:pt x="0" y="331"/>
                    <a:pt x="1" y="323"/>
                  </a:cubicBezTo>
                  <a:cubicBezTo>
                    <a:pt x="1" y="316"/>
                    <a:pt x="1" y="316"/>
                    <a:pt x="1" y="316"/>
                  </a:cubicBezTo>
                  <a:cubicBezTo>
                    <a:pt x="16" y="309"/>
                    <a:pt x="31" y="305"/>
                    <a:pt x="48" y="302"/>
                  </a:cubicBezTo>
                  <a:cubicBezTo>
                    <a:pt x="71" y="298"/>
                    <a:pt x="89" y="296"/>
                    <a:pt x="105" y="296"/>
                  </a:cubicBezTo>
                  <a:cubicBezTo>
                    <a:pt x="100" y="289"/>
                    <a:pt x="96" y="283"/>
                    <a:pt x="92" y="276"/>
                  </a:cubicBezTo>
                  <a:cubicBezTo>
                    <a:pt x="88" y="269"/>
                    <a:pt x="86" y="260"/>
                    <a:pt x="86" y="251"/>
                  </a:cubicBezTo>
                  <a:cubicBezTo>
                    <a:pt x="86" y="245"/>
                    <a:pt x="87" y="241"/>
                    <a:pt x="88" y="236"/>
                  </a:cubicBezTo>
                  <a:cubicBezTo>
                    <a:pt x="89" y="232"/>
                    <a:pt x="91" y="229"/>
                    <a:pt x="92" y="225"/>
                  </a:cubicBezTo>
                  <a:cubicBezTo>
                    <a:pt x="85" y="226"/>
                    <a:pt x="78" y="226"/>
                    <a:pt x="71" y="226"/>
                  </a:cubicBezTo>
                  <a:cubicBezTo>
                    <a:pt x="42" y="226"/>
                    <a:pt x="18" y="218"/>
                    <a:pt x="1" y="203"/>
                  </a:cubicBezTo>
                  <a:lnTo>
                    <a:pt x="1" y="39"/>
                  </a:lnTo>
                  <a:close/>
                  <a:moveTo>
                    <a:pt x="52" y="29"/>
                  </a:moveTo>
                  <a:cubicBezTo>
                    <a:pt x="103" y="5"/>
                    <a:pt x="133" y="48"/>
                    <a:pt x="148" y="90"/>
                  </a:cubicBezTo>
                  <a:cubicBezTo>
                    <a:pt x="161" y="127"/>
                    <a:pt x="167" y="185"/>
                    <a:pt x="124" y="204"/>
                  </a:cubicBezTo>
                  <a:cubicBezTo>
                    <a:pt x="88" y="221"/>
                    <a:pt x="48" y="196"/>
                    <a:pt x="26" y="137"/>
                  </a:cubicBezTo>
                  <a:cubicBezTo>
                    <a:pt x="10" y="96"/>
                    <a:pt x="19" y="44"/>
                    <a:pt x="52"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GB" sz="1200">
                <a:solidFill>
                  <a:srgbClr val="FFFFFF"/>
                </a:solidFill>
                <a:cs typeface="Arial" charset="0"/>
              </a:endParaRPr>
            </a:p>
          </p:txBody>
        </p:sp>
      </p:grpSp>
      <p:grpSp>
        <p:nvGrpSpPr>
          <p:cNvPr id="15" name="Group 36"/>
          <p:cNvGrpSpPr>
            <a:grpSpLocks noChangeAspect="1"/>
          </p:cNvGrpSpPr>
          <p:nvPr/>
        </p:nvGrpSpPr>
        <p:grpSpPr bwMode="gray">
          <a:xfrm>
            <a:off x="5372844" y="1700808"/>
            <a:ext cx="333150" cy="360040"/>
            <a:chOff x="6307138" y="2563812"/>
            <a:chExt cx="657225" cy="655638"/>
          </a:xfrm>
        </p:grpSpPr>
        <p:sp>
          <p:nvSpPr>
            <p:cNvPr id="16" name="Freeform 15"/>
            <p:cNvSpPr>
              <a:spLocks/>
            </p:cNvSpPr>
            <p:nvPr/>
          </p:nvSpPr>
          <p:spPr bwMode="gray">
            <a:xfrm>
              <a:off x="6307138" y="2563812"/>
              <a:ext cx="657225" cy="655638"/>
            </a:xfrm>
            <a:custGeom>
              <a:avLst/>
              <a:gdLst/>
              <a:ahLst/>
              <a:cxnLst>
                <a:cxn ang="0">
                  <a:pos x="453" y="374"/>
                </a:cxn>
                <a:cxn ang="0">
                  <a:pos x="374" y="453"/>
                </a:cxn>
                <a:cxn ang="0">
                  <a:pos x="79" y="453"/>
                </a:cxn>
                <a:cxn ang="0">
                  <a:pos x="0" y="374"/>
                </a:cxn>
                <a:cxn ang="0">
                  <a:pos x="0" y="79"/>
                </a:cxn>
                <a:cxn ang="0">
                  <a:pos x="79" y="0"/>
                </a:cxn>
                <a:cxn ang="0">
                  <a:pos x="374" y="0"/>
                </a:cxn>
                <a:cxn ang="0">
                  <a:pos x="453" y="79"/>
                </a:cxn>
                <a:cxn ang="0">
                  <a:pos x="453" y="374"/>
                </a:cxn>
              </a:cxnLst>
              <a:rect l="0" t="0" r="r" b="b"/>
              <a:pathLst>
                <a:path w="453" h="453">
                  <a:moveTo>
                    <a:pt x="453" y="374"/>
                  </a:moveTo>
                  <a:cubicBezTo>
                    <a:pt x="453" y="418"/>
                    <a:pt x="418" y="453"/>
                    <a:pt x="374" y="453"/>
                  </a:cubicBezTo>
                  <a:cubicBezTo>
                    <a:pt x="79" y="453"/>
                    <a:pt x="79" y="453"/>
                    <a:pt x="79" y="453"/>
                  </a:cubicBezTo>
                  <a:cubicBezTo>
                    <a:pt x="35" y="453"/>
                    <a:pt x="0" y="418"/>
                    <a:pt x="0" y="374"/>
                  </a:cubicBezTo>
                  <a:cubicBezTo>
                    <a:pt x="0" y="79"/>
                    <a:pt x="0" y="79"/>
                    <a:pt x="0" y="79"/>
                  </a:cubicBezTo>
                  <a:cubicBezTo>
                    <a:pt x="0" y="35"/>
                    <a:pt x="35" y="0"/>
                    <a:pt x="79" y="0"/>
                  </a:cubicBezTo>
                  <a:cubicBezTo>
                    <a:pt x="374" y="0"/>
                    <a:pt x="374" y="0"/>
                    <a:pt x="374" y="0"/>
                  </a:cubicBezTo>
                  <a:cubicBezTo>
                    <a:pt x="418" y="0"/>
                    <a:pt x="453" y="35"/>
                    <a:pt x="453" y="79"/>
                  </a:cubicBezTo>
                  <a:lnTo>
                    <a:pt x="453" y="374"/>
                  </a:ln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GB" sz="1200">
                <a:solidFill>
                  <a:srgbClr val="FFFFFF"/>
                </a:solidFill>
                <a:cs typeface="Arial" charset="0"/>
              </a:endParaRPr>
            </a:p>
          </p:txBody>
        </p:sp>
        <p:sp>
          <p:nvSpPr>
            <p:cNvPr id="17" name="Freeform 38"/>
            <p:cNvSpPr>
              <a:spLocks/>
            </p:cNvSpPr>
            <p:nvPr/>
          </p:nvSpPr>
          <p:spPr bwMode="gray">
            <a:xfrm>
              <a:off x="6416675" y="2817813"/>
              <a:ext cx="96838" cy="287338"/>
            </a:xfrm>
            <a:custGeom>
              <a:avLst/>
              <a:gdLst/>
              <a:ahLst/>
              <a:cxnLst>
                <a:cxn ang="0">
                  <a:pos x="61" y="181"/>
                </a:cxn>
                <a:cxn ang="0">
                  <a:pos x="61" y="0"/>
                </a:cxn>
                <a:cxn ang="0">
                  <a:pos x="0" y="0"/>
                </a:cxn>
                <a:cxn ang="0">
                  <a:pos x="0" y="181"/>
                </a:cxn>
                <a:cxn ang="0">
                  <a:pos x="61" y="181"/>
                </a:cxn>
                <a:cxn ang="0">
                  <a:pos x="61" y="181"/>
                </a:cxn>
              </a:cxnLst>
              <a:rect l="0" t="0" r="r" b="b"/>
              <a:pathLst>
                <a:path w="61" h="181">
                  <a:moveTo>
                    <a:pt x="61" y="181"/>
                  </a:moveTo>
                  <a:lnTo>
                    <a:pt x="61" y="0"/>
                  </a:lnTo>
                  <a:lnTo>
                    <a:pt x="0" y="0"/>
                  </a:lnTo>
                  <a:lnTo>
                    <a:pt x="0" y="181"/>
                  </a:lnTo>
                  <a:lnTo>
                    <a:pt x="61" y="181"/>
                  </a:lnTo>
                  <a:lnTo>
                    <a:pt x="61" y="18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GB" sz="1200">
                <a:solidFill>
                  <a:srgbClr val="FFFFFF"/>
                </a:solidFill>
                <a:cs typeface="Arial" charset="0"/>
              </a:endParaRPr>
            </a:p>
          </p:txBody>
        </p:sp>
        <p:sp>
          <p:nvSpPr>
            <p:cNvPr id="18" name="Freeform 39"/>
            <p:cNvSpPr>
              <a:spLocks/>
            </p:cNvSpPr>
            <p:nvPr/>
          </p:nvSpPr>
          <p:spPr bwMode="gray">
            <a:xfrm>
              <a:off x="6411913" y="2678113"/>
              <a:ext cx="106363" cy="100013"/>
            </a:xfrm>
            <a:custGeom>
              <a:avLst/>
              <a:gdLst/>
              <a:ahLst/>
              <a:cxnLst>
                <a:cxn ang="0">
                  <a:pos x="37" y="69"/>
                </a:cxn>
                <a:cxn ang="0">
                  <a:pos x="74" y="34"/>
                </a:cxn>
                <a:cxn ang="0">
                  <a:pos x="37" y="0"/>
                </a:cxn>
                <a:cxn ang="0">
                  <a:pos x="0" y="34"/>
                </a:cxn>
                <a:cxn ang="0">
                  <a:pos x="36" y="69"/>
                </a:cxn>
                <a:cxn ang="0">
                  <a:pos x="37" y="69"/>
                </a:cxn>
              </a:cxnLst>
              <a:rect l="0" t="0" r="r" b="b"/>
              <a:pathLst>
                <a:path w="74" h="69">
                  <a:moveTo>
                    <a:pt x="37" y="69"/>
                  </a:moveTo>
                  <a:cubicBezTo>
                    <a:pt x="60" y="69"/>
                    <a:pt x="74" y="53"/>
                    <a:pt x="74" y="34"/>
                  </a:cubicBezTo>
                  <a:cubicBezTo>
                    <a:pt x="74" y="14"/>
                    <a:pt x="60" y="0"/>
                    <a:pt x="37" y="0"/>
                  </a:cubicBezTo>
                  <a:cubicBezTo>
                    <a:pt x="14" y="0"/>
                    <a:pt x="0" y="14"/>
                    <a:pt x="0" y="34"/>
                  </a:cubicBezTo>
                  <a:cubicBezTo>
                    <a:pt x="0" y="53"/>
                    <a:pt x="14" y="69"/>
                    <a:pt x="36" y="69"/>
                  </a:cubicBezTo>
                  <a:cubicBezTo>
                    <a:pt x="37" y="69"/>
                    <a:pt x="37" y="69"/>
                    <a:pt x="37" y="6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GB" sz="1200">
                <a:solidFill>
                  <a:srgbClr val="FFFFFF"/>
                </a:solidFill>
                <a:cs typeface="Arial" charset="0"/>
              </a:endParaRPr>
            </a:p>
          </p:txBody>
        </p:sp>
        <p:sp>
          <p:nvSpPr>
            <p:cNvPr id="19" name="Freeform 40"/>
            <p:cNvSpPr>
              <a:spLocks/>
            </p:cNvSpPr>
            <p:nvPr/>
          </p:nvSpPr>
          <p:spPr bwMode="gray">
            <a:xfrm>
              <a:off x="6567488" y="2809875"/>
              <a:ext cx="292100" cy="295275"/>
            </a:xfrm>
            <a:custGeom>
              <a:avLst/>
              <a:gdLst/>
              <a:ahLst/>
              <a:cxnLst>
                <a:cxn ang="0">
                  <a:pos x="0" y="204"/>
                </a:cxn>
                <a:cxn ang="0">
                  <a:pos x="66" y="204"/>
                </a:cxn>
                <a:cxn ang="0">
                  <a:pos x="66" y="93"/>
                </a:cxn>
                <a:cxn ang="0">
                  <a:pos x="68" y="77"/>
                </a:cxn>
                <a:cxn ang="0">
                  <a:pos x="102" y="52"/>
                </a:cxn>
                <a:cxn ang="0">
                  <a:pos x="136" y="98"/>
                </a:cxn>
                <a:cxn ang="0">
                  <a:pos x="136" y="204"/>
                </a:cxn>
                <a:cxn ang="0">
                  <a:pos x="202" y="204"/>
                </a:cxn>
                <a:cxn ang="0">
                  <a:pos x="202" y="90"/>
                </a:cxn>
                <a:cxn ang="0">
                  <a:pos x="126" y="0"/>
                </a:cxn>
                <a:cxn ang="0">
                  <a:pos x="65" y="34"/>
                </a:cxn>
                <a:cxn ang="0">
                  <a:pos x="66" y="34"/>
                </a:cxn>
                <a:cxn ang="0">
                  <a:pos x="66" y="5"/>
                </a:cxn>
                <a:cxn ang="0">
                  <a:pos x="0" y="5"/>
                </a:cxn>
                <a:cxn ang="0">
                  <a:pos x="0" y="204"/>
                </a:cxn>
              </a:cxnLst>
              <a:rect l="0" t="0" r="r" b="b"/>
              <a:pathLst>
                <a:path w="202" h="204">
                  <a:moveTo>
                    <a:pt x="0" y="204"/>
                  </a:moveTo>
                  <a:cubicBezTo>
                    <a:pt x="66" y="204"/>
                    <a:pt x="66" y="204"/>
                    <a:pt x="66" y="204"/>
                  </a:cubicBezTo>
                  <a:cubicBezTo>
                    <a:pt x="66" y="93"/>
                    <a:pt x="66" y="93"/>
                    <a:pt x="66" y="93"/>
                  </a:cubicBezTo>
                  <a:cubicBezTo>
                    <a:pt x="66" y="87"/>
                    <a:pt x="66" y="81"/>
                    <a:pt x="68" y="77"/>
                  </a:cubicBezTo>
                  <a:cubicBezTo>
                    <a:pt x="73" y="65"/>
                    <a:pt x="84" y="52"/>
                    <a:pt x="102" y="52"/>
                  </a:cubicBezTo>
                  <a:cubicBezTo>
                    <a:pt x="126" y="52"/>
                    <a:pt x="136" y="71"/>
                    <a:pt x="136" y="98"/>
                  </a:cubicBezTo>
                  <a:cubicBezTo>
                    <a:pt x="136" y="204"/>
                    <a:pt x="136" y="204"/>
                    <a:pt x="136" y="204"/>
                  </a:cubicBezTo>
                  <a:cubicBezTo>
                    <a:pt x="202" y="204"/>
                    <a:pt x="202" y="204"/>
                    <a:pt x="202" y="204"/>
                  </a:cubicBezTo>
                  <a:cubicBezTo>
                    <a:pt x="202" y="90"/>
                    <a:pt x="202" y="90"/>
                    <a:pt x="202" y="90"/>
                  </a:cubicBezTo>
                  <a:cubicBezTo>
                    <a:pt x="202" y="29"/>
                    <a:pt x="169" y="0"/>
                    <a:pt x="126" y="0"/>
                  </a:cubicBezTo>
                  <a:cubicBezTo>
                    <a:pt x="90" y="0"/>
                    <a:pt x="74" y="20"/>
                    <a:pt x="65" y="34"/>
                  </a:cubicBezTo>
                  <a:cubicBezTo>
                    <a:pt x="66" y="34"/>
                    <a:pt x="66" y="34"/>
                    <a:pt x="66" y="34"/>
                  </a:cubicBezTo>
                  <a:cubicBezTo>
                    <a:pt x="66" y="5"/>
                    <a:pt x="66" y="5"/>
                    <a:pt x="66" y="5"/>
                  </a:cubicBezTo>
                  <a:cubicBezTo>
                    <a:pt x="0" y="5"/>
                    <a:pt x="0" y="5"/>
                    <a:pt x="0" y="5"/>
                  </a:cubicBezTo>
                  <a:cubicBezTo>
                    <a:pt x="0" y="24"/>
                    <a:pt x="0" y="204"/>
                    <a:pt x="0" y="20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GB" sz="1200">
                <a:solidFill>
                  <a:srgbClr val="FFFFFF"/>
                </a:solidFill>
                <a:cs typeface="Arial" charset="0"/>
              </a:endParaRPr>
            </a:p>
          </p:txBody>
        </p:sp>
      </p:grpSp>
      <p:grpSp>
        <p:nvGrpSpPr>
          <p:cNvPr id="20" name="Group 33"/>
          <p:cNvGrpSpPr>
            <a:grpSpLocks noChangeAspect="1"/>
          </p:cNvGrpSpPr>
          <p:nvPr/>
        </p:nvGrpSpPr>
        <p:grpSpPr bwMode="gray">
          <a:xfrm>
            <a:off x="4730241" y="1701093"/>
            <a:ext cx="332623" cy="359470"/>
            <a:chOff x="5418138" y="2563812"/>
            <a:chExt cx="657225" cy="655638"/>
          </a:xfrm>
        </p:grpSpPr>
        <p:sp>
          <p:nvSpPr>
            <p:cNvPr id="21" name="Freeform 35"/>
            <p:cNvSpPr>
              <a:spLocks/>
            </p:cNvSpPr>
            <p:nvPr/>
          </p:nvSpPr>
          <p:spPr bwMode="gray">
            <a:xfrm>
              <a:off x="5418138" y="2563812"/>
              <a:ext cx="657225" cy="655638"/>
            </a:xfrm>
            <a:custGeom>
              <a:avLst/>
              <a:gdLst/>
              <a:ahLst/>
              <a:cxnLst>
                <a:cxn ang="0">
                  <a:pos x="454" y="374"/>
                </a:cxn>
                <a:cxn ang="0">
                  <a:pos x="374" y="453"/>
                </a:cxn>
                <a:cxn ang="0">
                  <a:pos x="79" y="453"/>
                </a:cxn>
                <a:cxn ang="0">
                  <a:pos x="0" y="374"/>
                </a:cxn>
                <a:cxn ang="0">
                  <a:pos x="0" y="79"/>
                </a:cxn>
                <a:cxn ang="0">
                  <a:pos x="79" y="0"/>
                </a:cxn>
                <a:cxn ang="0">
                  <a:pos x="374" y="0"/>
                </a:cxn>
                <a:cxn ang="0">
                  <a:pos x="454" y="79"/>
                </a:cxn>
                <a:cxn ang="0">
                  <a:pos x="454" y="374"/>
                </a:cxn>
              </a:cxnLst>
              <a:rect l="0" t="0" r="r" b="b"/>
              <a:pathLst>
                <a:path w="454" h="453">
                  <a:moveTo>
                    <a:pt x="454" y="374"/>
                  </a:moveTo>
                  <a:cubicBezTo>
                    <a:pt x="454" y="418"/>
                    <a:pt x="418" y="453"/>
                    <a:pt x="374" y="453"/>
                  </a:cubicBezTo>
                  <a:cubicBezTo>
                    <a:pt x="79" y="453"/>
                    <a:pt x="79" y="453"/>
                    <a:pt x="79" y="453"/>
                  </a:cubicBezTo>
                  <a:cubicBezTo>
                    <a:pt x="35" y="453"/>
                    <a:pt x="0" y="418"/>
                    <a:pt x="0" y="374"/>
                  </a:cubicBezTo>
                  <a:cubicBezTo>
                    <a:pt x="0" y="79"/>
                    <a:pt x="0" y="79"/>
                    <a:pt x="0" y="79"/>
                  </a:cubicBezTo>
                  <a:cubicBezTo>
                    <a:pt x="0" y="35"/>
                    <a:pt x="35" y="0"/>
                    <a:pt x="79" y="0"/>
                  </a:cubicBezTo>
                  <a:cubicBezTo>
                    <a:pt x="374" y="0"/>
                    <a:pt x="374" y="0"/>
                    <a:pt x="374" y="0"/>
                  </a:cubicBezTo>
                  <a:cubicBezTo>
                    <a:pt x="418" y="0"/>
                    <a:pt x="454" y="35"/>
                    <a:pt x="454" y="79"/>
                  </a:cubicBezTo>
                  <a:lnTo>
                    <a:pt x="454" y="374"/>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GB" sz="1200">
                <a:solidFill>
                  <a:srgbClr val="FFFFFF"/>
                </a:solidFill>
                <a:cs typeface="Arial" charset="0"/>
              </a:endParaRPr>
            </a:p>
          </p:txBody>
        </p:sp>
        <p:sp>
          <p:nvSpPr>
            <p:cNvPr id="22" name="Freeform 36"/>
            <p:cNvSpPr>
              <a:spLocks/>
            </p:cNvSpPr>
            <p:nvPr/>
          </p:nvSpPr>
          <p:spPr bwMode="gray">
            <a:xfrm>
              <a:off x="5580063" y="2671763"/>
              <a:ext cx="333375" cy="441325"/>
            </a:xfrm>
            <a:custGeom>
              <a:avLst/>
              <a:gdLst/>
              <a:ahLst/>
              <a:cxnLst>
                <a:cxn ang="0">
                  <a:pos x="40" y="0"/>
                </a:cxn>
                <a:cxn ang="0">
                  <a:pos x="80" y="40"/>
                </a:cxn>
                <a:cxn ang="0">
                  <a:pos x="80" y="79"/>
                </a:cxn>
                <a:cxn ang="0">
                  <a:pos x="190" y="79"/>
                </a:cxn>
                <a:cxn ang="0">
                  <a:pos x="230" y="119"/>
                </a:cxn>
                <a:cxn ang="0">
                  <a:pos x="190" y="160"/>
                </a:cxn>
                <a:cxn ang="0">
                  <a:pos x="80" y="160"/>
                </a:cxn>
                <a:cxn ang="0">
                  <a:pos x="80" y="218"/>
                </a:cxn>
                <a:cxn ang="0">
                  <a:pos x="86" y="225"/>
                </a:cxn>
                <a:cxn ang="0">
                  <a:pos x="190" y="225"/>
                </a:cxn>
                <a:cxn ang="0">
                  <a:pos x="230" y="265"/>
                </a:cxn>
                <a:cxn ang="0">
                  <a:pos x="190" y="305"/>
                </a:cxn>
                <a:cxn ang="0">
                  <a:pos x="90" y="305"/>
                </a:cxn>
                <a:cxn ang="0">
                  <a:pos x="87" y="305"/>
                </a:cxn>
                <a:cxn ang="0">
                  <a:pos x="0" y="215"/>
                </a:cxn>
                <a:cxn ang="0">
                  <a:pos x="0" y="213"/>
                </a:cxn>
                <a:cxn ang="0">
                  <a:pos x="0" y="40"/>
                </a:cxn>
                <a:cxn ang="0">
                  <a:pos x="40" y="0"/>
                </a:cxn>
              </a:cxnLst>
              <a:rect l="0" t="0" r="r" b="b"/>
              <a:pathLst>
                <a:path w="230" h="305">
                  <a:moveTo>
                    <a:pt x="40" y="0"/>
                  </a:moveTo>
                  <a:cubicBezTo>
                    <a:pt x="62" y="0"/>
                    <a:pt x="80" y="18"/>
                    <a:pt x="80" y="40"/>
                  </a:cubicBezTo>
                  <a:cubicBezTo>
                    <a:pt x="80" y="79"/>
                    <a:pt x="80" y="79"/>
                    <a:pt x="80" y="79"/>
                  </a:cubicBezTo>
                  <a:cubicBezTo>
                    <a:pt x="190" y="79"/>
                    <a:pt x="190" y="79"/>
                    <a:pt x="190" y="79"/>
                  </a:cubicBezTo>
                  <a:cubicBezTo>
                    <a:pt x="212" y="79"/>
                    <a:pt x="230" y="97"/>
                    <a:pt x="230" y="119"/>
                  </a:cubicBezTo>
                  <a:cubicBezTo>
                    <a:pt x="230" y="142"/>
                    <a:pt x="212" y="160"/>
                    <a:pt x="190" y="160"/>
                  </a:cubicBezTo>
                  <a:cubicBezTo>
                    <a:pt x="80" y="160"/>
                    <a:pt x="80" y="160"/>
                    <a:pt x="80" y="160"/>
                  </a:cubicBezTo>
                  <a:cubicBezTo>
                    <a:pt x="80" y="218"/>
                    <a:pt x="80" y="218"/>
                    <a:pt x="80" y="218"/>
                  </a:cubicBezTo>
                  <a:cubicBezTo>
                    <a:pt x="80" y="222"/>
                    <a:pt x="82" y="225"/>
                    <a:pt x="86" y="225"/>
                  </a:cubicBezTo>
                  <a:cubicBezTo>
                    <a:pt x="190" y="225"/>
                    <a:pt x="190" y="225"/>
                    <a:pt x="190" y="225"/>
                  </a:cubicBezTo>
                  <a:cubicBezTo>
                    <a:pt x="212" y="225"/>
                    <a:pt x="230" y="243"/>
                    <a:pt x="230" y="265"/>
                  </a:cubicBezTo>
                  <a:cubicBezTo>
                    <a:pt x="230" y="287"/>
                    <a:pt x="212" y="305"/>
                    <a:pt x="190" y="305"/>
                  </a:cubicBezTo>
                  <a:cubicBezTo>
                    <a:pt x="90" y="305"/>
                    <a:pt x="90" y="305"/>
                    <a:pt x="90" y="305"/>
                  </a:cubicBezTo>
                  <a:cubicBezTo>
                    <a:pt x="89" y="305"/>
                    <a:pt x="88" y="305"/>
                    <a:pt x="87" y="305"/>
                  </a:cubicBezTo>
                  <a:cubicBezTo>
                    <a:pt x="28" y="304"/>
                    <a:pt x="0" y="266"/>
                    <a:pt x="0" y="215"/>
                  </a:cubicBezTo>
                  <a:cubicBezTo>
                    <a:pt x="0" y="215"/>
                    <a:pt x="0" y="214"/>
                    <a:pt x="0" y="213"/>
                  </a:cubicBezTo>
                  <a:cubicBezTo>
                    <a:pt x="0" y="40"/>
                    <a:pt x="0" y="40"/>
                    <a:pt x="0" y="40"/>
                  </a:cubicBezTo>
                  <a:cubicBezTo>
                    <a:pt x="0" y="18"/>
                    <a:pt x="18" y="0"/>
                    <a:pt x="4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GB" sz="1200">
                <a:solidFill>
                  <a:srgbClr val="FFFFFF"/>
                </a:solidFill>
                <a:cs typeface="Arial" charset="0"/>
              </a:endParaRPr>
            </a:p>
          </p:txBody>
        </p:sp>
      </p:grpSp>
    </p:spTree>
    <p:extLst>
      <p:ext uri="{BB962C8B-B14F-4D97-AF65-F5344CB8AC3E}">
        <p14:creationId xmlns:p14="http://schemas.microsoft.com/office/powerpoint/2010/main" val="1155782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251138294"/>
              </p:ext>
            </p:extLst>
          </p:nvPr>
        </p:nvGraphicFramePr>
        <p:xfrm>
          <a:off x="280775" y="1158182"/>
          <a:ext cx="2430097" cy="4586408"/>
        </p:xfrm>
        <a:graphic>
          <a:graphicData uri="http://schemas.openxmlformats.org/drawingml/2006/table">
            <a:tbl>
              <a:tblPr firstRow="1" bandRow="1">
                <a:tableStyleId>{5C22544A-7EE6-4342-B048-85BDC9FD1C3A}</a:tableStyleId>
              </a:tblPr>
              <a:tblGrid>
                <a:gridCol w="1006714"/>
                <a:gridCol w="1423383"/>
              </a:tblGrid>
              <a:tr h="255224">
                <a:tc>
                  <a:txBody>
                    <a:bodyPr/>
                    <a:lstStyle/>
                    <a:p>
                      <a:pPr algn="ctr"/>
                      <a:r>
                        <a:rPr lang="en-GB" sz="1200" dirty="0" smtClean="0">
                          <a:solidFill>
                            <a:schemeClr val="bg2"/>
                          </a:solidFill>
                        </a:rPr>
                        <a:t>ALL ADULTS</a:t>
                      </a: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270699">
                <a:tc>
                  <a:txBody>
                    <a:bodyPr/>
                    <a:lstStyle/>
                    <a:p>
                      <a:pPr algn="ctr"/>
                      <a:r>
                        <a:rPr lang="en-GB" sz="1200" dirty="0" smtClean="0">
                          <a:solidFill>
                            <a:schemeClr val="bg2"/>
                          </a:solidFill>
                        </a:rPr>
                        <a:t>49%</a:t>
                      </a: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270699">
                <a:tc>
                  <a:txBody>
                    <a:bodyPr/>
                    <a:lstStyle/>
                    <a:p>
                      <a:pPr algn="ctr"/>
                      <a:r>
                        <a:rPr lang="en-GB" sz="1200" dirty="0" smtClean="0">
                          <a:solidFill>
                            <a:schemeClr val="bg2"/>
                          </a:solidFill>
                        </a:rPr>
                        <a:t>51%</a:t>
                      </a: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270699">
                <a:tc>
                  <a:txBody>
                    <a:bodyPr/>
                    <a:lstStyle/>
                    <a:p>
                      <a:pPr algn="ct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270699">
                <a:tc>
                  <a:txBody>
                    <a:bodyPr/>
                    <a:lstStyle/>
                    <a:p>
                      <a:pPr algn="ctr"/>
                      <a:r>
                        <a:rPr lang="en-GB" sz="1200" dirty="0" smtClean="0">
                          <a:solidFill>
                            <a:schemeClr val="bg2"/>
                          </a:solidFill>
                        </a:rPr>
                        <a:t>16%</a:t>
                      </a: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270699">
                <a:tc>
                  <a:txBody>
                    <a:bodyPr/>
                    <a:lstStyle/>
                    <a:p>
                      <a:pPr algn="ctr"/>
                      <a:r>
                        <a:rPr lang="en-GB" sz="1200" dirty="0" smtClean="0">
                          <a:solidFill>
                            <a:schemeClr val="bg2"/>
                          </a:solidFill>
                        </a:rPr>
                        <a:t>17%</a:t>
                      </a: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270699">
                <a:tc>
                  <a:txBody>
                    <a:bodyPr/>
                    <a:lstStyle/>
                    <a:p>
                      <a:pPr algn="ctr"/>
                      <a:r>
                        <a:rPr lang="en-GB" sz="1200" dirty="0" smtClean="0">
                          <a:solidFill>
                            <a:schemeClr val="bg2"/>
                          </a:solidFill>
                        </a:rPr>
                        <a:t>16%</a:t>
                      </a: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270699">
                <a:tc>
                  <a:txBody>
                    <a:bodyPr/>
                    <a:lstStyle/>
                    <a:p>
                      <a:pPr algn="ctr"/>
                      <a:r>
                        <a:rPr lang="en-GB" sz="1200" dirty="0" smtClean="0">
                          <a:solidFill>
                            <a:schemeClr val="bg2"/>
                          </a:solidFill>
                        </a:rPr>
                        <a:t>17%</a:t>
                      </a: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270699">
                <a:tc>
                  <a:txBody>
                    <a:bodyPr/>
                    <a:lstStyle/>
                    <a:p>
                      <a:pPr algn="ctr"/>
                      <a:r>
                        <a:rPr lang="en-GB" sz="1200" dirty="0" smtClean="0">
                          <a:solidFill>
                            <a:schemeClr val="bg2"/>
                          </a:solidFill>
                        </a:rPr>
                        <a:t>35%</a:t>
                      </a: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270699">
                <a:tc>
                  <a:txBody>
                    <a:bodyPr/>
                    <a:lstStyle/>
                    <a:p>
                      <a:pPr algn="ct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270699">
                <a:tc>
                  <a:txBody>
                    <a:bodyPr/>
                    <a:lstStyle/>
                    <a:p>
                      <a:pPr algn="ctr"/>
                      <a:r>
                        <a:rPr lang="en-GB" sz="1200" dirty="0" smtClean="0">
                          <a:solidFill>
                            <a:schemeClr val="bg2"/>
                          </a:solidFill>
                        </a:rPr>
                        <a:t>26%</a:t>
                      </a: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270699">
                <a:tc>
                  <a:txBody>
                    <a:bodyPr/>
                    <a:lstStyle/>
                    <a:p>
                      <a:pPr algn="ctr"/>
                      <a:r>
                        <a:rPr lang="en-GB" sz="1200" dirty="0" smtClean="0">
                          <a:solidFill>
                            <a:schemeClr val="bg2"/>
                          </a:solidFill>
                        </a:rPr>
                        <a:t>28%</a:t>
                      </a: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270699">
                <a:tc>
                  <a:txBody>
                    <a:bodyPr/>
                    <a:lstStyle/>
                    <a:p>
                      <a:pPr algn="ctr"/>
                      <a:r>
                        <a:rPr lang="en-GB" sz="1200" dirty="0" smtClean="0">
                          <a:solidFill>
                            <a:schemeClr val="bg2"/>
                          </a:solidFill>
                        </a:rPr>
                        <a:t>22%</a:t>
                      </a: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270699">
                <a:tc>
                  <a:txBody>
                    <a:bodyPr/>
                    <a:lstStyle/>
                    <a:p>
                      <a:pPr algn="ctr"/>
                      <a:r>
                        <a:rPr lang="en-GB" sz="1200" dirty="0" smtClean="0">
                          <a:solidFill>
                            <a:schemeClr val="bg2"/>
                          </a:solidFill>
                        </a:rPr>
                        <a:t>24%</a:t>
                      </a: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270699">
                <a:tc>
                  <a:txBody>
                    <a:bodyPr/>
                    <a:lstStyle/>
                    <a:p>
                      <a:pPr algn="ct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270699">
                <a:tc>
                  <a:txBody>
                    <a:bodyPr/>
                    <a:lstStyle/>
                    <a:p>
                      <a:pPr algn="ctr"/>
                      <a:r>
                        <a:rPr lang="en-GB" sz="1200" dirty="0" smtClean="0">
                          <a:solidFill>
                            <a:schemeClr val="bg2"/>
                          </a:solidFill>
                        </a:rPr>
                        <a:t>61%</a:t>
                      </a: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270699">
                <a:tc>
                  <a:txBody>
                    <a:bodyPr/>
                    <a:lstStyle/>
                    <a:p>
                      <a:pPr algn="ctr"/>
                      <a:r>
                        <a:rPr lang="en-GB" sz="1200" dirty="0" smtClean="0">
                          <a:solidFill>
                            <a:schemeClr val="bg2"/>
                          </a:solidFill>
                        </a:rPr>
                        <a:t>35%</a:t>
                      </a: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200" dirty="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2">
                          <a:lumMod val="60000"/>
                          <a:lumOff val="40000"/>
                        </a:schemeClr>
                      </a:solidFill>
                      <a:prstDash val="sysDot"/>
                      <a:round/>
                      <a:headEnd type="none" w="med" len="med"/>
                      <a:tailEnd type="none" w="med" len="med"/>
                    </a:lnT>
                    <a:lnB w="63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Title 2"/>
          <p:cNvSpPr>
            <a:spLocks noGrp="1"/>
          </p:cNvSpPr>
          <p:nvPr>
            <p:ph type="title"/>
          </p:nvPr>
        </p:nvSpPr>
        <p:spPr/>
        <p:txBody>
          <a:bodyPr/>
          <a:lstStyle/>
          <a:p>
            <a:r>
              <a:rPr lang="en-GB" dirty="0" smtClean="0"/>
              <a:t>Profile of Twitter Users</a:t>
            </a:r>
            <a:endParaRPr lang="en-GB" dirty="0"/>
          </a:p>
        </p:txBody>
      </p:sp>
      <p:sp>
        <p:nvSpPr>
          <p:cNvPr id="4" name="Text Placeholder 3"/>
          <p:cNvSpPr>
            <a:spLocks noGrp="1"/>
          </p:cNvSpPr>
          <p:nvPr>
            <p:ph type="body" sz="quarter" idx="12"/>
          </p:nvPr>
        </p:nvSpPr>
        <p:spPr/>
        <p:txBody>
          <a:bodyPr/>
          <a:lstStyle/>
          <a:p>
            <a:r>
              <a:rPr lang="en-GB" dirty="0"/>
              <a:t>Base: circa GB adults (1,000) / All visiting / using Twitter in last 3 months (151): Q3  </a:t>
            </a:r>
            <a:r>
              <a:rPr lang="en-GB" dirty="0" smtClean="0"/>
              <a:t>2014</a:t>
            </a:r>
            <a:endParaRPr lang="en-GB" dirty="0"/>
          </a:p>
        </p:txBody>
      </p:sp>
      <p:sp>
        <p:nvSpPr>
          <p:cNvPr id="5" name="Text Placeholder 4"/>
          <p:cNvSpPr>
            <a:spLocks noGrp="1"/>
          </p:cNvSpPr>
          <p:nvPr>
            <p:ph type="body" sz="quarter" idx="13"/>
          </p:nvPr>
        </p:nvSpPr>
        <p:spPr/>
        <p:txBody>
          <a:bodyPr/>
          <a:lstStyle/>
          <a:p>
            <a:r>
              <a:rPr lang="en-GB" dirty="0"/>
              <a:t>Source: Ipsos </a:t>
            </a:r>
            <a:r>
              <a:rPr lang="en-GB" dirty="0" smtClean="0"/>
              <a:t>MORI</a:t>
            </a:r>
            <a:endParaRPr lang="en-GB" dirty="0"/>
          </a:p>
        </p:txBody>
      </p:sp>
      <p:sp>
        <p:nvSpPr>
          <p:cNvPr id="8" name="Rounded Rectangle 7"/>
          <p:cNvSpPr/>
          <p:nvPr/>
        </p:nvSpPr>
        <p:spPr bwMode="auto">
          <a:xfrm>
            <a:off x="6015404" y="2420889"/>
            <a:ext cx="2876550" cy="3600500"/>
          </a:xfrm>
          <a:prstGeom prst="roundRect">
            <a:avLst>
              <a:gd name="adj" fmla="val 5942"/>
            </a:avLst>
          </a:prstGeom>
          <a:solidFill>
            <a:schemeClr val="bg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fontAlgn="base">
              <a:spcBef>
                <a:spcPct val="0"/>
              </a:spcBef>
              <a:spcAft>
                <a:spcPct val="0"/>
              </a:spcAft>
            </a:pPr>
            <a:r>
              <a:rPr lang="en-GB" sz="1600" dirty="0" smtClean="0">
                <a:solidFill>
                  <a:srgbClr val="FFFFFF"/>
                </a:solidFill>
                <a:cs typeface="Arial" charset="0"/>
              </a:rPr>
              <a:t>Twitter users are young: Nearly two thirds are aged</a:t>
            </a:r>
            <a:br>
              <a:rPr lang="en-GB" sz="1600" dirty="0" smtClean="0">
                <a:solidFill>
                  <a:srgbClr val="FFFFFF"/>
                </a:solidFill>
                <a:cs typeface="Arial" charset="0"/>
              </a:rPr>
            </a:br>
            <a:r>
              <a:rPr lang="en-GB" sz="1600" dirty="0" smtClean="0">
                <a:solidFill>
                  <a:srgbClr val="FFFFFF"/>
                </a:solidFill>
                <a:cs typeface="Arial" charset="0"/>
              </a:rPr>
              <a:t>under 35.</a:t>
            </a:r>
          </a:p>
          <a:p>
            <a:pPr fontAlgn="base">
              <a:spcBef>
                <a:spcPct val="0"/>
              </a:spcBef>
              <a:spcAft>
                <a:spcPct val="0"/>
              </a:spcAft>
            </a:pPr>
            <a:endParaRPr lang="en-GB" sz="1600" dirty="0" smtClean="0">
              <a:solidFill>
                <a:srgbClr val="FFFFFF"/>
              </a:solidFill>
              <a:cs typeface="Arial" charset="0"/>
            </a:endParaRPr>
          </a:p>
          <a:p>
            <a:pPr fontAlgn="base">
              <a:spcBef>
                <a:spcPct val="0"/>
              </a:spcBef>
              <a:spcAft>
                <a:spcPct val="0"/>
              </a:spcAft>
            </a:pPr>
            <a:r>
              <a:rPr lang="en-GB" sz="1600" dirty="0" smtClean="0">
                <a:solidFill>
                  <a:srgbClr val="FFFFFF"/>
                </a:solidFill>
                <a:cs typeface="Arial" charset="0"/>
              </a:rPr>
              <a:t>They are also more likely to be AB or C1 social grade and quite mobile: 88% of them own a Smartphone, 58% a Tablet.</a:t>
            </a:r>
          </a:p>
        </p:txBody>
      </p:sp>
      <p:grpSp>
        <p:nvGrpSpPr>
          <p:cNvPr id="9" name="Group 33"/>
          <p:cNvGrpSpPr>
            <a:grpSpLocks noChangeAspect="1"/>
          </p:cNvGrpSpPr>
          <p:nvPr/>
        </p:nvGrpSpPr>
        <p:grpSpPr bwMode="gray">
          <a:xfrm>
            <a:off x="7892616" y="1629370"/>
            <a:ext cx="999341" cy="1080000"/>
            <a:chOff x="5418138" y="2563812"/>
            <a:chExt cx="657225" cy="655638"/>
          </a:xfrm>
        </p:grpSpPr>
        <p:sp>
          <p:nvSpPr>
            <p:cNvPr id="10" name="Freeform 35"/>
            <p:cNvSpPr>
              <a:spLocks/>
            </p:cNvSpPr>
            <p:nvPr/>
          </p:nvSpPr>
          <p:spPr bwMode="gray">
            <a:xfrm>
              <a:off x="5418138" y="2563812"/>
              <a:ext cx="657225" cy="655638"/>
            </a:xfrm>
            <a:custGeom>
              <a:avLst/>
              <a:gdLst/>
              <a:ahLst/>
              <a:cxnLst>
                <a:cxn ang="0">
                  <a:pos x="454" y="374"/>
                </a:cxn>
                <a:cxn ang="0">
                  <a:pos x="374" y="453"/>
                </a:cxn>
                <a:cxn ang="0">
                  <a:pos x="79" y="453"/>
                </a:cxn>
                <a:cxn ang="0">
                  <a:pos x="0" y="374"/>
                </a:cxn>
                <a:cxn ang="0">
                  <a:pos x="0" y="79"/>
                </a:cxn>
                <a:cxn ang="0">
                  <a:pos x="79" y="0"/>
                </a:cxn>
                <a:cxn ang="0">
                  <a:pos x="374" y="0"/>
                </a:cxn>
                <a:cxn ang="0">
                  <a:pos x="454" y="79"/>
                </a:cxn>
                <a:cxn ang="0">
                  <a:pos x="454" y="374"/>
                </a:cxn>
              </a:cxnLst>
              <a:rect l="0" t="0" r="r" b="b"/>
              <a:pathLst>
                <a:path w="454" h="453">
                  <a:moveTo>
                    <a:pt x="454" y="374"/>
                  </a:moveTo>
                  <a:cubicBezTo>
                    <a:pt x="454" y="418"/>
                    <a:pt x="418" y="453"/>
                    <a:pt x="374" y="453"/>
                  </a:cubicBezTo>
                  <a:cubicBezTo>
                    <a:pt x="79" y="453"/>
                    <a:pt x="79" y="453"/>
                    <a:pt x="79" y="453"/>
                  </a:cubicBezTo>
                  <a:cubicBezTo>
                    <a:pt x="35" y="453"/>
                    <a:pt x="0" y="418"/>
                    <a:pt x="0" y="374"/>
                  </a:cubicBezTo>
                  <a:cubicBezTo>
                    <a:pt x="0" y="79"/>
                    <a:pt x="0" y="79"/>
                    <a:pt x="0" y="79"/>
                  </a:cubicBezTo>
                  <a:cubicBezTo>
                    <a:pt x="0" y="35"/>
                    <a:pt x="35" y="0"/>
                    <a:pt x="79" y="0"/>
                  </a:cubicBezTo>
                  <a:cubicBezTo>
                    <a:pt x="374" y="0"/>
                    <a:pt x="374" y="0"/>
                    <a:pt x="374" y="0"/>
                  </a:cubicBezTo>
                  <a:cubicBezTo>
                    <a:pt x="418" y="0"/>
                    <a:pt x="454" y="35"/>
                    <a:pt x="454" y="79"/>
                  </a:cubicBezTo>
                  <a:lnTo>
                    <a:pt x="454" y="37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GB" sz="1200">
                <a:solidFill>
                  <a:srgbClr val="FFFFFF"/>
                </a:solidFill>
                <a:cs typeface="Arial" charset="0"/>
              </a:endParaRPr>
            </a:p>
          </p:txBody>
        </p:sp>
        <p:sp>
          <p:nvSpPr>
            <p:cNvPr id="11" name="Freeform 36"/>
            <p:cNvSpPr>
              <a:spLocks/>
            </p:cNvSpPr>
            <p:nvPr/>
          </p:nvSpPr>
          <p:spPr bwMode="gray">
            <a:xfrm>
              <a:off x="5580063" y="2671763"/>
              <a:ext cx="333375" cy="441325"/>
            </a:xfrm>
            <a:custGeom>
              <a:avLst/>
              <a:gdLst/>
              <a:ahLst/>
              <a:cxnLst>
                <a:cxn ang="0">
                  <a:pos x="40" y="0"/>
                </a:cxn>
                <a:cxn ang="0">
                  <a:pos x="80" y="40"/>
                </a:cxn>
                <a:cxn ang="0">
                  <a:pos x="80" y="79"/>
                </a:cxn>
                <a:cxn ang="0">
                  <a:pos x="190" y="79"/>
                </a:cxn>
                <a:cxn ang="0">
                  <a:pos x="230" y="119"/>
                </a:cxn>
                <a:cxn ang="0">
                  <a:pos x="190" y="160"/>
                </a:cxn>
                <a:cxn ang="0">
                  <a:pos x="80" y="160"/>
                </a:cxn>
                <a:cxn ang="0">
                  <a:pos x="80" y="218"/>
                </a:cxn>
                <a:cxn ang="0">
                  <a:pos x="86" y="225"/>
                </a:cxn>
                <a:cxn ang="0">
                  <a:pos x="190" y="225"/>
                </a:cxn>
                <a:cxn ang="0">
                  <a:pos x="230" y="265"/>
                </a:cxn>
                <a:cxn ang="0">
                  <a:pos x="190" y="305"/>
                </a:cxn>
                <a:cxn ang="0">
                  <a:pos x="90" y="305"/>
                </a:cxn>
                <a:cxn ang="0">
                  <a:pos x="87" y="305"/>
                </a:cxn>
                <a:cxn ang="0">
                  <a:pos x="0" y="215"/>
                </a:cxn>
                <a:cxn ang="0">
                  <a:pos x="0" y="213"/>
                </a:cxn>
                <a:cxn ang="0">
                  <a:pos x="0" y="40"/>
                </a:cxn>
                <a:cxn ang="0">
                  <a:pos x="40" y="0"/>
                </a:cxn>
              </a:cxnLst>
              <a:rect l="0" t="0" r="r" b="b"/>
              <a:pathLst>
                <a:path w="230" h="305">
                  <a:moveTo>
                    <a:pt x="40" y="0"/>
                  </a:moveTo>
                  <a:cubicBezTo>
                    <a:pt x="62" y="0"/>
                    <a:pt x="80" y="18"/>
                    <a:pt x="80" y="40"/>
                  </a:cubicBezTo>
                  <a:cubicBezTo>
                    <a:pt x="80" y="79"/>
                    <a:pt x="80" y="79"/>
                    <a:pt x="80" y="79"/>
                  </a:cubicBezTo>
                  <a:cubicBezTo>
                    <a:pt x="190" y="79"/>
                    <a:pt x="190" y="79"/>
                    <a:pt x="190" y="79"/>
                  </a:cubicBezTo>
                  <a:cubicBezTo>
                    <a:pt x="212" y="79"/>
                    <a:pt x="230" y="97"/>
                    <a:pt x="230" y="119"/>
                  </a:cubicBezTo>
                  <a:cubicBezTo>
                    <a:pt x="230" y="142"/>
                    <a:pt x="212" y="160"/>
                    <a:pt x="190" y="160"/>
                  </a:cubicBezTo>
                  <a:cubicBezTo>
                    <a:pt x="80" y="160"/>
                    <a:pt x="80" y="160"/>
                    <a:pt x="80" y="160"/>
                  </a:cubicBezTo>
                  <a:cubicBezTo>
                    <a:pt x="80" y="218"/>
                    <a:pt x="80" y="218"/>
                    <a:pt x="80" y="218"/>
                  </a:cubicBezTo>
                  <a:cubicBezTo>
                    <a:pt x="80" y="222"/>
                    <a:pt x="82" y="225"/>
                    <a:pt x="86" y="225"/>
                  </a:cubicBezTo>
                  <a:cubicBezTo>
                    <a:pt x="190" y="225"/>
                    <a:pt x="190" y="225"/>
                    <a:pt x="190" y="225"/>
                  </a:cubicBezTo>
                  <a:cubicBezTo>
                    <a:pt x="212" y="225"/>
                    <a:pt x="230" y="243"/>
                    <a:pt x="230" y="265"/>
                  </a:cubicBezTo>
                  <a:cubicBezTo>
                    <a:pt x="230" y="287"/>
                    <a:pt x="212" y="305"/>
                    <a:pt x="190" y="305"/>
                  </a:cubicBezTo>
                  <a:cubicBezTo>
                    <a:pt x="90" y="305"/>
                    <a:pt x="90" y="305"/>
                    <a:pt x="90" y="305"/>
                  </a:cubicBezTo>
                  <a:cubicBezTo>
                    <a:pt x="89" y="305"/>
                    <a:pt x="88" y="305"/>
                    <a:pt x="87" y="305"/>
                  </a:cubicBezTo>
                  <a:cubicBezTo>
                    <a:pt x="28" y="304"/>
                    <a:pt x="0" y="266"/>
                    <a:pt x="0" y="215"/>
                  </a:cubicBezTo>
                  <a:cubicBezTo>
                    <a:pt x="0" y="215"/>
                    <a:pt x="0" y="214"/>
                    <a:pt x="0" y="213"/>
                  </a:cubicBezTo>
                  <a:cubicBezTo>
                    <a:pt x="0" y="40"/>
                    <a:pt x="0" y="40"/>
                    <a:pt x="0" y="40"/>
                  </a:cubicBezTo>
                  <a:cubicBezTo>
                    <a:pt x="0" y="18"/>
                    <a:pt x="18" y="0"/>
                    <a:pt x="4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GB" sz="1200">
                <a:solidFill>
                  <a:srgbClr val="FFFFFF"/>
                </a:solidFill>
                <a:cs typeface="Arial" charset="0"/>
              </a:endParaRPr>
            </a:p>
          </p:txBody>
        </p:sp>
      </p:grpSp>
      <p:graphicFrame>
        <p:nvGraphicFramePr>
          <p:cNvPr id="12" name="Content Placeholder 16"/>
          <p:cNvGraphicFramePr>
            <a:graphicFrameLocks noGrp="1"/>
          </p:cNvGraphicFramePr>
          <p:nvPr>
            <p:ph sz="half" idx="4294967295"/>
            <p:extLst>
              <p:ext uri="{D42A27DB-BD31-4B8C-83A1-F6EECF244321}">
                <p14:modId xmlns:p14="http://schemas.microsoft.com/office/powerpoint/2010/main" val="1558480326"/>
              </p:ext>
            </p:extLst>
          </p:nvPr>
        </p:nvGraphicFramePr>
        <p:xfrm>
          <a:off x="1248554" y="836712"/>
          <a:ext cx="5339670" cy="5040312"/>
        </p:xfrm>
        <a:graphic>
          <a:graphicData uri="http://schemas.openxmlformats.org/drawingml/2006/chart">
            <c:chart xmlns:c="http://schemas.openxmlformats.org/drawingml/2006/chart" xmlns:r="http://schemas.openxmlformats.org/officeDocument/2006/relationships" r:id="rId2"/>
          </a:graphicData>
        </a:graphic>
      </p:graphicFrame>
      <p:sp>
        <p:nvSpPr>
          <p:cNvPr id="13" name="Rounded Rectangle 12"/>
          <p:cNvSpPr/>
          <p:nvPr/>
        </p:nvSpPr>
        <p:spPr bwMode="auto">
          <a:xfrm>
            <a:off x="6516216" y="2924944"/>
            <a:ext cx="2384122" cy="2998634"/>
          </a:xfrm>
          <a:prstGeom prst="roundRect">
            <a:avLst>
              <a:gd name="adj" fmla="val 5942"/>
            </a:avLst>
          </a:prstGeom>
          <a:solidFill>
            <a:schemeClr val="accent1"/>
          </a:solidFill>
          <a:ln w="9525"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fontAlgn="base">
              <a:spcBef>
                <a:spcPct val="0"/>
              </a:spcBef>
              <a:spcAft>
                <a:spcPct val="0"/>
              </a:spcAft>
            </a:pPr>
            <a:r>
              <a:rPr lang="en-GB" sz="1600" dirty="0" smtClean="0">
                <a:solidFill>
                  <a:srgbClr val="FFFFFF"/>
                </a:solidFill>
                <a:cs typeface="Arial" charset="0"/>
              </a:rPr>
              <a:t>Twitter users are young: Nearly two thirds are aged</a:t>
            </a:r>
            <a:br>
              <a:rPr lang="en-GB" sz="1600" dirty="0" smtClean="0">
                <a:solidFill>
                  <a:srgbClr val="FFFFFF"/>
                </a:solidFill>
                <a:cs typeface="Arial" charset="0"/>
              </a:rPr>
            </a:br>
            <a:r>
              <a:rPr lang="en-GB" sz="1600" dirty="0" smtClean="0">
                <a:solidFill>
                  <a:srgbClr val="FFFFFF"/>
                </a:solidFill>
                <a:cs typeface="Arial" charset="0"/>
              </a:rPr>
              <a:t>under 35.</a:t>
            </a:r>
          </a:p>
          <a:p>
            <a:pPr fontAlgn="base">
              <a:spcBef>
                <a:spcPct val="0"/>
              </a:spcBef>
              <a:spcAft>
                <a:spcPct val="0"/>
              </a:spcAft>
            </a:pPr>
            <a:endParaRPr lang="en-GB" sz="1600" dirty="0" smtClean="0">
              <a:solidFill>
                <a:srgbClr val="FFFFFF"/>
              </a:solidFill>
              <a:cs typeface="Arial" charset="0"/>
            </a:endParaRPr>
          </a:p>
          <a:p>
            <a:pPr fontAlgn="base">
              <a:spcBef>
                <a:spcPct val="0"/>
              </a:spcBef>
              <a:spcAft>
                <a:spcPct val="0"/>
              </a:spcAft>
            </a:pPr>
            <a:r>
              <a:rPr lang="en-GB" sz="1600" dirty="0" smtClean="0">
                <a:solidFill>
                  <a:srgbClr val="FFFFFF"/>
                </a:solidFill>
                <a:cs typeface="Arial" charset="0"/>
              </a:rPr>
              <a:t>They are also more likely to be AB or C1 social grade and quite mobile: 88% of them own a Smartphone, 58% a Tablet.</a:t>
            </a:r>
          </a:p>
        </p:txBody>
      </p:sp>
      <p:grpSp>
        <p:nvGrpSpPr>
          <p:cNvPr id="14" name="Group 33"/>
          <p:cNvGrpSpPr>
            <a:grpSpLocks noChangeAspect="1"/>
          </p:cNvGrpSpPr>
          <p:nvPr/>
        </p:nvGrpSpPr>
        <p:grpSpPr bwMode="gray">
          <a:xfrm>
            <a:off x="7884368" y="1937984"/>
            <a:ext cx="999341" cy="1080000"/>
            <a:chOff x="5418138" y="2563812"/>
            <a:chExt cx="657225" cy="655638"/>
          </a:xfrm>
          <a:solidFill>
            <a:schemeClr val="accent1"/>
          </a:solidFill>
        </p:grpSpPr>
        <p:sp>
          <p:nvSpPr>
            <p:cNvPr id="15" name="Freeform 35"/>
            <p:cNvSpPr>
              <a:spLocks/>
            </p:cNvSpPr>
            <p:nvPr/>
          </p:nvSpPr>
          <p:spPr bwMode="gray">
            <a:xfrm>
              <a:off x="5418138" y="2563812"/>
              <a:ext cx="657225" cy="655638"/>
            </a:xfrm>
            <a:custGeom>
              <a:avLst/>
              <a:gdLst/>
              <a:ahLst/>
              <a:cxnLst>
                <a:cxn ang="0">
                  <a:pos x="454" y="374"/>
                </a:cxn>
                <a:cxn ang="0">
                  <a:pos x="374" y="453"/>
                </a:cxn>
                <a:cxn ang="0">
                  <a:pos x="79" y="453"/>
                </a:cxn>
                <a:cxn ang="0">
                  <a:pos x="0" y="374"/>
                </a:cxn>
                <a:cxn ang="0">
                  <a:pos x="0" y="79"/>
                </a:cxn>
                <a:cxn ang="0">
                  <a:pos x="79" y="0"/>
                </a:cxn>
                <a:cxn ang="0">
                  <a:pos x="374" y="0"/>
                </a:cxn>
                <a:cxn ang="0">
                  <a:pos x="454" y="79"/>
                </a:cxn>
                <a:cxn ang="0">
                  <a:pos x="454" y="374"/>
                </a:cxn>
              </a:cxnLst>
              <a:rect l="0" t="0" r="r" b="b"/>
              <a:pathLst>
                <a:path w="454" h="453">
                  <a:moveTo>
                    <a:pt x="454" y="374"/>
                  </a:moveTo>
                  <a:cubicBezTo>
                    <a:pt x="454" y="418"/>
                    <a:pt x="418" y="453"/>
                    <a:pt x="374" y="453"/>
                  </a:cubicBezTo>
                  <a:cubicBezTo>
                    <a:pt x="79" y="453"/>
                    <a:pt x="79" y="453"/>
                    <a:pt x="79" y="453"/>
                  </a:cubicBezTo>
                  <a:cubicBezTo>
                    <a:pt x="35" y="453"/>
                    <a:pt x="0" y="418"/>
                    <a:pt x="0" y="374"/>
                  </a:cubicBezTo>
                  <a:cubicBezTo>
                    <a:pt x="0" y="79"/>
                    <a:pt x="0" y="79"/>
                    <a:pt x="0" y="79"/>
                  </a:cubicBezTo>
                  <a:cubicBezTo>
                    <a:pt x="0" y="35"/>
                    <a:pt x="35" y="0"/>
                    <a:pt x="79" y="0"/>
                  </a:cubicBezTo>
                  <a:cubicBezTo>
                    <a:pt x="374" y="0"/>
                    <a:pt x="374" y="0"/>
                    <a:pt x="374" y="0"/>
                  </a:cubicBezTo>
                  <a:cubicBezTo>
                    <a:pt x="418" y="0"/>
                    <a:pt x="454" y="35"/>
                    <a:pt x="454" y="79"/>
                  </a:cubicBezTo>
                  <a:lnTo>
                    <a:pt x="454" y="37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GB" sz="1200">
                <a:solidFill>
                  <a:srgbClr val="FFFFFF"/>
                </a:solidFill>
                <a:cs typeface="Arial" charset="0"/>
              </a:endParaRPr>
            </a:p>
          </p:txBody>
        </p:sp>
        <p:sp>
          <p:nvSpPr>
            <p:cNvPr id="16" name="Freeform 36"/>
            <p:cNvSpPr>
              <a:spLocks/>
            </p:cNvSpPr>
            <p:nvPr/>
          </p:nvSpPr>
          <p:spPr bwMode="gray">
            <a:xfrm>
              <a:off x="5580063" y="2671763"/>
              <a:ext cx="333375" cy="441325"/>
            </a:xfrm>
            <a:custGeom>
              <a:avLst/>
              <a:gdLst/>
              <a:ahLst/>
              <a:cxnLst>
                <a:cxn ang="0">
                  <a:pos x="40" y="0"/>
                </a:cxn>
                <a:cxn ang="0">
                  <a:pos x="80" y="40"/>
                </a:cxn>
                <a:cxn ang="0">
                  <a:pos x="80" y="79"/>
                </a:cxn>
                <a:cxn ang="0">
                  <a:pos x="190" y="79"/>
                </a:cxn>
                <a:cxn ang="0">
                  <a:pos x="230" y="119"/>
                </a:cxn>
                <a:cxn ang="0">
                  <a:pos x="190" y="160"/>
                </a:cxn>
                <a:cxn ang="0">
                  <a:pos x="80" y="160"/>
                </a:cxn>
                <a:cxn ang="0">
                  <a:pos x="80" y="218"/>
                </a:cxn>
                <a:cxn ang="0">
                  <a:pos x="86" y="225"/>
                </a:cxn>
                <a:cxn ang="0">
                  <a:pos x="190" y="225"/>
                </a:cxn>
                <a:cxn ang="0">
                  <a:pos x="230" y="265"/>
                </a:cxn>
                <a:cxn ang="0">
                  <a:pos x="190" y="305"/>
                </a:cxn>
                <a:cxn ang="0">
                  <a:pos x="90" y="305"/>
                </a:cxn>
                <a:cxn ang="0">
                  <a:pos x="87" y="305"/>
                </a:cxn>
                <a:cxn ang="0">
                  <a:pos x="0" y="215"/>
                </a:cxn>
                <a:cxn ang="0">
                  <a:pos x="0" y="213"/>
                </a:cxn>
                <a:cxn ang="0">
                  <a:pos x="0" y="40"/>
                </a:cxn>
                <a:cxn ang="0">
                  <a:pos x="40" y="0"/>
                </a:cxn>
              </a:cxnLst>
              <a:rect l="0" t="0" r="r" b="b"/>
              <a:pathLst>
                <a:path w="230" h="305">
                  <a:moveTo>
                    <a:pt x="40" y="0"/>
                  </a:moveTo>
                  <a:cubicBezTo>
                    <a:pt x="62" y="0"/>
                    <a:pt x="80" y="18"/>
                    <a:pt x="80" y="40"/>
                  </a:cubicBezTo>
                  <a:cubicBezTo>
                    <a:pt x="80" y="79"/>
                    <a:pt x="80" y="79"/>
                    <a:pt x="80" y="79"/>
                  </a:cubicBezTo>
                  <a:cubicBezTo>
                    <a:pt x="190" y="79"/>
                    <a:pt x="190" y="79"/>
                    <a:pt x="190" y="79"/>
                  </a:cubicBezTo>
                  <a:cubicBezTo>
                    <a:pt x="212" y="79"/>
                    <a:pt x="230" y="97"/>
                    <a:pt x="230" y="119"/>
                  </a:cubicBezTo>
                  <a:cubicBezTo>
                    <a:pt x="230" y="142"/>
                    <a:pt x="212" y="160"/>
                    <a:pt x="190" y="160"/>
                  </a:cubicBezTo>
                  <a:cubicBezTo>
                    <a:pt x="80" y="160"/>
                    <a:pt x="80" y="160"/>
                    <a:pt x="80" y="160"/>
                  </a:cubicBezTo>
                  <a:cubicBezTo>
                    <a:pt x="80" y="218"/>
                    <a:pt x="80" y="218"/>
                    <a:pt x="80" y="218"/>
                  </a:cubicBezTo>
                  <a:cubicBezTo>
                    <a:pt x="80" y="222"/>
                    <a:pt x="82" y="225"/>
                    <a:pt x="86" y="225"/>
                  </a:cubicBezTo>
                  <a:cubicBezTo>
                    <a:pt x="190" y="225"/>
                    <a:pt x="190" y="225"/>
                    <a:pt x="190" y="225"/>
                  </a:cubicBezTo>
                  <a:cubicBezTo>
                    <a:pt x="212" y="225"/>
                    <a:pt x="230" y="243"/>
                    <a:pt x="230" y="265"/>
                  </a:cubicBezTo>
                  <a:cubicBezTo>
                    <a:pt x="230" y="287"/>
                    <a:pt x="212" y="305"/>
                    <a:pt x="190" y="305"/>
                  </a:cubicBezTo>
                  <a:cubicBezTo>
                    <a:pt x="90" y="305"/>
                    <a:pt x="90" y="305"/>
                    <a:pt x="90" y="305"/>
                  </a:cubicBezTo>
                  <a:cubicBezTo>
                    <a:pt x="89" y="305"/>
                    <a:pt x="88" y="305"/>
                    <a:pt x="87" y="305"/>
                  </a:cubicBezTo>
                  <a:cubicBezTo>
                    <a:pt x="28" y="304"/>
                    <a:pt x="0" y="266"/>
                    <a:pt x="0" y="215"/>
                  </a:cubicBezTo>
                  <a:cubicBezTo>
                    <a:pt x="0" y="215"/>
                    <a:pt x="0" y="214"/>
                    <a:pt x="0" y="213"/>
                  </a:cubicBezTo>
                  <a:cubicBezTo>
                    <a:pt x="0" y="40"/>
                    <a:pt x="0" y="40"/>
                    <a:pt x="0" y="40"/>
                  </a:cubicBezTo>
                  <a:cubicBezTo>
                    <a:pt x="0" y="18"/>
                    <a:pt x="18" y="0"/>
                    <a:pt x="40"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GB" sz="1200">
                <a:solidFill>
                  <a:srgbClr val="FFFFFF"/>
                </a:solidFill>
                <a:cs typeface="Arial" charset="0"/>
              </a:endParaRPr>
            </a:p>
          </p:txBody>
        </p:sp>
      </p:grpSp>
    </p:spTree>
    <p:extLst>
      <p:ext uri="{BB962C8B-B14F-4D97-AF65-F5344CB8AC3E}">
        <p14:creationId xmlns:p14="http://schemas.microsoft.com/office/powerpoint/2010/main" val="4553221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Social Networking – accessing Twitter in past 3 months 2014</a:t>
            </a:r>
          </a:p>
        </p:txBody>
      </p:sp>
      <p:sp>
        <p:nvSpPr>
          <p:cNvPr id="4" name="Text Placeholder 3"/>
          <p:cNvSpPr>
            <a:spLocks noGrp="1"/>
          </p:cNvSpPr>
          <p:nvPr>
            <p:ph type="body" sz="quarter" idx="12"/>
          </p:nvPr>
        </p:nvSpPr>
        <p:spPr/>
        <p:txBody>
          <a:bodyPr/>
          <a:lstStyle/>
          <a:p>
            <a:r>
              <a:rPr lang="en-GB" dirty="0"/>
              <a:t>Base: circa 4,000 GB adults aged 15+: Q4 2013 / Q1 / Q2/ Q3 </a:t>
            </a:r>
            <a:r>
              <a:rPr lang="en-GB" dirty="0" smtClean="0"/>
              <a:t>2014</a:t>
            </a:r>
            <a:endParaRPr lang="en-GB" dirty="0"/>
          </a:p>
        </p:txBody>
      </p:sp>
      <p:sp>
        <p:nvSpPr>
          <p:cNvPr id="5" name="Text Placeholder 4"/>
          <p:cNvSpPr>
            <a:spLocks noGrp="1"/>
          </p:cNvSpPr>
          <p:nvPr>
            <p:ph type="body" sz="quarter" idx="13"/>
          </p:nvPr>
        </p:nvSpPr>
        <p:spPr/>
        <p:txBody>
          <a:bodyPr/>
          <a:lstStyle/>
          <a:p>
            <a:r>
              <a:rPr lang="en-GB" dirty="0"/>
              <a:t>Source: Ipsos </a:t>
            </a:r>
            <a:r>
              <a:rPr lang="en-GB" dirty="0" smtClean="0"/>
              <a:t>MORI</a:t>
            </a:r>
            <a:endParaRPr lang="en-GB" dirty="0"/>
          </a:p>
        </p:txBody>
      </p:sp>
      <p:graphicFrame>
        <p:nvGraphicFramePr>
          <p:cNvPr id="7" name="Group 147"/>
          <p:cNvGraphicFramePr>
            <a:graphicFrameLocks noGrp="1"/>
          </p:cNvGraphicFramePr>
          <p:nvPr>
            <p:extLst>
              <p:ext uri="{D42A27DB-BD31-4B8C-83A1-F6EECF244321}">
                <p14:modId xmlns:p14="http://schemas.microsoft.com/office/powerpoint/2010/main" val="2017648388"/>
              </p:ext>
            </p:extLst>
          </p:nvPr>
        </p:nvGraphicFramePr>
        <p:xfrm>
          <a:off x="2272536" y="4221088"/>
          <a:ext cx="6088223" cy="1656183"/>
        </p:xfrm>
        <a:graphic>
          <a:graphicData uri="http://schemas.openxmlformats.org/drawingml/2006/table">
            <a:tbl>
              <a:tblPr/>
              <a:tblGrid>
                <a:gridCol w="1226163"/>
                <a:gridCol w="725372"/>
                <a:gridCol w="664710"/>
                <a:gridCol w="693106"/>
                <a:gridCol w="691812"/>
                <a:gridCol w="698271"/>
                <a:gridCol w="691812"/>
                <a:gridCol w="696977"/>
              </a:tblGrid>
              <a:tr h="31531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r" defTabSz="914400" rtl="0" eaLnBrk="1" fontAlgn="base" latinLnBrk="0" hangingPunct="1">
                        <a:lnSpc>
                          <a:spcPct val="100000"/>
                        </a:lnSpc>
                        <a:spcBef>
                          <a:spcPct val="50000"/>
                        </a:spcBef>
                        <a:spcAft>
                          <a:spcPct val="0"/>
                        </a:spcAft>
                        <a:buClrTx/>
                        <a:buSzTx/>
                        <a:buFont typeface="Wingdings" pitchFamily="2" charset="2"/>
                        <a:buNone/>
                        <a:tabLst/>
                      </a:pPr>
                      <a:r>
                        <a:rPr kumimoji="0" lang="fr-FR" sz="1600" b="0" i="0" u="none" strike="noStrike" kern="1200" cap="none" normalizeH="0" baseline="0" dirty="0" smtClean="0">
                          <a:ln>
                            <a:noFill/>
                          </a:ln>
                          <a:solidFill>
                            <a:schemeClr val="tx1">
                              <a:lumMod val="90000"/>
                              <a:lumOff val="10000"/>
                            </a:schemeClr>
                          </a:solidFill>
                          <a:effectLst/>
                          <a:latin typeface="Arial" charset="0"/>
                          <a:ea typeface="+mn-ea"/>
                          <a:cs typeface="+mn-cs"/>
                        </a:rPr>
                        <a:t>Females</a:t>
                      </a:r>
                    </a:p>
                  </a:txBody>
                  <a:tcPr marL="8792" marR="33176"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14</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36</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664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19</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16</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11</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7</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2</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r>
              <a:tr h="335216">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r" defTabSz="914400" rtl="0" eaLnBrk="1" fontAlgn="base" latinLnBrk="0" hangingPunct="1">
                        <a:lnSpc>
                          <a:spcPct val="100000"/>
                        </a:lnSpc>
                        <a:spcBef>
                          <a:spcPct val="50000"/>
                        </a:spcBef>
                        <a:spcAft>
                          <a:spcPct val="0"/>
                        </a:spcAft>
                        <a:buClrTx/>
                        <a:buSzTx/>
                        <a:buFont typeface="Wingdings" pitchFamily="2" charset="2"/>
                        <a:buNone/>
                        <a:tabLst/>
                      </a:pPr>
                      <a:r>
                        <a:rPr kumimoji="0" lang="fr-FR" sz="1600" b="0" i="0" u="none" strike="noStrike" kern="1200" cap="none" normalizeH="0" baseline="0" dirty="0" smtClean="0">
                          <a:ln>
                            <a:noFill/>
                          </a:ln>
                          <a:solidFill>
                            <a:schemeClr val="tx1">
                              <a:lumMod val="90000"/>
                              <a:lumOff val="10000"/>
                            </a:schemeClr>
                          </a:solidFill>
                          <a:effectLst/>
                          <a:latin typeface="Arial" charset="0"/>
                          <a:ea typeface="+mn-ea"/>
                          <a:cs typeface="+mn-cs"/>
                        </a:rPr>
                        <a:t>Females AB</a:t>
                      </a:r>
                    </a:p>
                  </a:txBody>
                  <a:tcPr marL="8792" marR="33176"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14</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46</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44A861"/>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fr-FR" sz="1800" b="1" i="0" u="none" strike="noStrike" kern="1200" baseline="0" dirty="0" smtClean="0">
                          <a:solidFill>
                            <a:schemeClr val="bg1"/>
                          </a:solidFill>
                          <a:latin typeface="Arial"/>
                          <a:ea typeface="+mn-ea"/>
                          <a:cs typeface="+mn-cs"/>
                        </a:rPr>
                        <a:t>15</a:t>
                      </a:r>
                      <a:endParaRPr lang="fr-FR"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fr-FR" sz="1800" b="1" i="0" u="none" strike="noStrike" kern="1200" baseline="0" dirty="0" smtClean="0">
                          <a:solidFill>
                            <a:schemeClr val="bg1"/>
                          </a:solidFill>
                          <a:latin typeface="Arial"/>
                          <a:ea typeface="+mn-ea"/>
                          <a:cs typeface="+mn-cs"/>
                        </a:rPr>
                        <a:t>15</a:t>
                      </a:r>
                      <a:endParaRPr lang="fr-FR"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fr-FR" sz="1800" b="1" i="0" u="none" strike="noStrike" kern="1200" baseline="0" dirty="0" smtClean="0">
                          <a:solidFill>
                            <a:schemeClr val="bg1"/>
                          </a:solidFill>
                          <a:latin typeface="Arial"/>
                          <a:ea typeface="+mn-ea"/>
                          <a:cs typeface="+mn-cs"/>
                        </a:rPr>
                        <a:t>17</a:t>
                      </a:r>
                      <a:endParaRPr lang="fr-FR"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7</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4</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r>
              <a:tr h="335216">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r" defTabSz="914400" rtl="0" eaLnBrk="1" fontAlgn="base" latinLnBrk="0" hangingPunct="1">
                        <a:lnSpc>
                          <a:spcPct val="100000"/>
                        </a:lnSpc>
                        <a:spcBef>
                          <a:spcPct val="50000"/>
                        </a:spcBef>
                        <a:spcAft>
                          <a:spcPct val="0"/>
                        </a:spcAft>
                        <a:buClrTx/>
                        <a:buSzTx/>
                        <a:buFont typeface="Wingdings" pitchFamily="2" charset="2"/>
                        <a:buNone/>
                        <a:tabLst/>
                      </a:pPr>
                      <a:r>
                        <a:rPr kumimoji="0" lang="fr-FR" sz="1600" b="0" i="0" u="none" strike="noStrike" kern="1200" cap="none" normalizeH="0" baseline="0" dirty="0" smtClean="0">
                          <a:ln>
                            <a:noFill/>
                          </a:ln>
                          <a:solidFill>
                            <a:schemeClr val="tx1">
                              <a:lumMod val="90000"/>
                              <a:lumOff val="10000"/>
                            </a:schemeClr>
                          </a:solidFill>
                          <a:effectLst/>
                          <a:latin typeface="Arial" charset="0"/>
                          <a:ea typeface="+mn-ea"/>
                          <a:cs typeface="+mn-cs"/>
                        </a:rPr>
                        <a:t>Females C1</a:t>
                      </a:r>
                    </a:p>
                  </a:txBody>
                  <a:tcPr marL="8792" marR="33176"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17</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45</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44A861"/>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25</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664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20</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664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7</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12</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fr-FR" sz="1800" b="1" i="0" u="none" strike="noStrike" kern="1200" baseline="0" dirty="0" smtClean="0">
                          <a:solidFill>
                            <a:schemeClr val="bg1"/>
                          </a:solidFill>
                          <a:latin typeface="Arial"/>
                          <a:ea typeface="+mn-ea"/>
                          <a:cs typeface="+mn-cs"/>
                        </a:rPr>
                        <a:t>1</a:t>
                      </a:r>
                      <a:endParaRPr lang="fr-FR"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r>
              <a:tr h="335216">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r" defTabSz="914400" rtl="0" eaLnBrk="1" fontAlgn="base" latinLnBrk="0" hangingPunct="1">
                        <a:lnSpc>
                          <a:spcPct val="100000"/>
                        </a:lnSpc>
                        <a:spcBef>
                          <a:spcPct val="50000"/>
                        </a:spcBef>
                        <a:spcAft>
                          <a:spcPct val="0"/>
                        </a:spcAft>
                        <a:buClrTx/>
                        <a:buSzTx/>
                        <a:buFont typeface="Wingdings" pitchFamily="2" charset="2"/>
                        <a:buNone/>
                        <a:tabLst/>
                      </a:pPr>
                      <a:r>
                        <a:rPr kumimoji="0" lang="fr-FR" sz="1600" b="0" i="0" u="none" strike="noStrike" kern="1200" cap="none" normalizeH="0" baseline="0" dirty="0" smtClean="0">
                          <a:ln>
                            <a:noFill/>
                          </a:ln>
                          <a:solidFill>
                            <a:schemeClr val="tx1">
                              <a:lumMod val="90000"/>
                              <a:lumOff val="10000"/>
                            </a:schemeClr>
                          </a:solidFill>
                          <a:effectLst/>
                          <a:latin typeface="Arial" charset="0"/>
                          <a:ea typeface="+mn-ea"/>
                          <a:cs typeface="+mn-cs"/>
                        </a:rPr>
                        <a:t>Females C2</a:t>
                      </a:r>
                    </a:p>
                  </a:txBody>
                  <a:tcPr marL="8792" marR="33176"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14</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33</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664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13</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21</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664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10</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7</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3</a:t>
                      </a: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r>
              <a:tr h="335216">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r" defTabSz="914400" rtl="0" eaLnBrk="1" fontAlgn="base" latinLnBrk="0" hangingPunct="1">
                        <a:lnSpc>
                          <a:spcPct val="100000"/>
                        </a:lnSpc>
                        <a:spcBef>
                          <a:spcPct val="50000"/>
                        </a:spcBef>
                        <a:spcAft>
                          <a:spcPct val="0"/>
                        </a:spcAft>
                        <a:buClrTx/>
                        <a:buSzTx/>
                        <a:buFont typeface="Wingdings" pitchFamily="2" charset="2"/>
                        <a:buNone/>
                        <a:tabLst/>
                      </a:pPr>
                      <a:r>
                        <a:rPr kumimoji="0" lang="fr-FR" sz="1600" b="0" i="0" u="none" strike="noStrike" kern="1200" cap="none" normalizeH="0" baseline="0" dirty="0" smtClean="0">
                          <a:ln>
                            <a:noFill/>
                          </a:ln>
                          <a:solidFill>
                            <a:schemeClr val="tx1">
                              <a:lumMod val="90000"/>
                              <a:lumOff val="10000"/>
                            </a:schemeClr>
                          </a:solidFill>
                          <a:effectLst/>
                          <a:latin typeface="Arial" charset="0"/>
                          <a:ea typeface="+mn-ea"/>
                          <a:cs typeface="+mn-cs"/>
                        </a:rPr>
                        <a:t>Females DE</a:t>
                      </a:r>
                    </a:p>
                  </a:txBody>
                  <a:tcPr marL="8792" marR="33176"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12</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26</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664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19</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10</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12</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1</a:t>
                      </a:r>
                      <a:endParaRPr lang="en-GB" sz="1800" b="1" i="0" u="none" strike="noStrike" kern="1200" baseline="0" dirty="0">
                        <a:solidFill>
                          <a:schemeClr val="bg1"/>
                        </a:solidFill>
                        <a:latin typeface="Arial"/>
                        <a:ea typeface="+mn-ea"/>
                        <a:cs typeface="+mn-cs"/>
                      </a:endParaRP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1080"/>
                        </a:spcBef>
                        <a:spcAft>
                          <a:spcPts val="0"/>
                        </a:spcAft>
                      </a:pPr>
                      <a:r>
                        <a:rPr lang="en-GB" sz="1800" b="1" i="0" u="none" strike="noStrike" kern="1200" baseline="0" dirty="0" smtClean="0">
                          <a:solidFill>
                            <a:schemeClr val="bg1"/>
                          </a:solidFill>
                          <a:latin typeface="Arial"/>
                          <a:ea typeface="+mn-ea"/>
                          <a:cs typeface="+mn-cs"/>
                        </a:rPr>
                        <a:t>0</a:t>
                      </a:r>
                    </a:p>
                  </a:txBody>
                  <a:tcPr marL="8116" marR="30624" marT="18034" marB="1803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r>
            </a:tbl>
          </a:graphicData>
        </a:graphic>
      </p:graphicFrame>
      <p:graphicFrame>
        <p:nvGraphicFramePr>
          <p:cNvPr id="8" name="Group 147"/>
          <p:cNvGraphicFramePr>
            <a:graphicFrameLocks noGrp="1"/>
          </p:cNvGraphicFramePr>
          <p:nvPr>
            <p:extLst>
              <p:ext uri="{D42A27DB-BD31-4B8C-83A1-F6EECF244321}">
                <p14:modId xmlns:p14="http://schemas.microsoft.com/office/powerpoint/2010/main" val="3880293247"/>
              </p:ext>
            </p:extLst>
          </p:nvPr>
        </p:nvGraphicFramePr>
        <p:xfrm>
          <a:off x="2310775" y="1628800"/>
          <a:ext cx="6049980" cy="2304258"/>
        </p:xfrm>
        <a:graphic>
          <a:graphicData uri="http://schemas.openxmlformats.org/drawingml/2006/table">
            <a:tbl>
              <a:tblPr/>
              <a:tblGrid>
                <a:gridCol w="1218462"/>
                <a:gridCol w="720816"/>
                <a:gridCol w="660534"/>
                <a:gridCol w="688752"/>
                <a:gridCol w="687467"/>
                <a:gridCol w="693883"/>
                <a:gridCol w="687467"/>
                <a:gridCol w="692599"/>
              </a:tblGrid>
              <a:tr h="384043">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r" defTabSz="914400" rtl="0" eaLnBrk="1" fontAlgn="base" latinLnBrk="0" hangingPunct="1">
                        <a:lnSpc>
                          <a:spcPct val="100000"/>
                        </a:lnSpc>
                        <a:spcBef>
                          <a:spcPct val="50000"/>
                        </a:spcBef>
                        <a:spcAft>
                          <a:spcPct val="0"/>
                        </a:spcAft>
                        <a:buClrTx/>
                        <a:buSzTx/>
                        <a:buFont typeface="Wingdings" pitchFamily="2" charset="2"/>
                        <a:buNone/>
                        <a:tabLst/>
                      </a:pPr>
                      <a:endParaRPr kumimoji="0" lang="en-US" sz="1600" b="0" i="0" u="none" strike="noStrike" cap="none" normalizeH="0" baseline="0" dirty="0" smtClean="0">
                        <a:ln>
                          <a:noFill/>
                        </a:ln>
                        <a:solidFill>
                          <a:schemeClr val="tx1">
                            <a:lumMod val="90000"/>
                            <a:lumOff val="10000"/>
                          </a:schemeClr>
                        </a:solidFill>
                        <a:effectLst/>
                        <a:latin typeface="Arial" charset="0"/>
                      </a:endParaRPr>
                    </a:p>
                  </a:txBody>
                  <a:tcPr marL="0" marR="33231" marT="18000" marB="18000"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fr-FR" sz="1600" b="0" i="0" u="none" strike="noStrike" cap="none" normalizeH="0" baseline="0" dirty="0" smtClean="0">
                          <a:ln>
                            <a:noFill/>
                          </a:ln>
                          <a:solidFill>
                            <a:schemeClr val="tx1">
                              <a:lumMod val="90000"/>
                              <a:lumOff val="10000"/>
                            </a:schemeClr>
                          </a:solidFill>
                          <a:effectLst/>
                          <a:latin typeface="Arial" charset="0"/>
                        </a:rPr>
                        <a:t>All</a:t>
                      </a:r>
                      <a:endParaRPr kumimoji="0" lang="en-GB" sz="1600" b="0" i="0" u="none" strike="noStrike" cap="none" normalizeH="0" baseline="0" dirty="0" smtClean="0">
                        <a:ln>
                          <a:noFill/>
                        </a:ln>
                        <a:solidFill>
                          <a:schemeClr val="tx1">
                            <a:lumMod val="90000"/>
                            <a:lumOff val="10000"/>
                          </a:schemeClr>
                        </a:solidFill>
                        <a:effectLst/>
                        <a:latin typeface="Arial" charset="0"/>
                      </a:endParaRPr>
                    </a:p>
                  </a:txBody>
                  <a:tcPr marL="0" marR="33231" marT="18000" marB="18000"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fr-FR" sz="1600" b="0" i="0" u="none" strike="noStrike" cap="none" normalizeH="0" baseline="0" dirty="0" smtClean="0">
                          <a:ln>
                            <a:noFill/>
                          </a:ln>
                          <a:solidFill>
                            <a:schemeClr val="tx1">
                              <a:lumMod val="90000"/>
                              <a:lumOff val="10000"/>
                            </a:schemeClr>
                          </a:solidFill>
                          <a:effectLst/>
                          <a:latin typeface="Arial" charset="0"/>
                        </a:rPr>
                        <a:t>15-24</a:t>
                      </a:r>
                      <a:endParaRPr kumimoji="0" lang="en-GB" sz="1600" b="0" i="0" u="none" strike="noStrike" cap="none" normalizeH="0" baseline="0" dirty="0" smtClean="0">
                        <a:ln>
                          <a:noFill/>
                        </a:ln>
                        <a:solidFill>
                          <a:schemeClr val="tx1">
                            <a:lumMod val="90000"/>
                            <a:lumOff val="10000"/>
                          </a:schemeClr>
                        </a:solidFill>
                        <a:effectLst/>
                        <a:latin typeface="Arial" charset="0"/>
                      </a:endParaRPr>
                    </a:p>
                  </a:txBody>
                  <a:tcPr marL="0" marR="33231" marT="18000" marB="18000"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fr-FR" sz="1600" b="0" i="0" u="none" strike="noStrike" cap="none" normalizeH="0" baseline="0" dirty="0" smtClean="0">
                          <a:ln>
                            <a:noFill/>
                          </a:ln>
                          <a:solidFill>
                            <a:schemeClr val="tx1">
                              <a:lumMod val="90000"/>
                              <a:lumOff val="10000"/>
                            </a:schemeClr>
                          </a:solidFill>
                          <a:effectLst/>
                          <a:latin typeface="Arial" charset="0"/>
                        </a:rPr>
                        <a:t>25-34</a:t>
                      </a:r>
                      <a:endParaRPr kumimoji="0" lang="en-GB" sz="1600" b="0" i="0" u="none" strike="noStrike" cap="none" normalizeH="0" baseline="0" dirty="0" smtClean="0">
                        <a:ln>
                          <a:noFill/>
                        </a:ln>
                        <a:solidFill>
                          <a:schemeClr val="tx1">
                            <a:lumMod val="90000"/>
                            <a:lumOff val="10000"/>
                          </a:schemeClr>
                        </a:solidFill>
                        <a:effectLst/>
                        <a:latin typeface="Arial" charset="0"/>
                      </a:endParaRPr>
                    </a:p>
                  </a:txBody>
                  <a:tcPr marL="0" marR="33231" marT="18000" marB="18000"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fr-FR" sz="1600" b="0" i="0" u="none" strike="noStrike" cap="none" normalizeH="0" baseline="0" dirty="0" smtClean="0">
                          <a:ln>
                            <a:noFill/>
                          </a:ln>
                          <a:solidFill>
                            <a:schemeClr val="tx1">
                              <a:lumMod val="90000"/>
                              <a:lumOff val="10000"/>
                            </a:schemeClr>
                          </a:solidFill>
                          <a:effectLst/>
                          <a:latin typeface="Arial" charset="0"/>
                        </a:rPr>
                        <a:t>35-44</a:t>
                      </a:r>
                      <a:endParaRPr kumimoji="0" lang="en-GB" sz="1600" b="0" i="0" u="none" strike="noStrike" cap="none" normalizeH="0" baseline="0" dirty="0" smtClean="0">
                        <a:ln>
                          <a:noFill/>
                        </a:ln>
                        <a:solidFill>
                          <a:schemeClr val="tx1">
                            <a:lumMod val="90000"/>
                            <a:lumOff val="10000"/>
                          </a:schemeClr>
                        </a:solidFill>
                        <a:effectLst/>
                        <a:latin typeface="Arial" charset="0"/>
                      </a:endParaRPr>
                    </a:p>
                  </a:txBody>
                  <a:tcPr marL="0" marR="33231" marT="18000" marB="18000"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fr-FR" sz="1600" b="0" i="0" u="none" strike="noStrike" cap="none" normalizeH="0" baseline="0" dirty="0" smtClean="0">
                          <a:ln>
                            <a:noFill/>
                          </a:ln>
                          <a:solidFill>
                            <a:schemeClr val="tx1">
                              <a:lumMod val="90000"/>
                              <a:lumOff val="10000"/>
                            </a:schemeClr>
                          </a:solidFill>
                          <a:effectLst/>
                          <a:latin typeface="Arial" charset="0"/>
                        </a:rPr>
                        <a:t>45-54</a:t>
                      </a:r>
                      <a:endParaRPr kumimoji="0" lang="en-GB" sz="1600" b="0" i="0" u="none" strike="noStrike" cap="none" normalizeH="0" baseline="0" dirty="0" smtClean="0">
                        <a:ln>
                          <a:noFill/>
                        </a:ln>
                        <a:solidFill>
                          <a:schemeClr val="tx1">
                            <a:lumMod val="90000"/>
                            <a:lumOff val="10000"/>
                          </a:schemeClr>
                        </a:solidFill>
                        <a:effectLst/>
                        <a:latin typeface="Arial" charset="0"/>
                      </a:endParaRPr>
                    </a:p>
                  </a:txBody>
                  <a:tcPr marL="0" marR="33231" marT="18000" marB="18000"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fr-FR" sz="1600" b="0" i="0" u="none" strike="noStrike" cap="none" normalizeH="0" baseline="0" dirty="0" smtClean="0">
                          <a:ln>
                            <a:noFill/>
                          </a:ln>
                          <a:solidFill>
                            <a:schemeClr val="tx1">
                              <a:lumMod val="90000"/>
                              <a:lumOff val="10000"/>
                            </a:schemeClr>
                          </a:solidFill>
                          <a:effectLst/>
                          <a:latin typeface="Arial" charset="0"/>
                        </a:rPr>
                        <a:t>55-64</a:t>
                      </a:r>
                      <a:endParaRPr kumimoji="0" lang="en-GB" sz="1600" b="0" i="0" u="none" strike="noStrike" cap="none" normalizeH="0" baseline="0" dirty="0" smtClean="0">
                        <a:ln>
                          <a:noFill/>
                        </a:ln>
                        <a:solidFill>
                          <a:schemeClr val="tx1">
                            <a:lumMod val="90000"/>
                            <a:lumOff val="10000"/>
                          </a:schemeClr>
                        </a:solidFill>
                        <a:effectLst/>
                        <a:latin typeface="Arial" charset="0"/>
                      </a:endParaRPr>
                    </a:p>
                  </a:txBody>
                  <a:tcPr marL="0" marR="33231" marT="18000" marB="18000"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1" fontAlgn="base" latinLnBrk="0" hangingPunct="1">
                        <a:lnSpc>
                          <a:spcPct val="100000"/>
                        </a:lnSpc>
                        <a:spcBef>
                          <a:spcPct val="50000"/>
                        </a:spcBef>
                        <a:spcAft>
                          <a:spcPct val="0"/>
                        </a:spcAft>
                        <a:buClrTx/>
                        <a:buSzTx/>
                        <a:buFont typeface="Wingdings" pitchFamily="2" charset="2"/>
                        <a:buNone/>
                        <a:tabLst/>
                      </a:pPr>
                      <a:r>
                        <a:rPr kumimoji="0" lang="fr-FR" sz="1600" b="0" i="0" u="none" strike="noStrike" cap="none" normalizeH="0" baseline="0" dirty="0" smtClean="0">
                          <a:ln>
                            <a:noFill/>
                          </a:ln>
                          <a:solidFill>
                            <a:schemeClr val="tx1">
                              <a:lumMod val="90000"/>
                              <a:lumOff val="10000"/>
                            </a:schemeClr>
                          </a:solidFill>
                          <a:effectLst/>
                          <a:latin typeface="Arial" charset="0"/>
                        </a:rPr>
                        <a:t>65+</a:t>
                      </a:r>
                      <a:endParaRPr kumimoji="0" lang="en-GB" sz="1600" b="0" i="0" u="none" strike="noStrike" cap="none" normalizeH="0" baseline="0" dirty="0" smtClean="0">
                        <a:ln>
                          <a:noFill/>
                        </a:ln>
                        <a:solidFill>
                          <a:schemeClr val="tx1">
                            <a:lumMod val="90000"/>
                            <a:lumOff val="10000"/>
                          </a:schemeClr>
                        </a:solidFill>
                        <a:effectLst/>
                        <a:latin typeface="Arial" charset="0"/>
                      </a:endParaRPr>
                    </a:p>
                  </a:txBody>
                  <a:tcPr marL="0" marR="33231" marT="18000" marB="18000"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r>
              <a:tr h="384043">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r" defTabSz="914400" rtl="0" eaLnBrk="1" fontAlgn="base" latinLnBrk="0" hangingPunct="1">
                        <a:lnSpc>
                          <a:spcPct val="100000"/>
                        </a:lnSpc>
                        <a:spcBef>
                          <a:spcPct val="50000"/>
                        </a:spcBef>
                        <a:spcAft>
                          <a:spcPct val="0"/>
                        </a:spcAft>
                        <a:buClrTx/>
                        <a:buSzTx/>
                        <a:buFont typeface="Wingdings" pitchFamily="2" charset="2"/>
                        <a:buNone/>
                        <a:tabLst/>
                      </a:pPr>
                      <a:r>
                        <a:rPr kumimoji="0" lang="fr-FR" sz="1600" b="0" i="0" u="none" strike="noStrike" cap="none" normalizeH="0" baseline="0" dirty="0" smtClean="0">
                          <a:ln>
                            <a:noFill/>
                          </a:ln>
                          <a:solidFill>
                            <a:schemeClr val="tx1">
                              <a:lumMod val="90000"/>
                              <a:lumOff val="10000"/>
                            </a:schemeClr>
                          </a:solidFill>
                          <a:effectLst/>
                          <a:latin typeface="Arial" charset="0"/>
                        </a:rPr>
                        <a:t>Males</a:t>
                      </a:r>
                      <a:endParaRPr kumimoji="0" lang="en-GB" sz="1600" b="0" i="0" u="none" strike="noStrike" cap="none" normalizeH="0" baseline="0" dirty="0" smtClean="0">
                        <a:ln>
                          <a:noFill/>
                        </a:ln>
                        <a:solidFill>
                          <a:schemeClr val="tx1">
                            <a:lumMod val="90000"/>
                            <a:lumOff val="10000"/>
                          </a:schemeClr>
                        </a:solidFill>
                        <a:effectLst/>
                        <a:latin typeface="Arial" charset="0"/>
                      </a:endParaRPr>
                    </a:p>
                  </a:txBody>
                  <a:tcPr marL="0" marR="33231" marT="18000" marB="18000"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fr-FR" sz="1800" b="1" i="0" u="none" strike="noStrike" kern="1200" baseline="0" dirty="0" smtClean="0">
                          <a:solidFill>
                            <a:schemeClr val="bg1"/>
                          </a:solidFill>
                          <a:latin typeface="Arial"/>
                          <a:ea typeface="+mn-ea"/>
                          <a:cs typeface="+mn-cs"/>
                        </a:rPr>
                        <a:t>18</a:t>
                      </a:r>
                      <a:endParaRPr lang="fr-FR"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35</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664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25</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664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fr-FR" sz="1800" b="1" i="0" u="none" strike="noStrike" kern="1200" baseline="0" dirty="0" smtClean="0">
                          <a:solidFill>
                            <a:schemeClr val="bg1"/>
                          </a:solidFill>
                          <a:latin typeface="Arial"/>
                          <a:ea typeface="+mn-ea"/>
                          <a:cs typeface="+mn-cs"/>
                        </a:rPr>
                        <a:t>26</a:t>
                      </a:r>
                      <a:endParaRPr lang="fr-FR"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664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fr-FR" sz="1800" b="1" i="0" u="none" strike="noStrike" kern="1200" baseline="0" dirty="0" smtClean="0">
                          <a:solidFill>
                            <a:schemeClr val="bg1"/>
                          </a:solidFill>
                          <a:latin typeface="Arial"/>
                          <a:ea typeface="+mn-ea"/>
                          <a:cs typeface="+mn-cs"/>
                        </a:rPr>
                        <a:t>13</a:t>
                      </a:r>
                      <a:endParaRPr lang="fr-FR"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9</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2</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r>
              <a:tr h="384043">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r" defTabSz="914400" rtl="0" eaLnBrk="1" fontAlgn="base" latinLnBrk="0" hangingPunct="1">
                        <a:lnSpc>
                          <a:spcPct val="100000"/>
                        </a:lnSpc>
                        <a:spcBef>
                          <a:spcPct val="50000"/>
                        </a:spcBef>
                        <a:spcAft>
                          <a:spcPct val="0"/>
                        </a:spcAft>
                        <a:buClrTx/>
                        <a:buSzTx/>
                        <a:buFont typeface="Wingdings" pitchFamily="2" charset="2"/>
                        <a:buNone/>
                        <a:tabLst/>
                      </a:pPr>
                      <a:r>
                        <a:rPr kumimoji="0" lang="fr-FR" sz="1600" b="0" i="0" u="none" strike="noStrike" cap="none" normalizeH="0" baseline="0" dirty="0" smtClean="0">
                          <a:ln>
                            <a:noFill/>
                          </a:ln>
                          <a:solidFill>
                            <a:schemeClr val="tx1">
                              <a:lumMod val="90000"/>
                              <a:lumOff val="10000"/>
                            </a:schemeClr>
                          </a:solidFill>
                          <a:effectLst/>
                          <a:latin typeface="Arial" charset="0"/>
                        </a:rPr>
                        <a:t>Males AB</a:t>
                      </a:r>
                      <a:endParaRPr kumimoji="0" lang="en-GB" sz="1600" b="0" i="0" u="none" strike="noStrike" cap="none" normalizeH="0" baseline="0" dirty="0" smtClean="0">
                        <a:ln>
                          <a:noFill/>
                        </a:ln>
                        <a:solidFill>
                          <a:schemeClr val="tx1">
                            <a:lumMod val="90000"/>
                            <a:lumOff val="10000"/>
                          </a:schemeClr>
                        </a:solidFill>
                        <a:effectLst/>
                        <a:latin typeface="Arial" charset="0"/>
                      </a:endParaRPr>
                    </a:p>
                  </a:txBody>
                  <a:tcPr marL="0" marR="33231" marT="18000" marB="18000"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23</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664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fr-FR" sz="1800" b="1" i="0" u="none" strike="noStrike" kern="1200" baseline="0" dirty="0" smtClean="0">
                          <a:solidFill>
                            <a:schemeClr val="bg1"/>
                          </a:solidFill>
                          <a:latin typeface="Arial"/>
                          <a:ea typeface="+mn-ea"/>
                          <a:cs typeface="+mn-cs"/>
                        </a:rPr>
                        <a:t>46</a:t>
                      </a:r>
                      <a:endParaRPr lang="fr-FR"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44A861"/>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35</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664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fr-FR" sz="1800" b="1" i="0" u="none" strike="noStrike" kern="1200" baseline="0" dirty="0" smtClean="0">
                          <a:solidFill>
                            <a:schemeClr val="bg1"/>
                          </a:solidFill>
                          <a:latin typeface="Arial"/>
                          <a:ea typeface="+mn-ea"/>
                          <a:cs typeface="+mn-cs"/>
                        </a:rPr>
                        <a:t>36</a:t>
                      </a:r>
                      <a:endParaRPr lang="fr-FR"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664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20</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664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16</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4</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r>
              <a:tr h="384043">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r" defTabSz="914400" rtl="0" eaLnBrk="1" fontAlgn="base" latinLnBrk="0" hangingPunct="1">
                        <a:lnSpc>
                          <a:spcPct val="100000"/>
                        </a:lnSpc>
                        <a:spcBef>
                          <a:spcPct val="50000"/>
                        </a:spcBef>
                        <a:spcAft>
                          <a:spcPct val="0"/>
                        </a:spcAft>
                        <a:buClrTx/>
                        <a:buSzTx/>
                        <a:buFont typeface="Wingdings" pitchFamily="2" charset="2"/>
                        <a:buNone/>
                        <a:tabLst/>
                      </a:pPr>
                      <a:r>
                        <a:rPr kumimoji="0" lang="fr-FR" sz="1600" b="0" i="0" u="none" strike="noStrike" cap="none" normalizeH="0" baseline="0" dirty="0" smtClean="0">
                          <a:ln>
                            <a:noFill/>
                          </a:ln>
                          <a:solidFill>
                            <a:schemeClr val="tx1">
                              <a:lumMod val="90000"/>
                              <a:lumOff val="10000"/>
                            </a:schemeClr>
                          </a:solidFill>
                          <a:effectLst/>
                          <a:latin typeface="Arial" charset="0"/>
                        </a:rPr>
                        <a:t>Males C1</a:t>
                      </a:r>
                      <a:endParaRPr kumimoji="0" lang="en-GB" sz="1600" b="0" i="0" u="none" strike="noStrike" cap="none" normalizeH="0" baseline="0" dirty="0" smtClean="0">
                        <a:ln>
                          <a:noFill/>
                        </a:ln>
                        <a:solidFill>
                          <a:schemeClr val="tx1">
                            <a:lumMod val="90000"/>
                            <a:lumOff val="10000"/>
                          </a:schemeClr>
                        </a:solidFill>
                        <a:effectLst/>
                        <a:latin typeface="Arial" charset="0"/>
                      </a:endParaRPr>
                    </a:p>
                  </a:txBody>
                  <a:tcPr marL="0" marR="33231" marT="18000" marB="18000"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fr-FR" sz="1800" b="1" i="0" u="none" strike="noStrike" kern="1200" baseline="0" dirty="0" smtClean="0">
                          <a:solidFill>
                            <a:schemeClr val="bg1"/>
                          </a:solidFill>
                          <a:latin typeface="Arial"/>
                          <a:ea typeface="+mn-ea"/>
                          <a:cs typeface="+mn-cs"/>
                        </a:rPr>
                        <a:t>22</a:t>
                      </a:r>
                      <a:endParaRPr lang="fr-FR"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664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fr-FR" sz="1800" b="1" i="0" u="none" strike="noStrike" kern="1200" baseline="0" dirty="0" smtClean="0">
                          <a:solidFill>
                            <a:schemeClr val="bg1"/>
                          </a:solidFill>
                          <a:latin typeface="Arial"/>
                          <a:ea typeface="+mn-ea"/>
                          <a:cs typeface="+mn-cs"/>
                        </a:rPr>
                        <a:t>39</a:t>
                      </a:r>
                      <a:endParaRPr lang="fr-FR"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664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32</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664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fr-FR" sz="1800" b="1" i="0" u="none" strike="noStrike" kern="1200" baseline="0" dirty="0" smtClean="0">
                          <a:solidFill>
                            <a:schemeClr val="bg1"/>
                          </a:solidFill>
                          <a:latin typeface="Arial"/>
                          <a:ea typeface="+mn-ea"/>
                          <a:cs typeface="+mn-cs"/>
                        </a:rPr>
                        <a:t>32</a:t>
                      </a:r>
                      <a:endParaRPr lang="fr-FR"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664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10</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2</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3</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r>
              <a:tr h="384043">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r" defTabSz="914400" rtl="0" eaLnBrk="1" fontAlgn="base" latinLnBrk="0" hangingPunct="1">
                        <a:lnSpc>
                          <a:spcPct val="100000"/>
                        </a:lnSpc>
                        <a:spcBef>
                          <a:spcPct val="50000"/>
                        </a:spcBef>
                        <a:spcAft>
                          <a:spcPct val="0"/>
                        </a:spcAft>
                        <a:buClrTx/>
                        <a:buSzTx/>
                        <a:buFont typeface="Wingdings" pitchFamily="2" charset="2"/>
                        <a:buNone/>
                        <a:tabLst/>
                      </a:pPr>
                      <a:r>
                        <a:rPr kumimoji="0" lang="fr-FR" sz="1600" b="0" i="0" u="none" strike="noStrike" cap="none" normalizeH="0" baseline="0" dirty="0" smtClean="0">
                          <a:ln>
                            <a:noFill/>
                          </a:ln>
                          <a:solidFill>
                            <a:schemeClr val="tx1">
                              <a:lumMod val="90000"/>
                              <a:lumOff val="10000"/>
                            </a:schemeClr>
                          </a:solidFill>
                          <a:effectLst/>
                          <a:latin typeface="Arial" charset="0"/>
                        </a:rPr>
                        <a:t>Males C2</a:t>
                      </a:r>
                      <a:endParaRPr kumimoji="0" lang="en-GB" sz="1600" b="0" i="0" u="none" strike="noStrike" cap="none" normalizeH="0" baseline="0" dirty="0" smtClean="0">
                        <a:ln>
                          <a:noFill/>
                        </a:ln>
                        <a:solidFill>
                          <a:schemeClr val="tx1">
                            <a:lumMod val="90000"/>
                            <a:lumOff val="10000"/>
                          </a:schemeClr>
                        </a:solidFill>
                        <a:effectLst/>
                        <a:latin typeface="Arial" charset="0"/>
                      </a:endParaRPr>
                    </a:p>
                  </a:txBody>
                  <a:tcPr marL="0" marR="33231" marT="18000" marB="18000"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15</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31</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664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21</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fr-FR" sz="1800" b="1" i="0" u="none" strike="noStrike" kern="1200" baseline="0" dirty="0" smtClean="0">
                          <a:solidFill>
                            <a:schemeClr val="bg1"/>
                          </a:solidFill>
                          <a:latin typeface="Arial"/>
                          <a:ea typeface="+mn-ea"/>
                          <a:cs typeface="+mn-cs"/>
                        </a:rPr>
                        <a:t>18</a:t>
                      </a:r>
                      <a:endParaRPr lang="fr-FR"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11</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12</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0</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r>
              <a:tr h="384043">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r" defTabSz="914400" rtl="0" eaLnBrk="1" fontAlgn="base" latinLnBrk="0" hangingPunct="1">
                        <a:lnSpc>
                          <a:spcPct val="100000"/>
                        </a:lnSpc>
                        <a:spcBef>
                          <a:spcPct val="50000"/>
                        </a:spcBef>
                        <a:spcAft>
                          <a:spcPct val="0"/>
                        </a:spcAft>
                        <a:buClrTx/>
                        <a:buSzTx/>
                        <a:buFont typeface="Wingdings" pitchFamily="2" charset="2"/>
                        <a:buNone/>
                        <a:tabLst/>
                      </a:pPr>
                      <a:r>
                        <a:rPr kumimoji="0" lang="fr-FR" sz="1600" b="0" i="0" u="none" strike="noStrike" cap="none" normalizeH="0" baseline="0" dirty="0" smtClean="0">
                          <a:ln>
                            <a:noFill/>
                          </a:ln>
                          <a:solidFill>
                            <a:schemeClr val="tx1">
                              <a:lumMod val="90000"/>
                              <a:lumOff val="10000"/>
                            </a:schemeClr>
                          </a:solidFill>
                          <a:effectLst/>
                          <a:latin typeface="Arial" charset="0"/>
                        </a:rPr>
                        <a:t>Males DE</a:t>
                      </a:r>
                      <a:endParaRPr kumimoji="0" lang="en-GB" sz="1600" b="0" i="0" u="none" strike="noStrike" cap="none" normalizeH="0" baseline="0" dirty="0" smtClean="0">
                        <a:ln>
                          <a:noFill/>
                        </a:ln>
                        <a:solidFill>
                          <a:schemeClr val="tx1">
                            <a:lumMod val="90000"/>
                            <a:lumOff val="10000"/>
                          </a:schemeClr>
                        </a:solidFill>
                        <a:effectLst/>
                        <a:latin typeface="Arial" charset="0"/>
                      </a:endParaRPr>
                    </a:p>
                  </a:txBody>
                  <a:tcPr marL="0" marR="33231" marT="18000" marB="18000"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10</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26</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E664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13</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9</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5</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3</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indent="0" algn="ctr" defTabSz="914400" rtl="0" eaLnBrk="1" fontAlgn="base" latinLnBrk="0" hangingPunct="1">
                        <a:spcBef>
                          <a:spcPts val="0"/>
                        </a:spcBef>
                        <a:spcAft>
                          <a:spcPts val="0"/>
                        </a:spcAft>
                      </a:pPr>
                      <a:r>
                        <a:rPr lang="en-GB" sz="1800" b="1" i="0" u="none" strike="noStrike" kern="1200" baseline="0" dirty="0" smtClean="0">
                          <a:solidFill>
                            <a:schemeClr val="bg1"/>
                          </a:solidFill>
                          <a:latin typeface="Arial"/>
                          <a:ea typeface="+mn-ea"/>
                          <a:cs typeface="+mn-cs"/>
                        </a:rPr>
                        <a:t>0</a:t>
                      </a:r>
                      <a:endParaRPr lang="en-GB" sz="1800" b="1" i="0" u="none" strike="noStrike" kern="1200" baseline="0" dirty="0">
                        <a:solidFill>
                          <a:schemeClr val="bg1"/>
                        </a:solidFill>
                        <a:latin typeface="Arial"/>
                        <a:ea typeface="+mn-ea"/>
                        <a:cs typeface="+mn-cs"/>
                      </a:endParaRPr>
                    </a:p>
                  </a:txBody>
                  <a:tcPr marL="61350" marR="61350" marT="18000" marB="180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rgbClr val="960000"/>
                    </a:solidFill>
                  </a:tcPr>
                </a:tc>
              </a:tr>
            </a:tbl>
          </a:graphicData>
        </a:graphic>
      </p:graphicFrame>
      <p:grpSp>
        <p:nvGrpSpPr>
          <p:cNvPr id="9" name="Group 65"/>
          <p:cNvGrpSpPr>
            <a:grpSpLocks noChangeAspect="1"/>
          </p:cNvGrpSpPr>
          <p:nvPr/>
        </p:nvGrpSpPr>
        <p:grpSpPr>
          <a:xfrm>
            <a:off x="1317905" y="4143387"/>
            <a:ext cx="687711" cy="1659259"/>
            <a:chOff x="1312863" y="1484313"/>
            <a:chExt cx="1803400" cy="4016375"/>
          </a:xfrm>
          <a:solidFill>
            <a:srgbClr val="292926">
              <a:lumMod val="75000"/>
              <a:lumOff val="25000"/>
            </a:srgbClr>
          </a:solidFill>
        </p:grpSpPr>
        <p:sp>
          <p:nvSpPr>
            <p:cNvPr id="10" name="Freeform 8"/>
            <p:cNvSpPr>
              <a:spLocks/>
            </p:cNvSpPr>
            <p:nvPr/>
          </p:nvSpPr>
          <p:spPr bwMode="auto">
            <a:xfrm>
              <a:off x="1893889" y="1484313"/>
              <a:ext cx="641352" cy="644527"/>
            </a:xfrm>
            <a:custGeom>
              <a:avLst/>
              <a:gdLst/>
              <a:ahLst/>
              <a:cxnLst>
                <a:cxn ang="0">
                  <a:pos x="25" y="25"/>
                </a:cxn>
                <a:cxn ang="0">
                  <a:pos x="0" y="86"/>
                </a:cxn>
                <a:cxn ang="0">
                  <a:pos x="25" y="147"/>
                </a:cxn>
                <a:cxn ang="0">
                  <a:pos x="86" y="172"/>
                </a:cxn>
                <a:cxn ang="0">
                  <a:pos x="146" y="147"/>
                </a:cxn>
                <a:cxn ang="0">
                  <a:pos x="171" y="86"/>
                </a:cxn>
                <a:cxn ang="0">
                  <a:pos x="146" y="25"/>
                </a:cxn>
                <a:cxn ang="0">
                  <a:pos x="86" y="0"/>
                </a:cxn>
                <a:cxn ang="0">
                  <a:pos x="25" y="25"/>
                </a:cxn>
              </a:cxnLst>
              <a:rect l="0" t="0" r="r" b="b"/>
              <a:pathLst>
                <a:path w="171" h="172">
                  <a:moveTo>
                    <a:pt x="25" y="25"/>
                  </a:moveTo>
                  <a:cubicBezTo>
                    <a:pt x="8" y="42"/>
                    <a:pt x="0" y="62"/>
                    <a:pt x="0" y="86"/>
                  </a:cubicBezTo>
                  <a:cubicBezTo>
                    <a:pt x="0" y="110"/>
                    <a:pt x="8" y="130"/>
                    <a:pt x="25" y="147"/>
                  </a:cubicBezTo>
                  <a:cubicBezTo>
                    <a:pt x="42" y="163"/>
                    <a:pt x="62" y="172"/>
                    <a:pt x="86" y="172"/>
                  </a:cubicBezTo>
                  <a:cubicBezTo>
                    <a:pt x="109" y="172"/>
                    <a:pt x="130" y="163"/>
                    <a:pt x="146" y="147"/>
                  </a:cubicBezTo>
                  <a:cubicBezTo>
                    <a:pt x="163" y="130"/>
                    <a:pt x="171" y="110"/>
                    <a:pt x="171" y="86"/>
                  </a:cubicBezTo>
                  <a:cubicBezTo>
                    <a:pt x="171" y="62"/>
                    <a:pt x="163" y="42"/>
                    <a:pt x="146" y="25"/>
                  </a:cubicBezTo>
                  <a:cubicBezTo>
                    <a:pt x="130" y="8"/>
                    <a:pt x="109" y="0"/>
                    <a:pt x="86" y="0"/>
                  </a:cubicBezTo>
                  <a:cubicBezTo>
                    <a:pt x="62" y="0"/>
                    <a:pt x="42" y="8"/>
                    <a:pt x="25"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GB" kern="0" smtClean="0">
                <a:solidFill>
                  <a:srgbClr val="292926"/>
                </a:solidFill>
              </a:endParaRPr>
            </a:p>
          </p:txBody>
        </p:sp>
        <p:sp>
          <p:nvSpPr>
            <p:cNvPr id="11" name="Freeform 10"/>
            <p:cNvSpPr>
              <a:spLocks/>
            </p:cNvSpPr>
            <p:nvPr/>
          </p:nvSpPr>
          <p:spPr bwMode="auto">
            <a:xfrm>
              <a:off x="1312863" y="2227263"/>
              <a:ext cx="1803400" cy="3273425"/>
            </a:xfrm>
            <a:custGeom>
              <a:avLst/>
              <a:gdLst/>
              <a:ahLst/>
              <a:cxnLst>
                <a:cxn ang="0">
                  <a:pos x="478" y="328"/>
                </a:cxn>
                <a:cxn ang="0">
                  <a:pos x="410" y="91"/>
                </a:cxn>
                <a:cxn ang="0">
                  <a:pos x="349" y="13"/>
                </a:cxn>
                <a:cxn ang="0">
                  <a:pos x="320" y="2"/>
                </a:cxn>
                <a:cxn ang="0">
                  <a:pos x="308" y="0"/>
                </a:cxn>
                <a:cxn ang="0">
                  <a:pos x="242" y="2"/>
                </a:cxn>
                <a:cxn ang="0">
                  <a:pos x="241" y="2"/>
                </a:cxn>
                <a:cxn ang="0">
                  <a:pos x="239" y="2"/>
                </a:cxn>
                <a:cxn ang="0">
                  <a:pos x="174" y="0"/>
                </a:cxn>
                <a:cxn ang="0">
                  <a:pos x="162" y="2"/>
                </a:cxn>
                <a:cxn ang="0">
                  <a:pos x="133" y="13"/>
                </a:cxn>
                <a:cxn ang="0">
                  <a:pos x="71" y="91"/>
                </a:cxn>
                <a:cxn ang="0">
                  <a:pos x="4" y="328"/>
                </a:cxn>
                <a:cxn ang="0">
                  <a:pos x="0" y="350"/>
                </a:cxn>
                <a:cxn ang="0">
                  <a:pos x="5" y="368"/>
                </a:cxn>
                <a:cxn ang="0">
                  <a:pos x="20" y="378"/>
                </a:cxn>
                <a:cxn ang="0">
                  <a:pos x="47" y="378"/>
                </a:cxn>
                <a:cxn ang="0">
                  <a:pos x="71" y="342"/>
                </a:cxn>
                <a:cxn ang="0">
                  <a:pos x="110" y="217"/>
                </a:cxn>
                <a:cxn ang="0">
                  <a:pos x="137" y="124"/>
                </a:cxn>
                <a:cxn ang="0">
                  <a:pos x="157" y="122"/>
                </a:cxn>
                <a:cxn ang="0">
                  <a:pos x="40" y="527"/>
                </a:cxn>
                <a:cxn ang="0">
                  <a:pos x="147" y="529"/>
                </a:cxn>
                <a:cxn ang="0">
                  <a:pos x="147" y="842"/>
                </a:cxn>
                <a:cxn ang="0">
                  <a:pos x="163" y="869"/>
                </a:cxn>
                <a:cxn ang="0">
                  <a:pos x="186" y="873"/>
                </a:cxn>
                <a:cxn ang="0">
                  <a:pos x="227" y="841"/>
                </a:cxn>
                <a:cxn ang="0">
                  <a:pos x="232" y="529"/>
                </a:cxn>
                <a:cxn ang="0">
                  <a:pos x="241" y="529"/>
                </a:cxn>
                <a:cxn ang="0">
                  <a:pos x="241" y="529"/>
                </a:cxn>
                <a:cxn ang="0">
                  <a:pos x="250" y="529"/>
                </a:cxn>
                <a:cxn ang="0">
                  <a:pos x="255" y="841"/>
                </a:cxn>
                <a:cxn ang="0">
                  <a:pos x="296" y="873"/>
                </a:cxn>
                <a:cxn ang="0">
                  <a:pos x="319" y="869"/>
                </a:cxn>
                <a:cxn ang="0">
                  <a:pos x="335" y="842"/>
                </a:cxn>
                <a:cxn ang="0">
                  <a:pos x="334" y="529"/>
                </a:cxn>
                <a:cxn ang="0">
                  <a:pos x="442" y="527"/>
                </a:cxn>
                <a:cxn ang="0">
                  <a:pos x="325" y="122"/>
                </a:cxn>
                <a:cxn ang="0">
                  <a:pos x="345" y="124"/>
                </a:cxn>
                <a:cxn ang="0">
                  <a:pos x="372" y="217"/>
                </a:cxn>
                <a:cxn ang="0">
                  <a:pos x="410" y="342"/>
                </a:cxn>
                <a:cxn ang="0">
                  <a:pos x="435" y="378"/>
                </a:cxn>
                <a:cxn ang="0">
                  <a:pos x="462" y="378"/>
                </a:cxn>
                <a:cxn ang="0">
                  <a:pos x="476" y="368"/>
                </a:cxn>
                <a:cxn ang="0">
                  <a:pos x="481" y="350"/>
                </a:cxn>
                <a:cxn ang="0">
                  <a:pos x="478" y="328"/>
                </a:cxn>
              </a:cxnLst>
              <a:rect l="0" t="0" r="r" b="b"/>
              <a:pathLst>
                <a:path w="481" h="873">
                  <a:moveTo>
                    <a:pt x="478" y="328"/>
                  </a:moveTo>
                  <a:cubicBezTo>
                    <a:pt x="450" y="228"/>
                    <a:pt x="428" y="149"/>
                    <a:pt x="410" y="91"/>
                  </a:cubicBezTo>
                  <a:cubicBezTo>
                    <a:pt x="399" y="54"/>
                    <a:pt x="379" y="28"/>
                    <a:pt x="349" y="13"/>
                  </a:cubicBezTo>
                  <a:cubicBezTo>
                    <a:pt x="340" y="8"/>
                    <a:pt x="330" y="4"/>
                    <a:pt x="320" y="2"/>
                  </a:cubicBezTo>
                  <a:cubicBezTo>
                    <a:pt x="308" y="0"/>
                    <a:pt x="308" y="0"/>
                    <a:pt x="308" y="0"/>
                  </a:cubicBezTo>
                  <a:cubicBezTo>
                    <a:pt x="242" y="2"/>
                    <a:pt x="242" y="2"/>
                    <a:pt x="242" y="2"/>
                  </a:cubicBezTo>
                  <a:cubicBezTo>
                    <a:pt x="241" y="2"/>
                    <a:pt x="241" y="2"/>
                    <a:pt x="241" y="2"/>
                  </a:cubicBezTo>
                  <a:cubicBezTo>
                    <a:pt x="239" y="2"/>
                    <a:pt x="239" y="2"/>
                    <a:pt x="239" y="2"/>
                  </a:cubicBezTo>
                  <a:cubicBezTo>
                    <a:pt x="174" y="0"/>
                    <a:pt x="174" y="0"/>
                    <a:pt x="174" y="0"/>
                  </a:cubicBezTo>
                  <a:cubicBezTo>
                    <a:pt x="162" y="2"/>
                    <a:pt x="162" y="2"/>
                    <a:pt x="162" y="2"/>
                  </a:cubicBezTo>
                  <a:cubicBezTo>
                    <a:pt x="152" y="4"/>
                    <a:pt x="142" y="8"/>
                    <a:pt x="133" y="13"/>
                  </a:cubicBezTo>
                  <a:cubicBezTo>
                    <a:pt x="103" y="28"/>
                    <a:pt x="82" y="54"/>
                    <a:pt x="71" y="91"/>
                  </a:cubicBezTo>
                  <a:cubicBezTo>
                    <a:pt x="54" y="149"/>
                    <a:pt x="31" y="228"/>
                    <a:pt x="4" y="328"/>
                  </a:cubicBezTo>
                  <a:cubicBezTo>
                    <a:pt x="2" y="336"/>
                    <a:pt x="0" y="344"/>
                    <a:pt x="0" y="350"/>
                  </a:cubicBezTo>
                  <a:cubicBezTo>
                    <a:pt x="0" y="357"/>
                    <a:pt x="2" y="363"/>
                    <a:pt x="5" y="368"/>
                  </a:cubicBezTo>
                  <a:cubicBezTo>
                    <a:pt x="8" y="372"/>
                    <a:pt x="13" y="375"/>
                    <a:pt x="20" y="378"/>
                  </a:cubicBezTo>
                  <a:cubicBezTo>
                    <a:pt x="31" y="382"/>
                    <a:pt x="40" y="382"/>
                    <a:pt x="47" y="378"/>
                  </a:cubicBezTo>
                  <a:cubicBezTo>
                    <a:pt x="56" y="373"/>
                    <a:pt x="64" y="361"/>
                    <a:pt x="71" y="342"/>
                  </a:cubicBezTo>
                  <a:cubicBezTo>
                    <a:pt x="77" y="324"/>
                    <a:pt x="90" y="283"/>
                    <a:pt x="110" y="217"/>
                  </a:cubicBezTo>
                  <a:cubicBezTo>
                    <a:pt x="137" y="124"/>
                    <a:pt x="137" y="124"/>
                    <a:pt x="137" y="124"/>
                  </a:cubicBezTo>
                  <a:cubicBezTo>
                    <a:pt x="157" y="122"/>
                    <a:pt x="157" y="122"/>
                    <a:pt x="157" y="122"/>
                  </a:cubicBezTo>
                  <a:cubicBezTo>
                    <a:pt x="40" y="527"/>
                    <a:pt x="40" y="527"/>
                    <a:pt x="40" y="527"/>
                  </a:cubicBezTo>
                  <a:cubicBezTo>
                    <a:pt x="147" y="529"/>
                    <a:pt x="147" y="529"/>
                    <a:pt x="147" y="529"/>
                  </a:cubicBezTo>
                  <a:cubicBezTo>
                    <a:pt x="147" y="842"/>
                    <a:pt x="147" y="842"/>
                    <a:pt x="147" y="842"/>
                  </a:cubicBezTo>
                  <a:cubicBezTo>
                    <a:pt x="148" y="855"/>
                    <a:pt x="154" y="865"/>
                    <a:pt x="163" y="869"/>
                  </a:cubicBezTo>
                  <a:cubicBezTo>
                    <a:pt x="169" y="872"/>
                    <a:pt x="176" y="873"/>
                    <a:pt x="186" y="873"/>
                  </a:cubicBezTo>
                  <a:cubicBezTo>
                    <a:pt x="212" y="873"/>
                    <a:pt x="226" y="862"/>
                    <a:pt x="227" y="841"/>
                  </a:cubicBezTo>
                  <a:cubicBezTo>
                    <a:pt x="228" y="826"/>
                    <a:pt x="229" y="722"/>
                    <a:pt x="232" y="529"/>
                  </a:cubicBezTo>
                  <a:cubicBezTo>
                    <a:pt x="241" y="529"/>
                    <a:pt x="241" y="529"/>
                    <a:pt x="241" y="529"/>
                  </a:cubicBezTo>
                  <a:cubicBezTo>
                    <a:pt x="241" y="529"/>
                    <a:pt x="241" y="529"/>
                    <a:pt x="241" y="529"/>
                  </a:cubicBezTo>
                  <a:cubicBezTo>
                    <a:pt x="250" y="529"/>
                    <a:pt x="250" y="529"/>
                    <a:pt x="250" y="529"/>
                  </a:cubicBezTo>
                  <a:cubicBezTo>
                    <a:pt x="252" y="722"/>
                    <a:pt x="254" y="826"/>
                    <a:pt x="255" y="841"/>
                  </a:cubicBezTo>
                  <a:cubicBezTo>
                    <a:pt x="256" y="862"/>
                    <a:pt x="269" y="873"/>
                    <a:pt x="296" y="873"/>
                  </a:cubicBezTo>
                  <a:cubicBezTo>
                    <a:pt x="306" y="873"/>
                    <a:pt x="313" y="872"/>
                    <a:pt x="319" y="869"/>
                  </a:cubicBezTo>
                  <a:cubicBezTo>
                    <a:pt x="328" y="865"/>
                    <a:pt x="333" y="855"/>
                    <a:pt x="335" y="842"/>
                  </a:cubicBezTo>
                  <a:cubicBezTo>
                    <a:pt x="334" y="529"/>
                    <a:pt x="334" y="529"/>
                    <a:pt x="334" y="529"/>
                  </a:cubicBezTo>
                  <a:cubicBezTo>
                    <a:pt x="442" y="527"/>
                    <a:pt x="442" y="527"/>
                    <a:pt x="442" y="527"/>
                  </a:cubicBezTo>
                  <a:cubicBezTo>
                    <a:pt x="325" y="122"/>
                    <a:pt x="325" y="122"/>
                    <a:pt x="325" y="122"/>
                  </a:cubicBezTo>
                  <a:cubicBezTo>
                    <a:pt x="345" y="124"/>
                    <a:pt x="345" y="124"/>
                    <a:pt x="345" y="124"/>
                  </a:cubicBezTo>
                  <a:cubicBezTo>
                    <a:pt x="372" y="217"/>
                    <a:pt x="372" y="217"/>
                    <a:pt x="372" y="217"/>
                  </a:cubicBezTo>
                  <a:cubicBezTo>
                    <a:pt x="391" y="283"/>
                    <a:pt x="404" y="324"/>
                    <a:pt x="410" y="342"/>
                  </a:cubicBezTo>
                  <a:cubicBezTo>
                    <a:pt x="418" y="361"/>
                    <a:pt x="426" y="373"/>
                    <a:pt x="435" y="378"/>
                  </a:cubicBezTo>
                  <a:cubicBezTo>
                    <a:pt x="442" y="382"/>
                    <a:pt x="451" y="382"/>
                    <a:pt x="462" y="378"/>
                  </a:cubicBezTo>
                  <a:cubicBezTo>
                    <a:pt x="468" y="375"/>
                    <a:pt x="473" y="372"/>
                    <a:pt x="476" y="368"/>
                  </a:cubicBezTo>
                  <a:cubicBezTo>
                    <a:pt x="480" y="363"/>
                    <a:pt x="481" y="357"/>
                    <a:pt x="481" y="350"/>
                  </a:cubicBezTo>
                  <a:cubicBezTo>
                    <a:pt x="481" y="344"/>
                    <a:pt x="480" y="336"/>
                    <a:pt x="478" y="3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GB" kern="0" smtClean="0">
                <a:solidFill>
                  <a:srgbClr val="292926"/>
                </a:solidFill>
              </a:endParaRPr>
            </a:p>
          </p:txBody>
        </p:sp>
      </p:grpSp>
      <p:grpSp>
        <p:nvGrpSpPr>
          <p:cNvPr id="12" name="Group 68"/>
          <p:cNvGrpSpPr>
            <a:grpSpLocks noChangeAspect="1"/>
          </p:cNvGrpSpPr>
          <p:nvPr/>
        </p:nvGrpSpPr>
        <p:grpSpPr>
          <a:xfrm>
            <a:off x="1317904" y="2132926"/>
            <a:ext cx="589148" cy="1700698"/>
            <a:chOff x="3543300" y="1363663"/>
            <a:chExt cx="1552575" cy="4137026"/>
          </a:xfrm>
          <a:solidFill>
            <a:srgbClr val="292926">
              <a:lumMod val="75000"/>
              <a:lumOff val="25000"/>
            </a:srgbClr>
          </a:solidFill>
        </p:grpSpPr>
        <p:sp>
          <p:nvSpPr>
            <p:cNvPr id="13" name="Freeform 6"/>
            <p:cNvSpPr>
              <a:spLocks/>
            </p:cNvSpPr>
            <p:nvPr/>
          </p:nvSpPr>
          <p:spPr bwMode="auto">
            <a:xfrm>
              <a:off x="3978275" y="1363663"/>
              <a:ext cx="671513" cy="671513"/>
            </a:xfrm>
            <a:custGeom>
              <a:avLst/>
              <a:gdLst/>
              <a:ahLst/>
              <a:cxnLst>
                <a:cxn ang="0">
                  <a:pos x="152" y="153"/>
                </a:cxn>
                <a:cxn ang="0">
                  <a:pos x="179" y="89"/>
                </a:cxn>
                <a:cxn ang="0">
                  <a:pos x="152" y="26"/>
                </a:cxn>
                <a:cxn ang="0">
                  <a:pos x="89" y="0"/>
                </a:cxn>
                <a:cxn ang="0">
                  <a:pos x="26" y="26"/>
                </a:cxn>
                <a:cxn ang="0">
                  <a:pos x="0" y="89"/>
                </a:cxn>
                <a:cxn ang="0">
                  <a:pos x="26" y="153"/>
                </a:cxn>
                <a:cxn ang="0">
                  <a:pos x="89" y="179"/>
                </a:cxn>
                <a:cxn ang="0">
                  <a:pos x="152" y="153"/>
                </a:cxn>
              </a:cxnLst>
              <a:rect l="0" t="0" r="r" b="b"/>
              <a:pathLst>
                <a:path w="179" h="179">
                  <a:moveTo>
                    <a:pt x="152" y="153"/>
                  </a:moveTo>
                  <a:cubicBezTo>
                    <a:pt x="170" y="135"/>
                    <a:pt x="179" y="114"/>
                    <a:pt x="179" y="89"/>
                  </a:cubicBezTo>
                  <a:cubicBezTo>
                    <a:pt x="179" y="65"/>
                    <a:pt x="170" y="44"/>
                    <a:pt x="152" y="26"/>
                  </a:cubicBezTo>
                  <a:cubicBezTo>
                    <a:pt x="135" y="9"/>
                    <a:pt x="114" y="0"/>
                    <a:pt x="89" y="0"/>
                  </a:cubicBezTo>
                  <a:cubicBezTo>
                    <a:pt x="65" y="0"/>
                    <a:pt x="43" y="9"/>
                    <a:pt x="26" y="26"/>
                  </a:cubicBezTo>
                  <a:cubicBezTo>
                    <a:pt x="9" y="44"/>
                    <a:pt x="0" y="65"/>
                    <a:pt x="0" y="89"/>
                  </a:cubicBezTo>
                  <a:cubicBezTo>
                    <a:pt x="0" y="114"/>
                    <a:pt x="9" y="135"/>
                    <a:pt x="26" y="153"/>
                  </a:cubicBezTo>
                  <a:cubicBezTo>
                    <a:pt x="43" y="170"/>
                    <a:pt x="65" y="179"/>
                    <a:pt x="89" y="179"/>
                  </a:cubicBezTo>
                  <a:cubicBezTo>
                    <a:pt x="114" y="179"/>
                    <a:pt x="135" y="170"/>
                    <a:pt x="152" y="1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GB" kern="0" smtClean="0">
                <a:solidFill>
                  <a:srgbClr val="292926">
                    <a:lumMod val="75000"/>
                    <a:lumOff val="25000"/>
                  </a:srgbClr>
                </a:solidFill>
              </a:endParaRPr>
            </a:p>
          </p:txBody>
        </p:sp>
        <p:sp>
          <p:nvSpPr>
            <p:cNvPr id="14" name="Freeform 7"/>
            <p:cNvSpPr>
              <a:spLocks/>
            </p:cNvSpPr>
            <p:nvPr/>
          </p:nvSpPr>
          <p:spPr bwMode="auto">
            <a:xfrm>
              <a:off x="3543300" y="2136776"/>
              <a:ext cx="1552575" cy="3363913"/>
            </a:xfrm>
            <a:custGeom>
              <a:avLst/>
              <a:gdLst/>
              <a:ahLst/>
              <a:cxnLst>
                <a:cxn ang="0">
                  <a:pos x="412" y="103"/>
                </a:cxn>
                <a:cxn ang="0">
                  <a:pos x="396" y="53"/>
                </a:cxn>
                <a:cxn ang="0">
                  <a:pos x="315" y="0"/>
                </a:cxn>
                <a:cxn ang="0">
                  <a:pos x="307" y="0"/>
                </a:cxn>
                <a:cxn ang="0">
                  <a:pos x="112" y="1"/>
                </a:cxn>
                <a:cxn ang="0">
                  <a:pos x="99" y="0"/>
                </a:cxn>
                <a:cxn ang="0">
                  <a:pos x="18" y="53"/>
                </a:cxn>
                <a:cxn ang="0">
                  <a:pos x="2" y="103"/>
                </a:cxn>
                <a:cxn ang="0">
                  <a:pos x="0" y="398"/>
                </a:cxn>
                <a:cxn ang="0">
                  <a:pos x="10" y="418"/>
                </a:cxn>
                <a:cxn ang="0">
                  <a:pos x="35" y="431"/>
                </a:cxn>
                <a:cxn ang="0">
                  <a:pos x="64" y="422"/>
                </a:cxn>
                <a:cxn ang="0">
                  <a:pos x="76" y="403"/>
                </a:cxn>
                <a:cxn ang="0">
                  <a:pos x="76" y="136"/>
                </a:cxn>
                <a:cxn ang="0">
                  <a:pos x="95" y="136"/>
                </a:cxn>
                <a:cxn ang="0">
                  <a:pos x="95" y="176"/>
                </a:cxn>
                <a:cxn ang="0">
                  <a:pos x="97" y="846"/>
                </a:cxn>
                <a:cxn ang="0">
                  <a:pos x="115" y="884"/>
                </a:cxn>
                <a:cxn ang="0">
                  <a:pos x="145" y="896"/>
                </a:cxn>
                <a:cxn ang="0">
                  <a:pos x="170" y="892"/>
                </a:cxn>
                <a:cxn ang="0">
                  <a:pos x="196" y="841"/>
                </a:cxn>
                <a:cxn ang="0">
                  <a:pos x="197" y="612"/>
                </a:cxn>
                <a:cxn ang="0">
                  <a:pos x="198" y="429"/>
                </a:cxn>
                <a:cxn ang="0">
                  <a:pos x="220" y="428"/>
                </a:cxn>
                <a:cxn ang="0">
                  <a:pos x="220" y="843"/>
                </a:cxn>
                <a:cxn ang="0">
                  <a:pos x="238" y="885"/>
                </a:cxn>
                <a:cxn ang="0">
                  <a:pos x="272" y="897"/>
                </a:cxn>
                <a:cxn ang="0">
                  <a:pos x="301" y="888"/>
                </a:cxn>
                <a:cxn ang="0">
                  <a:pos x="319" y="849"/>
                </a:cxn>
                <a:cxn ang="0">
                  <a:pos x="319" y="136"/>
                </a:cxn>
                <a:cxn ang="0">
                  <a:pos x="336" y="137"/>
                </a:cxn>
                <a:cxn ang="0">
                  <a:pos x="339" y="403"/>
                </a:cxn>
                <a:cxn ang="0">
                  <a:pos x="351" y="422"/>
                </a:cxn>
                <a:cxn ang="0">
                  <a:pos x="379" y="431"/>
                </a:cxn>
                <a:cxn ang="0">
                  <a:pos x="405" y="418"/>
                </a:cxn>
                <a:cxn ang="0">
                  <a:pos x="414" y="398"/>
                </a:cxn>
                <a:cxn ang="0">
                  <a:pos x="412" y="103"/>
                </a:cxn>
              </a:cxnLst>
              <a:rect l="0" t="0" r="r" b="b"/>
              <a:pathLst>
                <a:path w="414" h="897">
                  <a:moveTo>
                    <a:pt x="412" y="103"/>
                  </a:moveTo>
                  <a:cubicBezTo>
                    <a:pt x="410" y="87"/>
                    <a:pt x="405" y="70"/>
                    <a:pt x="396" y="53"/>
                  </a:cubicBezTo>
                  <a:cubicBezTo>
                    <a:pt x="378" y="20"/>
                    <a:pt x="351" y="2"/>
                    <a:pt x="315" y="0"/>
                  </a:cubicBezTo>
                  <a:cubicBezTo>
                    <a:pt x="312" y="0"/>
                    <a:pt x="309" y="0"/>
                    <a:pt x="307" y="0"/>
                  </a:cubicBezTo>
                  <a:cubicBezTo>
                    <a:pt x="112" y="1"/>
                    <a:pt x="112" y="1"/>
                    <a:pt x="112" y="1"/>
                  </a:cubicBezTo>
                  <a:cubicBezTo>
                    <a:pt x="108" y="0"/>
                    <a:pt x="104" y="0"/>
                    <a:pt x="99" y="0"/>
                  </a:cubicBezTo>
                  <a:cubicBezTo>
                    <a:pt x="64" y="2"/>
                    <a:pt x="37" y="20"/>
                    <a:pt x="18" y="53"/>
                  </a:cubicBezTo>
                  <a:cubicBezTo>
                    <a:pt x="10" y="70"/>
                    <a:pt x="4" y="87"/>
                    <a:pt x="2" y="103"/>
                  </a:cubicBezTo>
                  <a:cubicBezTo>
                    <a:pt x="0" y="398"/>
                    <a:pt x="0" y="398"/>
                    <a:pt x="0" y="398"/>
                  </a:cubicBezTo>
                  <a:cubicBezTo>
                    <a:pt x="0" y="405"/>
                    <a:pt x="3" y="412"/>
                    <a:pt x="10" y="418"/>
                  </a:cubicBezTo>
                  <a:cubicBezTo>
                    <a:pt x="16" y="426"/>
                    <a:pt x="25" y="430"/>
                    <a:pt x="35" y="431"/>
                  </a:cubicBezTo>
                  <a:cubicBezTo>
                    <a:pt x="46" y="431"/>
                    <a:pt x="55" y="429"/>
                    <a:pt x="64" y="422"/>
                  </a:cubicBezTo>
                  <a:cubicBezTo>
                    <a:pt x="72" y="416"/>
                    <a:pt x="76" y="410"/>
                    <a:pt x="76" y="403"/>
                  </a:cubicBezTo>
                  <a:cubicBezTo>
                    <a:pt x="76" y="136"/>
                    <a:pt x="76" y="136"/>
                    <a:pt x="76" y="136"/>
                  </a:cubicBezTo>
                  <a:cubicBezTo>
                    <a:pt x="95" y="136"/>
                    <a:pt x="95" y="136"/>
                    <a:pt x="95" y="136"/>
                  </a:cubicBezTo>
                  <a:cubicBezTo>
                    <a:pt x="95" y="176"/>
                    <a:pt x="95" y="176"/>
                    <a:pt x="95" y="176"/>
                  </a:cubicBezTo>
                  <a:cubicBezTo>
                    <a:pt x="97" y="846"/>
                    <a:pt x="97" y="846"/>
                    <a:pt x="97" y="846"/>
                  </a:cubicBezTo>
                  <a:cubicBezTo>
                    <a:pt x="100" y="863"/>
                    <a:pt x="106" y="875"/>
                    <a:pt x="115" y="884"/>
                  </a:cubicBezTo>
                  <a:cubicBezTo>
                    <a:pt x="123" y="892"/>
                    <a:pt x="133" y="896"/>
                    <a:pt x="145" y="896"/>
                  </a:cubicBezTo>
                  <a:cubicBezTo>
                    <a:pt x="153" y="897"/>
                    <a:pt x="161" y="896"/>
                    <a:pt x="170" y="892"/>
                  </a:cubicBezTo>
                  <a:cubicBezTo>
                    <a:pt x="186" y="884"/>
                    <a:pt x="195" y="867"/>
                    <a:pt x="196" y="841"/>
                  </a:cubicBezTo>
                  <a:cubicBezTo>
                    <a:pt x="197" y="815"/>
                    <a:pt x="197" y="739"/>
                    <a:pt x="197" y="612"/>
                  </a:cubicBezTo>
                  <a:cubicBezTo>
                    <a:pt x="198" y="429"/>
                    <a:pt x="198" y="429"/>
                    <a:pt x="198" y="429"/>
                  </a:cubicBezTo>
                  <a:cubicBezTo>
                    <a:pt x="220" y="428"/>
                    <a:pt x="220" y="428"/>
                    <a:pt x="220" y="428"/>
                  </a:cubicBezTo>
                  <a:cubicBezTo>
                    <a:pt x="220" y="843"/>
                    <a:pt x="220" y="843"/>
                    <a:pt x="220" y="843"/>
                  </a:cubicBezTo>
                  <a:cubicBezTo>
                    <a:pt x="221" y="861"/>
                    <a:pt x="227" y="875"/>
                    <a:pt x="238" y="885"/>
                  </a:cubicBezTo>
                  <a:cubicBezTo>
                    <a:pt x="248" y="893"/>
                    <a:pt x="259" y="897"/>
                    <a:pt x="272" y="897"/>
                  </a:cubicBezTo>
                  <a:cubicBezTo>
                    <a:pt x="284" y="897"/>
                    <a:pt x="294" y="894"/>
                    <a:pt x="301" y="888"/>
                  </a:cubicBezTo>
                  <a:cubicBezTo>
                    <a:pt x="310" y="881"/>
                    <a:pt x="316" y="868"/>
                    <a:pt x="319" y="849"/>
                  </a:cubicBezTo>
                  <a:cubicBezTo>
                    <a:pt x="321" y="833"/>
                    <a:pt x="321" y="595"/>
                    <a:pt x="319" y="136"/>
                  </a:cubicBezTo>
                  <a:cubicBezTo>
                    <a:pt x="336" y="137"/>
                    <a:pt x="336" y="137"/>
                    <a:pt x="336" y="137"/>
                  </a:cubicBezTo>
                  <a:cubicBezTo>
                    <a:pt x="339" y="403"/>
                    <a:pt x="339" y="403"/>
                    <a:pt x="339" y="403"/>
                  </a:cubicBezTo>
                  <a:cubicBezTo>
                    <a:pt x="339" y="410"/>
                    <a:pt x="343" y="416"/>
                    <a:pt x="351" y="422"/>
                  </a:cubicBezTo>
                  <a:cubicBezTo>
                    <a:pt x="359" y="429"/>
                    <a:pt x="369" y="431"/>
                    <a:pt x="379" y="431"/>
                  </a:cubicBezTo>
                  <a:cubicBezTo>
                    <a:pt x="389" y="430"/>
                    <a:pt x="398" y="426"/>
                    <a:pt x="405" y="418"/>
                  </a:cubicBezTo>
                  <a:cubicBezTo>
                    <a:pt x="411" y="412"/>
                    <a:pt x="414" y="405"/>
                    <a:pt x="414" y="398"/>
                  </a:cubicBezTo>
                  <a:lnTo>
                    <a:pt x="412" y="10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defRPr/>
              </a:pPr>
              <a:endParaRPr lang="en-GB" kern="0" smtClean="0">
                <a:solidFill>
                  <a:srgbClr val="292926">
                    <a:lumMod val="75000"/>
                    <a:lumOff val="25000"/>
                  </a:srgbClr>
                </a:solidFill>
              </a:endParaRPr>
            </a:p>
          </p:txBody>
        </p:sp>
      </p:grpSp>
      <p:grpSp>
        <p:nvGrpSpPr>
          <p:cNvPr id="15" name="Group 84"/>
          <p:cNvGrpSpPr/>
          <p:nvPr/>
        </p:nvGrpSpPr>
        <p:grpSpPr>
          <a:xfrm>
            <a:off x="3380672" y="1108365"/>
            <a:ext cx="5057588" cy="399341"/>
            <a:chOff x="1723430" y="7685405"/>
            <a:chExt cx="3771100" cy="215900"/>
          </a:xfrm>
        </p:grpSpPr>
        <p:grpSp>
          <p:nvGrpSpPr>
            <p:cNvPr id="16" name="Group 20"/>
            <p:cNvGrpSpPr/>
            <p:nvPr/>
          </p:nvGrpSpPr>
          <p:grpSpPr>
            <a:xfrm>
              <a:off x="4239150" y="7685405"/>
              <a:ext cx="1255380" cy="215900"/>
              <a:chOff x="6257235" y="5525877"/>
              <a:chExt cx="1255380" cy="215900"/>
            </a:xfrm>
          </p:grpSpPr>
          <p:sp>
            <p:nvSpPr>
              <p:cNvPr id="23" name="Text Box 166"/>
              <p:cNvSpPr txBox="1">
                <a:spLocks noChangeArrowheads="1"/>
              </p:cNvSpPr>
              <p:nvPr/>
            </p:nvSpPr>
            <p:spPr bwMode="auto">
              <a:xfrm>
                <a:off x="6546015" y="5550029"/>
                <a:ext cx="966600" cy="167576"/>
              </a:xfrm>
              <a:prstGeom prst="rect">
                <a:avLst/>
              </a:prstGeom>
              <a:noFill/>
              <a:ln w="9525">
                <a:noFill/>
                <a:miter lim="800000"/>
                <a:headEnd/>
                <a:tailEnd/>
              </a:ln>
            </p:spPr>
            <p:txBody>
              <a:bodyPr wrap="none" lIns="90000" tIns="46800" rIns="90000" bIns="46800" anchor="ctr">
                <a:spAutoFit/>
              </a:bodyPr>
              <a:lstStyle/>
              <a:p>
                <a:pPr>
                  <a:spcBef>
                    <a:spcPct val="0"/>
                  </a:spcBef>
                </a:pPr>
                <a:r>
                  <a:rPr lang="en-GB" sz="1400" b="1" dirty="0">
                    <a:solidFill>
                      <a:srgbClr val="292926">
                        <a:lumMod val="75000"/>
                        <a:lumOff val="25000"/>
                      </a:srgbClr>
                    </a:solidFill>
                    <a:cs typeface="Arial" charset="0"/>
                  </a:rPr>
                  <a:t>4</a:t>
                </a:r>
                <a:r>
                  <a:rPr lang="en-GB" sz="1400" b="1" dirty="0" smtClean="0">
                    <a:solidFill>
                      <a:srgbClr val="292926">
                        <a:lumMod val="75000"/>
                        <a:lumOff val="25000"/>
                      </a:srgbClr>
                    </a:solidFill>
                    <a:cs typeface="Arial" charset="0"/>
                  </a:rPr>
                  <a:t>0-100</a:t>
                </a:r>
                <a:r>
                  <a:rPr lang="en-GB" sz="1400" b="1" dirty="0">
                    <a:solidFill>
                      <a:srgbClr val="292926">
                        <a:lumMod val="75000"/>
                        <a:lumOff val="25000"/>
                      </a:srgbClr>
                    </a:solidFill>
                    <a:cs typeface="Arial" charset="0"/>
                  </a:rPr>
                  <a:t>%</a:t>
                </a:r>
              </a:p>
            </p:txBody>
          </p:sp>
          <p:sp>
            <p:nvSpPr>
              <p:cNvPr id="24" name="Rectangle 169"/>
              <p:cNvSpPr>
                <a:spLocks noChangeArrowheads="1"/>
              </p:cNvSpPr>
              <p:nvPr/>
            </p:nvSpPr>
            <p:spPr bwMode="auto">
              <a:xfrm>
                <a:off x="6257235" y="5525877"/>
                <a:ext cx="288780" cy="215900"/>
              </a:xfrm>
              <a:prstGeom prst="rect">
                <a:avLst/>
              </a:prstGeom>
              <a:solidFill>
                <a:srgbClr val="44A861"/>
              </a:solidFill>
              <a:ln w="9525">
                <a:noFill/>
                <a:miter lim="800000"/>
                <a:headEnd/>
                <a:tailEnd/>
              </a:ln>
            </p:spPr>
            <p:txBody>
              <a:bodyPr wrap="none" lIns="90000" tIns="46800" rIns="90000" bIns="46800" anchor="ctr"/>
              <a:lstStyle/>
              <a:p>
                <a:pPr>
                  <a:spcBef>
                    <a:spcPct val="0"/>
                  </a:spcBef>
                  <a:defRPr/>
                </a:pPr>
                <a:endParaRPr lang="en-US" sz="1400" b="1" kern="0" smtClean="0">
                  <a:solidFill>
                    <a:srgbClr val="292926">
                      <a:lumMod val="75000"/>
                      <a:lumOff val="25000"/>
                    </a:srgbClr>
                  </a:solidFill>
                  <a:cs typeface="Arial" charset="0"/>
                </a:endParaRPr>
              </a:p>
            </p:txBody>
          </p:sp>
        </p:grpSp>
        <p:grpSp>
          <p:nvGrpSpPr>
            <p:cNvPr id="17" name="Group 21"/>
            <p:cNvGrpSpPr/>
            <p:nvPr/>
          </p:nvGrpSpPr>
          <p:grpSpPr>
            <a:xfrm>
              <a:off x="2947322" y="7685405"/>
              <a:ext cx="1166485" cy="215900"/>
              <a:chOff x="4693547" y="5525877"/>
              <a:chExt cx="1166485" cy="215900"/>
            </a:xfrm>
          </p:grpSpPr>
          <p:sp>
            <p:nvSpPr>
              <p:cNvPr id="21" name="Text Box 167"/>
              <p:cNvSpPr txBox="1">
                <a:spLocks noChangeArrowheads="1"/>
              </p:cNvSpPr>
              <p:nvPr/>
            </p:nvSpPr>
            <p:spPr bwMode="auto">
              <a:xfrm>
                <a:off x="5000376" y="5550038"/>
                <a:ext cx="859656" cy="167576"/>
              </a:xfrm>
              <a:prstGeom prst="rect">
                <a:avLst/>
              </a:prstGeom>
              <a:noFill/>
              <a:ln w="9525">
                <a:noFill/>
                <a:miter lim="800000"/>
                <a:headEnd/>
                <a:tailEnd/>
              </a:ln>
            </p:spPr>
            <p:txBody>
              <a:bodyPr wrap="none" lIns="90000" tIns="46800" rIns="90000" bIns="46800" anchor="ctr">
                <a:spAutoFit/>
              </a:bodyPr>
              <a:lstStyle/>
              <a:p>
                <a:pPr>
                  <a:spcBef>
                    <a:spcPct val="0"/>
                  </a:spcBef>
                </a:pPr>
                <a:r>
                  <a:rPr lang="en-GB" sz="1400" b="1" dirty="0" smtClean="0">
                    <a:solidFill>
                      <a:srgbClr val="292926">
                        <a:lumMod val="75000"/>
                        <a:lumOff val="25000"/>
                      </a:srgbClr>
                    </a:solidFill>
                    <a:cs typeface="Arial" charset="0"/>
                  </a:rPr>
                  <a:t>20-39</a:t>
                </a:r>
                <a:r>
                  <a:rPr lang="en-GB" sz="1400" b="1" dirty="0">
                    <a:solidFill>
                      <a:srgbClr val="292926">
                        <a:lumMod val="75000"/>
                        <a:lumOff val="25000"/>
                      </a:srgbClr>
                    </a:solidFill>
                    <a:cs typeface="Arial" charset="0"/>
                  </a:rPr>
                  <a:t>%</a:t>
                </a:r>
              </a:p>
            </p:txBody>
          </p:sp>
          <p:sp>
            <p:nvSpPr>
              <p:cNvPr id="22" name="Rectangle 170"/>
              <p:cNvSpPr>
                <a:spLocks noChangeArrowheads="1"/>
              </p:cNvSpPr>
              <p:nvPr/>
            </p:nvSpPr>
            <p:spPr bwMode="auto">
              <a:xfrm>
                <a:off x="4693547" y="5525877"/>
                <a:ext cx="288780" cy="215900"/>
              </a:xfrm>
              <a:prstGeom prst="rect">
                <a:avLst/>
              </a:prstGeom>
              <a:solidFill>
                <a:srgbClr val="E66400"/>
              </a:solidFill>
              <a:ln w="9525">
                <a:noFill/>
                <a:miter lim="800000"/>
                <a:headEnd/>
                <a:tailEnd/>
              </a:ln>
            </p:spPr>
            <p:txBody>
              <a:bodyPr wrap="none" lIns="90000" tIns="46800" rIns="90000" bIns="46800" anchor="ctr"/>
              <a:lstStyle/>
              <a:p>
                <a:pPr>
                  <a:spcBef>
                    <a:spcPct val="0"/>
                  </a:spcBef>
                  <a:defRPr/>
                </a:pPr>
                <a:endParaRPr lang="en-US" sz="1400" b="1" kern="0" smtClean="0">
                  <a:solidFill>
                    <a:srgbClr val="292926">
                      <a:lumMod val="75000"/>
                      <a:lumOff val="25000"/>
                    </a:srgbClr>
                  </a:solidFill>
                  <a:cs typeface="Arial" charset="0"/>
                </a:endParaRPr>
              </a:p>
            </p:txBody>
          </p:sp>
        </p:grpSp>
        <p:grpSp>
          <p:nvGrpSpPr>
            <p:cNvPr id="18" name="Group 22"/>
            <p:cNvGrpSpPr/>
            <p:nvPr/>
          </p:nvGrpSpPr>
          <p:grpSpPr>
            <a:xfrm>
              <a:off x="1723430" y="7685405"/>
              <a:ext cx="1041494" cy="215900"/>
              <a:chOff x="3116013" y="5525877"/>
              <a:chExt cx="1041494" cy="215900"/>
            </a:xfrm>
          </p:grpSpPr>
          <p:sp>
            <p:nvSpPr>
              <p:cNvPr id="19" name="Text Box 168"/>
              <p:cNvSpPr txBox="1">
                <a:spLocks noChangeArrowheads="1"/>
              </p:cNvSpPr>
              <p:nvPr/>
            </p:nvSpPr>
            <p:spPr bwMode="auto">
              <a:xfrm>
                <a:off x="3404793" y="5550039"/>
                <a:ext cx="752714" cy="167576"/>
              </a:xfrm>
              <a:prstGeom prst="rect">
                <a:avLst/>
              </a:prstGeom>
              <a:noFill/>
              <a:ln w="9525">
                <a:noFill/>
                <a:miter lim="800000"/>
                <a:headEnd/>
                <a:tailEnd/>
              </a:ln>
            </p:spPr>
            <p:txBody>
              <a:bodyPr wrap="none" lIns="90000" tIns="46800" rIns="90000" bIns="46800" anchor="ctr">
                <a:spAutoFit/>
              </a:bodyPr>
              <a:lstStyle/>
              <a:p>
                <a:pPr>
                  <a:spcBef>
                    <a:spcPct val="0"/>
                  </a:spcBef>
                </a:pPr>
                <a:r>
                  <a:rPr lang="en-GB" sz="1400" b="1" dirty="0" smtClean="0">
                    <a:solidFill>
                      <a:srgbClr val="292926">
                        <a:lumMod val="75000"/>
                        <a:lumOff val="25000"/>
                      </a:srgbClr>
                    </a:solidFill>
                  </a:rPr>
                  <a:t>0-19</a:t>
                </a:r>
                <a:r>
                  <a:rPr lang="en-GB" sz="1400" b="1" dirty="0">
                    <a:solidFill>
                      <a:srgbClr val="292926">
                        <a:lumMod val="75000"/>
                        <a:lumOff val="25000"/>
                      </a:srgbClr>
                    </a:solidFill>
                  </a:rPr>
                  <a:t>%</a:t>
                </a:r>
              </a:p>
            </p:txBody>
          </p:sp>
          <p:sp>
            <p:nvSpPr>
              <p:cNvPr id="20" name="Rectangle 171"/>
              <p:cNvSpPr>
                <a:spLocks noChangeArrowheads="1"/>
              </p:cNvSpPr>
              <p:nvPr/>
            </p:nvSpPr>
            <p:spPr bwMode="auto">
              <a:xfrm>
                <a:off x="3116013" y="5525877"/>
                <a:ext cx="288780" cy="215900"/>
              </a:xfrm>
              <a:prstGeom prst="rect">
                <a:avLst/>
              </a:prstGeom>
              <a:solidFill>
                <a:srgbClr val="960000"/>
              </a:solidFill>
              <a:ln w="9525">
                <a:noFill/>
                <a:miter lim="800000"/>
                <a:headEnd/>
                <a:tailEnd/>
              </a:ln>
            </p:spPr>
            <p:txBody>
              <a:bodyPr wrap="none" lIns="90000" tIns="46800" rIns="90000" bIns="46800" anchor="ctr"/>
              <a:lstStyle/>
              <a:p>
                <a:pPr>
                  <a:spcBef>
                    <a:spcPct val="0"/>
                  </a:spcBef>
                  <a:defRPr/>
                </a:pPr>
                <a:endParaRPr lang="en-US" sz="1400" b="1" kern="0" smtClean="0">
                  <a:solidFill>
                    <a:srgbClr val="292926">
                      <a:lumMod val="75000"/>
                      <a:lumOff val="25000"/>
                    </a:srgbClr>
                  </a:solidFill>
                  <a:cs typeface="Arial" charset="0"/>
                </a:endParaRPr>
              </a:p>
            </p:txBody>
          </p:sp>
        </p:grpSp>
      </p:grpSp>
    </p:spTree>
    <p:extLst>
      <p:ext uri="{BB962C8B-B14F-4D97-AF65-F5344CB8AC3E}">
        <p14:creationId xmlns:p14="http://schemas.microsoft.com/office/powerpoint/2010/main" val="381342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829816"/>
            <a:ext cx="9144000" cy="422405"/>
          </a:xfrm>
        </p:spPr>
        <p:txBody>
          <a:bodyPr/>
          <a:lstStyle/>
          <a:p>
            <a:r>
              <a:rPr lang="en-GB" sz="1800" dirty="0"/>
              <a:t>In which of these ways have you used the Internet in the last three months? </a:t>
            </a:r>
            <a:endParaRPr lang="en-GB" sz="1800" dirty="0">
              <a:solidFill>
                <a:srgbClr val="FFFFFF"/>
              </a:solidFill>
            </a:endParaRPr>
          </a:p>
        </p:txBody>
      </p:sp>
      <p:sp>
        <p:nvSpPr>
          <p:cNvPr id="3" name="Title 2"/>
          <p:cNvSpPr>
            <a:spLocks noGrp="1"/>
          </p:cNvSpPr>
          <p:nvPr>
            <p:ph type="title"/>
          </p:nvPr>
        </p:nvSpPr>
        <p:spPr/>
        <p:txBody>
          <a:bodyPr/>
          <a:lstStyle/>
          <a:p>
            <a:r>
              <a:rPr lang="en-GB" dirty="0" smtClean="0"/>
              <a:t>Has penetration started to </a:t>
            </a:r>
            <a:r>
              <a:rPr lang="en-GB" dirty="0" smtClean="0"/>
              <a:t>flatten </a:t>
            </a:r>
            <a:r>
              <a:rPr lang="en-GB" dirty="0" smtClean="0"/>
              <a:t>out?  </a:t>
            </a:r>
            <a:endParaRPr lang="en-GB" dirty="0"/>
          </a:p>
        </p:txBody>
      </p:sp>
      <p:graphicFrame>
        <p:nvGraphicFramePr>
          <p:cNvPr id="6" name="Content Placeholder 4"/>
          <p:cNvGraphicFramePr>
            <a:graphicFrameLocks noGrp="1"/>
          </p:cNvGraphicFramePr>
          <p:nvPr>
            <p:ph sz="quarter" idx="10"/>
            <p:extLst>
              <p:ext uri="{D42A27DB-BD31-4B8C-83A1-F6EECF244321}">
                <p14:modId xmlns:p14="http://schemas.microsoft.com/office/powerpoint/2010/main" val="2693190594"/>
              </p:ext>
            </p:extLst>
          </p:nvPr>
        </p:nvGraphicFramePr>
        <p:xfrm>
          <a:off x="284976" y="1412776"/>
          <a:ext cx="8707429" cy="450191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2970507" y="1519377"/>
            <a:ext cx="5915733" cy="830997"/>
          </a:xfrm>
          <a:prstGeom prst="rect">
            <a:avLst/>
          </a:prstGeom>
          <a:noFill/>
        </p:spPr>
        <p:txBody>
          <a:bodyPr wrap="square" lIns="0" tIns="0" rIns="0" bIns="0" rtlCol="0">
            <a:spAutoFit/>
          </a:bodyPr>
          <a:lstStyle/>
          <a:p>
            <a:pPr eaLnBrk="0" fontAlgn="base" hangingPunct="0">
              <a:spcBef>
                <a:spcPct val="20000"/>
              </a:spcBef>
              <a:spcAft>
                <a:spcPct val="0"/>
              </a:spcAft>
            </a:pPr>
            <a:r>
              <a:rPr lang="en-GB" i="1" dirty="0" smtClean="0">
                <a:solidFill>
                  <a:srgbClr val="292926"/>
                </a:solidFill>
              </a:rPr>
              <a:t>% </a:t>
            </a:r>
            <a:r>
              <a:rPr lang="en-GB" i="1" dirty="0">
                <a:solidFill>
                  <a:srgbClr val="292926"/>
                </a:solidFill>
                <a:latin typeface="AvantGarde Bd BT" pitchFamily="34" charset="0"/>
              </a:rPr>
              <a:t>To visit social networking sites (such as Facebook, Twitter </a:t>
            </a:r>
            <a:r>
              <a:rPr lang="en-GB" i="1" dirty="0" err="1">
                <a:solidFill>
                  <a:srgbClr val="292926"/>
                </a:solidFill>
                <a:latin typeface="AvantGarde Bd BT" pitchFamily="34" charset="0"/>
              </a:rPr>
              <a:t>etc</a:t>
            </a:r>
            <a:r>
              <a:rPr lang="en-GB" i="1" dirty="0">
                <a:solidFill>
                  <a:srgbClr val="292926"/>
                </a:solidFill>
                <a:latin typeface="AvantGarde Bd BT" pitchFamily="34" charset="0"/>
              </a:rPr>
              <a:t>), or to look at or/and to take part in discussion forums or </a:t>
            </a:r>
            <a:r>
              <a:rPr lang="en-GB" i="1" dirty="0" smtClean="0">
                <a:solidFill>
                  <a:srgbClr val="292926"/>
                </a:solidFill>
                <a:latin typeface="AvantGarde Bd BT" pitchFamily="34" charset="0"/>
              </a:rPr>
              <a:t>blogs</a:t>
            </a:r>
            <a:endParaRPr lang="en-GB" i="1" dirty="0">
              <a:solidFill>
                <a:srgbClr val="292926"/>
              </a:solidFill>
              <a:latin typeface="AvantGarde Bd BT" pitchFamily="34" charset="0"/>
            </a:endParaRPr>
          </a:p>
        </p:txBody>
      </p:sp>
      <p:sp>
        <p:nvSpPr>
          <p:cNvPr id="7" name="TextBox 6"/>
          <p:cNvSpPr txBox="1"/>
          <p:nvPr/>
        </p:nvSpPr>
        <p:spPr>
          <a:xfrm>
            <a:off x="7612219" y="6154290"/>
            <a:ext cx="1380186" cy="123111"/>
          </a:xfrm>
          <a:prstGeom prst="rect">
            <a:avLst/>
          </a:prstGeom>
          <a:noFill/>
        </p:spPr>
        <p:txBody>
          <a:bodyPr wrap="none" lIns="0" tIns="0" rIns="0" bIns="0" rtlCol="0">
            <a:spAutoFit/>
          </a:bodyPr>
          <a:lstStyle/>
          <a:p>
            <a:pPr eaLnBrk="0" fontAlgn="base" hangingPunct="0">
              <a:spcBef>
                <a:spcPct val="20000"/>
              </a:spcBef>
              <a:spcAft>
                <a:spcPct val="0"/>
              </a:spcAft>
            </a:pPr>
            <a:r>
              <a:rPr lang="en-GB" sz="800" dirty="0" smtClean="0">
                <a:solidFill>
                  <a:srgbClr val="292926"/>
                </a:solidFill>
              </a:rPr>
              <a:t>Source: Ipsos MORI Observer</a:t>
            </a:r>
          </a:p>
        </p:txBody>
      </p:sp>
    </p:spTree>
    <p:extLst>
      <p:ext uri="{BB962C8B-B14F-4D97-AF65-F5344CB8AC3E}">
        <p14:creationId xmlns:p14="http://schemas.microsoft.com/office/powerpoint/2010/main" val="1170017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left)">
                                      <p:cBhvr>
                                        <p:cTn id="7" dur="2000"/>
                                        <p:tgtEl>
                                          <p:spTgt spid="6">
                                            <p:graphicEl>
                                              <a:chart seriesIdx="0"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left)">
                                      <p:cBhvr>
                                        <p:cTn id="12" dur="2000"/>
                                        <p:tgtEl>
                                          <p:spTgt spid="6">
                                            <p:graphicEl>
                                              <a:chart seriesIdx="1"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left)">
                                      <p:cBhvr>
                                        <p:cTn id="17" dur="2000"/>
                                        <p:tgtEl>
                                          <p:spTgt spid="6">
                                            <p:graphicEl>
                                              <a:chart seriesIdx="2"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graphicEl>
                                              <a:chart seriesIdx="3" categoryIdx="-4" bldStep="series"/>
                                            </p:graphicEl>
                                          </p:spTgt>
                                        </p:tgtEl>
                                        <p:attrNameLst>
                                          <p:attrName>style.visibility</p:attrName>
                                        </p:attrNameLst>
                                      </p:cBhvr>
                                      <p:to>
                                        <p:strVal val="visible"/>
                                      </p:to>
                                    </p:set>
                                    <p:animEffect transition="in" filter="wipe(left)">
                                      <p:cBhvr>
                                        <p:cTn id="22" dur="2000"/>
                                        <p:tgtEl>
                                          <p:spTgt spid="6">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animBg="0"/>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0" y="829958"/>
            <a:ext cx="9144000" cy="453183"/>
          </a:xfrm>
        </p:spPr>
        <p:txBody>
          <a:bodyPr/>
          <a:lstStyle/>
          <a:p>
            <a:r>
              <a:rPr lang="en-GB" dirty="0"/>
              <a:t>Map of how IPCC report from Sept 2013 was discussed </a:t>
            </a:r>
            <a:r>
              <a:rPr lang="en-GB" dirty="0" smtClean="0"/>
              <a:t>online</a:t>
            </a:r>
            <a:endParaRPr lang="en-GB" dirty="0"/>
          </a:p>
        </p:txBody>
      </p:sp>
      <p:sp>
        <p:nvSpPr>
          <p:cNvPr id="3" name="Title 2"/>
          <p:cNvSpPr>
            <a:spLocks noGrp="1"/>
          </p:cNvSpPr>
          <p:nvPr>
            <p:ph type="title"/>
          </p:nvPr>
        </p:nvSpPr>
        <p:spPr/>
        <p:txBody>
          <a:bodyPr/>
          <a:lstStyle/>
          <a:p>
            <a:r>
              <a:rPr lang="en-GB" dirty="0"/>
              <a:t>Challenge: Identifying relevant discussion can be difficult </a:t>
            </a:r>
          </a:p>
        </p:txBody>
      </p:sp>
      <p:pic>
        <p:nvPicPr>
          <p:cNvPr id="5" name="Picture 2" descr="G:\WG2 keywords U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51" y="1372580"/>
            <a:ext cx="6115141" cy="4864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99006" y="2564905"/>
            <a:ext cx="2326412" cy="1734697"/>
          </a:xfrm>
          <a:prstGeom prst="rect">
            <a:avLst/>
          </a:prstGeom>
          <a:solidFill>
            <a:schemeClr val="accent5"/>
          </a:solidFill>
          <a:ln>
            <a:solidFill>
              <a:schemeClr val="accent5"/>
            </a:solidFill>
          </a:ln>
        </p:spPr>
        <p:txBody>
          <a:bodyPr wrap="square" lIns="72000" tIns="36000" rIns="72000" bIns="36000" rtlCol="0">
            <a:spAutoFit/>
          </a:bodyPr>
          <a:lstStyle/>
          <a:p>
            <a:r>
              <a:rPr lang="en-GB" dirty="0" smtClean="0">
                <a:solidFill>
                  <a:schemeClr val="bg1"/>
                </a:solidFill>
              </a:rPr>
              <a:t>Armed </a:t>
            </a:r>
            <a:r>
              <a:rPr lang="en-GB" dirty="0">
                <a:solidFill>
                  <a:schemeClr val="bg1"/>
                </a:solidFill>
              </a:rPr>
              <a:t>police officer reinstated because </a:t>
            </a:r>
            <a:r>
              <a:rPr lang="en-GB" b="1" dirty="0">
                <a:solidFill>
                  <a:schemeClr val="bg1"/>
                </a:solidFill>
              </a:rPr>
              <a:t>sex</a:t>
            </a:r>
            <a:r>
              <a:rPr lang="en-GB" dirty="0">
                <a:solidFill>
                  <a:schemeClr val="bg1"/>
                </a:solidFill>
              </a:rPr>
              <a:t> on duty is 'like a tea break' </a:t>
            </a:r>
            <a:r>
              <a:rPr lang="en-GB" dirty="0" smtClean="0">
                <a:solidFill>
                  <a:schemeClr val="bg1"/>
                </a:solidFill>
              </a:rPr>
              <a:t>- MIRROR </a:t>
            </a:r>
            <a:r>
              <a:rPr lang="en-GB" dirty="0" smtClean="0">
                <a:solidFill>
                  <a:schemeClr val="bg1"/>
                </a:solidFill>
                <a:hlinkClick r:id="rId3" tooltip="http://bit.ly/1eHvK6R"/>
              </a:rPr>
              <a:t>http://bit.ly/1eHvK6R </a:t>
            </a:r>
            <a:r>
              <a:rPr lang="en-GB" dirty="0" smtClean="0">
                <a:solidFill>
                  <a:schemeClr val="bg1"/>
                </a:solidFill>
              </a:rPr>
              <a:t> </a:t>
            </a:r>
            <a:r>
              <a:rPr lang="en-GB" dirty="0">
                <a:solidFill>
                  <a:schemeClr val="bg1"/>
                </a:solidFill>
                <a:hlinkClick r:id="rId4"/>
              </a:rPr>
              <a:t>#</a:t>
            </a:r>
            <a:r>
              <a:rPr lang="en-GB" b="1" dirty="0" err="1">
                <a:solidFill>
                  <a:schemeClr val="bg1"/>
                </a:solidFill>
                <a:hlinkClick r:id="rId4"/>
              </a:rPr>
              <a:t>ipcc</a:t>
            </a:r>
            <a:endParaRPr lang="en-GB" dirty="0">
              <a:solidFill>
                <a:schemeClr val="bg1"/>
              </a:solidFill>
            </a:endParaRPr>
          </a:p>
        </p:txBody>
      </p:sp>
      <p:sp>
        <p:nvSpPr>
          <p:cNvPr id="9" name="Oval 8"/>
          <p:cNvSpPr/>
          <p:nvPr/>
        </p:nvSpPr>
        <p:spPr bwMode="auto">
          <a:xfrm>
            <a:off x="3840842" y="3068960"/>
            <a:ext cx="2559053" cy="2048036"/>
          </a:xfrm>
          <a:prstGeom prst="ellipse">
            <a:avLst/>
          </a:prstGeom>
          <a:noFill/>
          <a:ln w="57150" cap="flat" cmpd="sng" algn="ctr">
            <a:solidFill>
              <a:schemeClr val="accent5"/>
            </a:solid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cxnSp>
        <p:nvCxnSpPr>
          <p:cNvPr id="10" name="Straight Arrow Connector 9"/>
          <p:cNvCxnSpPr/>
          <p:nvPr/>
        </p:nvCxnSpPr>
        <p:spPr bwMode="auto">
          <a:xfrm flipV="1">
            <a:off x="6100785" y="3356992"/>
            <a:ext cx="598221" cy="447954"/>
          </a:xfrm>
          <a:prstGeom prst="straightConnector1">
            <a:avLst/>
          </a:prstGeom>
          <a:solidFill>
            <a:schemeClr val="accent2"/>
          </a:solidFill>
          <a:ln w="57150" cap="flat" cmpd="sng" algn="ctr">
            <a:solidFill>
              <a:srgbClr val="C00000"/>
            </a:solidFill>
            <a:prstDash val="solid"/>
            <a:round/>
            <a:headEnd type="none" w="med" len="med"/>
            <a:tailEnd type="arrow"/>
          </a:ln>
          <a:effectLst/>
        </p:spPr>
      </p:cxnSp>
    </p:spTree>
    <p:extLst>
      <p:ext uri="{BB962C8B-B14F-4D97-AF65-F5344CB8AC3E}">
        <p14:creationId xmlns:p14="http://schemas.microsoft.com/office/powerpoint/2010/main" val="203089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137" y="0"/>
            <a:ext cx="8841753" cy="785794"/>
          </a:xfrm>
        </p:spPr>
        <p:txBody>
          <a:bodyPr/>
          <a:lstStyle/>
          <a:p>
            <a:r>
              <a:rPr lang="en-GB" dirty="0" smtClean="0"/>
              <a:t>Challenge: Identifying ‘public opinion’ isn’t easy </a:t>
            </a:r>
            <a:r>
              <a:rPr lang="en-GB" dirty="0" smtClean="0"/>
              <a:t>either…</a:t>
            </a:r>
            <a:endParaRPr lang="en-GB" dirty="0"/>
          </a:p>
        </p:txBody>
      </p:sp>
      <p:graphicFrame>
        <p:nvGraphicFramePr>
          <p:cNvPr id="5" name="Content Placeholder 4"/>
          <p:cNvGraphicFramePr>
            <a:graphicFrameLocks noGrp="1"/>
          </p:cNvGraphicFramePr>
          <p:nvPr>
            <p:ph sz="quarter" idx="10"/>
            <p:extLst>
              <p:ext uri="{D42A27DB-BD31-4B8C-83A1-F6EECF244321}">
                <p14:modId xmlns:p14="http://schemas.microsoft.com/office/powerpoint/2010/main" val="2078225978"/>
              </p:ext>
            </p:extLst>
          </p:nvPr>
        </p:nvGraphicFramePr>
        <p:xfrm>
          <a:off x="-72433" y="907566"/>
          <a:ext cx="3332721" cy="41398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ontent Placeholder 4"/>
          <p:cNvGraphicFramePr>
            <a:graphicFrameLocks noGrp="1"/>
          </p:cNvGraphicFramePr>
          <p:nvPr>
            <p:ph sz="quarter" idx="10"/>
            <p:extLst>
              <p:ext uri="{D42A27DB-BD31-4B8C-83A1-F6EECF244321}">
                <p14:modId xmlns:p14="http://schemas.microsoft.com/office/powerpoint/2010/main" val="1404564220"/>
              </p:ext>
            </p:extLst>
          </p:nvPr>
        </p:nvGraphicFramePr>
        <p:xfrm>
          <a:off x="-111596" y="4645140"/>
          <a:ext cx="1426619" cy="2096228"/>
        </p:xfrm>
        <a:graphic>
          <a:graphicData uri="http://schemas.openxmlformats.org/drawingml/2006/chart">
            <c:chart xmlns:c="http://schemas.openxmlformats.org/drawingml/2006/chart" xmlns:r="http://schemas.openxmlformats.org/officeDocument/2006/relationships" r:id="rId4"/>
          </a:graphicData>
        </a:graphic>
      </p:graphicFrame>
      <p:pic>
        <p:nvPicPr>
          <p:cNvPr id="7" name="Picture 53" descr="C:\Documents and Settings\tom.warren\Desktop\Social Media Icons\twitterbird_w.wmf"/>
          <p:cNvPicPr>
            <a:picLocks noChangeAspect="1" noChangeArrowheads="1"/>
          </p:cNvPicPr>
          <p:nvPr/>
        </p:nvPicPr>
        <p:blipFill>
          <a:blip r:embed="rId5"/>
          <a:srcRect/>
          <a:stretch>
            <a:fillRect/>
          </a:stretch>
        </p:blipFill>
        <p:spPr bwMode="auto">
          <a:xfrm>
            <a:off x="351754" y="2250054"/>
            <a:ext cx="1028419" cy="768359"/>
          </a:xfrm>
          <a:prstGeom prst="rect">
            <a:avLst/>
          </a:prstGeom>
          <a:noFill/>
        </p:spPr>
      </p:pic>
      <p:pic>
        <p:nvPicPr>
          <p:cNvPr id="11" name="Picture 2" descr="http://static.bbci.co.uk/frameworks/barlesque/2.51.4/orb/4/img/bbc-blocks-dar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0899" y="3560930"/>
            <a:ext cx="1202257" cy="3721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tatic.bbci.co.uk/frameworks/barlesque/2.51.4/orb/4/img/bbc-blocks-dar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636" y="5287851"/>
            <a:ext cx="478216" cy="1480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
          <p:cNvSpPr txBox="1"/>
          <p:nvPr/>
        </p:nvSpPr>
        <p:spPr>
          <a:xfrm>
            <a:off x="950235" y="4039442"/>
            <a:ext cx="1494760" cy="73866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pPr>
            <a:r>
              <a:rPr lang="en-GB" sz="1600" b="1" dirty="0" smtClean="0">
                <a:solidFill>
                  <a:srgbClr val="FFFFFF"/>
                </a:solidFill>
                <a:latin typeface="AvantGarde" pitchFamily="34" charset="0"/>
              </a:rPr>
              <a:t>Traditional news</a:t>
            </a:r>
          </a:p>
          <a:p>
            <a:pPr algn="ctr">
              <a:spcBef>
                <a:spcPct val="0"/>
              </a:spcBef>
            </a:pPr>
            <a:r>
              <a:rPr lang="en-GB" sz="1600" b="1" dirty="0" smtClean="0">
                <a:solidFill>
                  <a:srgbClr val="FFFFFF"/>
                </a:solidFill>
                <a:latin typeface="AvantGarde" pitchFamily="34" charset="0"/>
              </a:rPr>
              <a:t> 43%</a:t>
            </a:r>
          </a:p>
        </p:txBody>
      </p:sp>
      <p:sp>
        <p:nvSpPr>
          <p:cNvPr id="16" name="TextBox 1"/>
          <p:cNvSpPr txBox="1"/>
          <p:nvPr/>
        </p:nvSpPr>
        <p:spPr>
          <a:xfrm>
            <a:off x="179095" y="5467500"/>
            <a:ext cx="936060" cy="553998"/>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pPr>
            <a:r>
              <a:rPr lang="en-GB" sz="1800" b="1" dirty="0" smtClean="0">
                <a:solidFill>
                  <a:srgbClr val="FFFFFF"/>
                </a:solidFill>
                <a:latin typeface="AvantGarde" pitchFamily="34" charset="0"/>
              </a:rPr>
              <a:t>Animal testing</a:t>
            </a:r>
            <a:endParaRPr lang="en-GB" sz="1800" dirty="0" smtClean="0">
              <a:solidFill>
                <a:srgbClr val="FFFFFF"/>
              </a:solidFill>
              <a:latin typeface="AvantGarde" pitchFamily="34" charset="0"/>
            </a:endParaRPr>
          </a:p>
        </p:txBody>
      </p:sp>
      <p:sp>
        <p:nvSpPr>
          <p:cNvPr id="17" name="TextBox 1"/>
          <p:cNvSpPr txBox="1"/>
          <p:nvPr/>
        </p:nvSpPr>
        <p:spPr>
          <a:xfrm>
            <a:off x="2108952" y="2635956"/>
            <a:ext cx="867794" cy="43088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pPr>
            <a:r>
              <a:rPr lang="en-GB" sz="1400" dirty="0" smtClean="0">
                <a:solidFill>
                  <a:srgbClr val="FFFFFF"/>
                </a:solidFill>
                <a:latin typeface="AvantGarde" pitchFamily="34" charset="0"/>
              </a:rPr>
              <a:t>Forums</a:t>
            </a:r>
          </a:p>
          <a:p>
            <a:pPr algn="ctr">
              <a:spcBef>
                <a:spcPct val="0"/>
              </a:spcBef>
            </a:pPr>
            <a:r>
              <a:rPr lang="en-GB" sz="1400" dirty="0">
                <a:solidFill>
                  <a:srgbClr val="FFFFFF"/>
                </a:solidFill>
                <a:latin typeface="AvantGarde" pitchFamily="34" charset="0"/>
              </a:rPr>
              <a:t>8</a:t>
            </a:r>
            <a:r>
              <a:rPr lang="en-GB" sz="1400" dirty="0" smtClean="0">
                <a:solidFill>
                  <a:srgbClr val="FFFFFF"/>
                </a:solidFill>
                <a:latin typeface="AvantGarde" pitchFamily="34" charset="0"/>
              </a:rPr>
              <a:t>%</a:t>
            </a:r>
          </a:p>
        </p:txBody>
      </p:sp>
      <p:sp>
        <p:nvSpPr>
          <p:cNvPr id="18" name="TextBox 1"/>
          <p:cNvSpPr txBox="1"/>
          <p:nvPr/>
        </p:nvSpPr>
        <p:spPr>
          <a:xfrm>
            <a:off x="1485308" y="2063848"/>
            <a:ext cx="867794" cy="43088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pPr>
            <a:r>
              <a:rPr lang="en-GB" sz="1400" b="1" dirty="0" smtClean="0">
                <a:solidFill>
                  <a:srgbClr val="FFFFFF"/>
                </a:solidFill>
                <a:latin typeface="AvantGarde" pitchFamily="34" charset="0"/>
              </a:rPr>
              <a:t>Blogs</a:t>
            </a:r>
          </a:p>
          <a:p>
            <a:pPr algn="ctr">
              <a:spcBef>
                <a:spcPct val="0"/>
              </a:spcBef>
            </a:pPr>
            <a:r>
              <a:rPr lang="en-GB" sz="1400" b="1" dirty="0" smtClean="0">
                <a:solidFill>
                  <a:srgbClr val="FFFFFF"/>
                </a:solidFill>
                <a:latin typeface="AvantGarde" pitchFamily="34" charset="0"/>
              </a:rPr>
              <a:t>14%</a:t>
            </a:r>
          </a:p>
        </p:txBody>
      </p:sp>
      <p:grpSp>
        <p:nvGrpSpPr>
          <p:cNvPr id="35" name="Group 34"/>
          <p:cNvGrpSpPr/>
          <p:nvPr/>
        </p:nvGrpSpPr>
        <p:grpSpPr>
          <a:xfrm>
            <a:off x="1381492" y="5076980"/>
            <a:ext cx="1107617" cy="1232551"/>
            <a:chOff x="913996" y="4797152"/>
            <a:chExt cx="1199918" cy="1232551"/>
          </a:xfrm>
        </p:grpSpPr>
        <p:pic>
          <p:nvPicPr>
            <p:cNvPr id="20"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224" t="15165" r="21551" b="7500"/>
            <a:stretch/>
          </p:blipFill>
          <p:spPr bwMode="auto">
            <a:xfrm>
              <a:off x="913996" y="4797152"/>
              <a:ext cx="1199918" cy="123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1297931" y="5280441"/>
              <a:ext cx="432048" cy="276999"/>
            </a:xfrm>
            <a:prstGeom prst="rect">
              <a:avLst/>
            </a:prstGeom>
            <a:noFill/>
          </p:spPr>
          <p:txBody>
            <a:bodyPr wrap="square" lIns="0" tIns="0" rIns="0" bIns="0" rtlCol="0">
              <a:spAutoFit/>
            </a:bodyPr>
            <a:lstStyle/>
            <a:p>
              <a:pPr algn="ctr">
                <a:spcBef>
                  <a:spcPct val="0"/>
                </a:spcBef>
              </a:pPr>
              <a:r>
                <a:rPr lang="en-GB" b="1" dirty="0" smtClean="0">
                  <a:solidFill>
                    <a:srgbClr val="FFFFFF"/>
                  </a:solidFill>
                  <a:cs typeface="Arial" charset="0"/>
                </a:rPr>
                <a:t>GM</a:t>
              </a:r>
            </a:p>
          </p:txBody>
        </p:sp>
      </p:grpSp>
      <p:grpSp>
        <p:nvGrpSpPr>
          <p:cNvPr id="36" name="Group 35"/>
          <p:cNvGrpSpPr/>
          <p:nvPr/>
        </p:nvGrpSpPr>
        <p:grpSpPr>
          <a:xfrm>
            <a:off x="2685274" y="5078330"/>
            <a:ext cx="1161400" cy="1231200"/>
            <a:chOff x="3410283" y="4817240"/>
            <a:chExt cx="1258183" cy="1231200"/>
          </a:xfrm>
        </p:grpSpPr>
        <p:pic>
          <p:nvPicPr>
            <p:cNvPr id="29"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10283" y="4817240"/>
              <a:ext cx="1258183" cy="123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3654562" y="5307564"/>
              <a:ext cx="1013903" cy="276999"/>
            </a:xfrm>
            <a:prstGeom prst="rect">
              <a:avLst/>
            </a:prstGeom>
            <a:noFill/>
          </p:spPr>
          <p:txBody>
            <a:bodyPr wrap="square" lIns="0" tIns="0" rIns="0" bIns="0" rtlCol="0">
              <a:spAutoFit/>
            </a:bodyPr>
            <a:lstStyle/>
            <a:p>
              <a:pPr>
                <a:spcBef>
                  <a:spcPct val="0"/>
                </a:spcBef>
              </a:pPr>
              <a:r>
                <a:rPr lang="en-GB" b="1" dirty="0" smtClean="0">
                  <a:solidFill>
                    <a:srgbClr val="FFFFFF"/>
                  </a:solidFill>
                  <a:cs typeface="Arial" charset="0"/>
                </a:rPr>
                <a:t>Measles</a:t>
              </a:r>
            </a:p>
          </p:txBody>
        </p:sp>
      </p:grpSp>
      <p:sp>
        <p:nvSpPr>
          <p:cNvPr id="30" name="TextBox 1"/>
          <p:cNvSpPr txBox="1"/>
          <p:nvPr/>
        </p:nvSpPr>
        <p:spPr>
          <a:xfrm>
            <a:off x="118582" y="3141908"/>
            <a:ext cx="1494760" cy="492443"/>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0"/>
              </a:spcBef>
            </a:pPr>
            <a:r>
              <a:rPr lang="en-GB" sz="1600" b="1" dirty="0" smtClean="0">
                <a:solidFill>
                  <a:srgbClr val="FFFFFF"/>
                </a:solidFill>
                <a:latin typeface="AvantGarde" pitchFamily="34" charset="0"/>
              </a:rPr>
              <a:t>Twitter</a:t>
            </a:r>
          </a:p>
          <a:p>
            <a:pPr algn="ctr">
              <a:spcBef>
                <a:spcPct val="0"/>
              </a:spcBef>
            </a:pPr>
            <a:r>
              <a:rPr lang="en-GB" sz="1600" b="1" dirty="0" smtClean="0">
                <a:solidFill>
                  <a:srgbClr val="FFFFFF"/>
                </a:solidFill>
                <a:latin typeface="AvantGarde" pitchFamily="34" charset="0"/>
              </a:rPr>
              <a:t> 35%</a:t>
            </a:r>
          </a:p>
        </p:txBody>
      </p:sp>
      <p:grpSp>
        <p:nvGrpSpPr>
          <p:cNvPr id="4" name="Group 3"/>
          <p:cNvGrpSpPr/>
          <p:nvPr/>
        </p:nvGrpSpPr>
        <p:grpSpPr>
          <a:xfrm>
            <a:off x="6651578" y="5117262"/>
            <a:ext cx="1123200" cy="1192268"/>
            <a:chOff x="6736086" y="4762284"/>
            <a:chExt cx="1216800" cy="1192268"/>
          </a:xfrm>
        </p:grpSpPr>
        <p:pic>
          <p:nvPicPr>
            <p:cNvPr id="31"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074" t="14322" r="3074" b="3060"/>
            <a:stretch/>
          </p:blipFill>
          <p:spPr bwMode="auto">
            <a:xfrm>
              <a:off x="6736086" y="4762284"/>
              <a:ext cx="1216800" cy="1192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6832880" y="5240233"/>
              <a:ext cx="1072448" cy="276999"/>
            </a:xfrm>
            <a:prstGeom prst="rect">
              <a:avLst/>
            </a:prstGeom>
            <a:noFill/>
          </p:spPr>
          <p:txBody>
            <a:bodyPr wrap="square" lIns="0" tIns="0" rIns="0" bIns="0" rtlCol="0">
              <a:spAutoFit/>
            </a:bodyPr>
            <a:lstStyle/>
            <a:p>
              <a:pPr algn="ctr">
                <a:spcBef>
                  <a:spcPct val="0"/>
                </a:spcBef>
              </a:pPr>
              <a:r>
                <a:rPr lang="en-GB" b="1" dirty="0" smtClean="0">
                  <a:solidFill>
                    <a:srgbClr val="FFFFFF"/>
                  </a:solidFill>
                  <a:cs typeface="Arial" charset="0"/>
                </a:rPr>
                <a:t>Fracking</a:t>
              </a:r>
            </a:p>
          </p:txBody>
        </p:sp>
      </p:grpSp>
      <p:grpSp>
        <p:nvGrpSpPr>
          <p:cNvPr id="14" name="Group 13"/>
          <p:cNvGrpSpPr/>
          <p:nvPr/>
        </p:nvGrpSpPr>
        <p:grpSpPr>
          <a:xfrm>
            <a:off x="7970945" y="5049530"/>
            <a:ext cx="1158251" cy="1260000"/>
            <a:chOff x="8052570" y="4867493"/>
            <a:chExt cx="1254772" cy="1260000"/>
          </a:xfrm>
        </p:grpSpPr>
        <p:pic>
          <p:nvPicPr>
            <p:cNvPr id="34"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8656" t="13674" r="8656" b="2899"/>
            <a:stretch/>
          </p:blipFill>
          <p:spPr bwMode="auto">
            <a:xfrm>
              <a:off x="8052570" y="4867493"/>
              <a:ext cx="1254772" cy="12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8169562" y="5260547"/>
              <a:ext cx="1072448" cy="553998"/>
            </a:xfrm>
            <a:prstGeom prst="rect">
              <a:avLst/>
            </a:prstGeom>
            <a:noFill/>
          </p:spPr>
          <p:txBody>
            <a:bodyPr wrap="square" lIns="0" tIns="0" rIns="0" bIns="0" rtlCol="0">
              <a:spAutoFit/>
            </a:bodyPr>
            <a:lstStyle/>
            <a:p>
              <a:pPr algn="ctr">
                <a:spcBef>
                  <a:spcPct val="0"/>
                </a:spcBef>
              </a:pPr>
              <a:r>
                <a:rPr lang="en-GB" b="1" dirty="0" smtClean="0">
                  <a:solidFill>
                    <a:srgbClr val="FFFFFF"/>
                  </a:solidFill>
                  <a:cs typeface="Arial" charset="0"/>
                </a:rPr>
                <a:t>Badger cull</a:t>
              </a:r>
            </a:p>
          </p:txBody>
        </p:sp>
      </p:grpSp>
      <p:grpSp>
        <p:nvGrpSpPr>
          <p:cNvPr id="3" name="Group 2"/>
          <p:cNvGrpSpPr/>
          <p:nvPr/>
        </p:nvGrpSpPr>
        <p:grpSpPr>
          <a:xfrm>
            <a:off x="5347476" y="5078330"/>
            <a:ext cx="1085654" cy="1231200"/>
            <a:chOff x="4186262" y="3503616"/>
            <a:chExt cx="1176125" cy="1231200"/>
          </a:xfrm>
        </p:grpSpPr>
        <p:pic>
          <p:nvPicPr>
            <p:cNvPr id="42" name="Picture 31"/>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8081" r="18249"/>
            <a:stretch/>
          </p:blipFill>
          <p:spPr bwMode="auto">
            <a:xfrm>
              <a:off x="4186262" y="3503616"/>
              <a:ext cx="1176125" cy="123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3"/>
            <p:cNvSpPr txBox="1"/>
            <p:nvPr/>
          </p:nvSpPr>
          <p:spPr>
            <a:xfrm>
              <a:off x="4340932" y="4016097"/>
              <a:ext cx="900100" cy="276999"/>
            </a:xfrm>
            <a:prstGeom prst="rect">
              <a:avLst/>
            </a:prstGeom>
            <a:noFill/>
          </p:spPr>
          <p:txBody>
            <a:bodyPr wrap="square" lIns="0" tIns="0" rIns="0" bIns="0" rtlCol="0">
              <a:spAutoFit/>
            </a:bodyPr>
            <a:lstStyle/>
            <a:p>
              <a:pPr algn="ctr">
                <a:spcBef>
                  <a:spcPct val="0"/>
                </a:spcBef>
              </a:pPr>
              <a:r>
                <a:rPr lang="en-GB" b="1" dirty="0" smtClean="0">
                  <a:solidFill>
                    <a:srgbClr val="FFFFFF"/>
                  </a:solidFill>
                  <a:cs typeface="Arial" charset="0"/>
                </a:rPr>
                <a:t>Meteor</a:t>
              </a:r>
            </a:p>
          </p:txBody>
        </p:sp>
      </p:grpSp>
      <p:grpSp>
        <p:nvGrpSpPr>
          <p:cNvPr id="9" name="Group 8"/>
          <p:cNvGrpSpPr/>
          <p:nvPr/>
        </p:nvGrpSpPr>
        <p:grpSpPr>
          <a:xfrm>
            <a:off x="4040248" y="5078330"/>
            <a:ext cx="1088934" cy="1231200"/>
            <a:chOff x="4364937" y="2852386"/>
            <a:chExt cx="1179678" cy="1231200"/>
          </a:xfrm>
        </p:grpSpPr>
        <p:pic>
          <p:nvPicPr>
            <p:cNvPr id="43" name="Picture 32"/>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8081" r="18057"/>
            <a:stretch/>
          </p:blipFill>
          <p:spPr bwMode="auto">
            <a:xfrm>
              <a:off x="4364937" y="2852386"/>
              <a:ext cx="1179678" cy="123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4416123" y="3171918"/>
              <a:ext cx="1072448" cy="553998"/>
            </a:xfrm>
            <a:prstGeom prst="rect">
              <a:avLst/>
            </a:prstGeom>
            <a:noFill/>
          </p:spPr>
          <p:txBody>
            <a:bodyPr wrap="square" lIns="0" tIns="0" rIns="0" bIns="0" rtlCol="0">
              <a:spAutoFit/>
            </a:bodyPr>
            <a:lstStyle/>
            <a:p>
              <a:pPr algn="ctr">
                <a:spcBef>
                  <a:spcPct val="0"/>
                </a:spcBef>
              </a:pPr>
              <a:r>
                <a:rPr lang="en-GB" b="1" dirty="0" smtClean="0">
                  <a:solidFill>
                    <a:srgbClr val="FFFFFF"/>
                  </a:solidFill>
                  <a:cs typeface="Arial" charset="0"/>
                </a:rPr>
                <a:t>Horse-meat</a:t>
              </a:r>
            </a:p>
          </p:txBody>
        </p:sp>
      </p:grpSp>
      <p:pic>
        <p:nvPicPr>
          <p:cNvPr id="38" name="Picture 53" descr="C:\Documents and Settings\tom.warren\Desktop\Social Media Icons\twitterbird_w.wmf"/>
          <p:cNvPicPr>
            <a:picLocks noChangeAspect="1" noChangeArrowheads="1"/>
          </p:cNvPicPr>
          <p:nvPr/>
        </p:nvPicPr>
        <p:blipFill>
          <a:blip r:embed="rId5"/>
          <a:srcRect/>
          <a:stretch>
            <a:fillRect/>
          </a:stretch>
        </p:blipFill>
        <p:spPr bwMode="auto">
          <a:xfrm>
            <a:off x="1575166" y="5245990"/>
            <a:ext cx="263135" cy="196595"/>
          </a:xfrm>
          <a:prstGeom prst="rect">
            <a:avLst/>
          </a:prstGeom>
          <a:noFill/>
        </p:spPr>
      </p:pic>
      <p:pic>
        <p:nvPicPr>
          <p:cNvPr id="39" name="Picture 53" descr="C:\Documents and Settings\tom.warren\Desktop\Social Media Icons\twitterbird_w.wmf"/>
          <p:cNvPicPr>
            <a:picLocks noChangeAspect="1" noChangeArrowheads="1"/>
          </p:cNvPicPr>
          <p:nvPr/>
        </p:nvPicPr>
        <p:blipFill>
          <a:blip r:embed="rId5"/>
          <a:srcRect/>
          <a:stretch>
            <a:fillRect/>
          </a:stretch>
        </p:blipFill>
        <p:spPr bwMode="auto">
          <a:xfrm>
            <a:off x="2877948" y="5299565"/>
            <a:ext cx="263135" cy="196595"/>
          </a:xfrm>
          <a:prstGeom prst="rect">
            <a:avLst/>
          </a:prstGeom>
          <a:noFill/>
        </p:spPr>
      </p:pic>
      <p:pic>
        <p:nvPicPr>
          <p:cNvPr id="41" name="Picture 53" descr="C:\Documents and Settings\tom.warren\Desktop\Social Media Icons\twitterbird_w.wmf"/>
          <p:cNvPicPr>
            <a:picLocks noChangeAspect="1" noChangeArrowheads="1"/>
          </p:cNvPicPr>
          <p:nvPr/>
        </p:nvPicPr>
        <p:blipFill>
          <a:blip r:embed="rId5"/>
          <a:srcRect/>
          <a:stretch>
            <a:fillRect/>
          </a:stretch>
        </p:blipFill>
        <p:spPr bwMode="auto">
          <a:xfrm>
            <a:off x="4231874" y="5202752"/>
            <a:ext cx="263135" cy="196595"/>
          </a:xfrm>
          <a:prstGeom prst="rect">
            <a:avLst/>
          </a:prstGeom>
          <a:noFill/>
        </p:spPr>
      </p:pic>
      <p:pic>
        <p:nvPicPr>
          <p:cNvPr id="45" name="Picture 53" descr="C:\Documents and Settings\tom.warren\Desktop\Social Media Icons\twitterbird_w.wmf"/>
          <p:cNvPicPr>
            <a:picLocks noChangeAspect="1" noChangeArrowheads="1"/>
          </p:cNvPicPr>
          <p:nvPr/>
        </p:nvPicPr>
        <p:blipFill>
          <a:blip r:embed="rId5"/>
          <a:srcRect/>
          <a:stretch>
            <a:fillRect/>
          </a:stretch>
        </p:blipFill>
        <p:spPr bwMode="auto">
          <a:xfrm>
            <a:off x="5539874" y="5190051"/>
            <a:ext cx="263135" cy="196595"/>
          </a:xfrm>
          <a:prstGeom prst="rect">
            <a:avLst/>
          </a:prstGeom>
          <a:noFill/>
        </p:spPr>
      </p:pic>
      <p:pic>
        <p:nvPicPr>
          <p:cNvPr id="46" name="Picture 53" descr="C:\Documents and Settings\tom.warren\Desktop\Social Media Icons\twitterbird_w.wmf"/>
          <p:cNvPicPr>
            <a:picLocks noChangeAspect="1" noChangeArrowheads="1"/>
          </p:cNvPicPr>
          <p:nvPr/>
        </p:nvPicPr>
        <p:blipFill>
          <a:blip r:embed="rId5"/>
          <a:srcRect/>
          <a:stretch>
            <a:fillRect/>
          </a:stretch>
        </p:blipFill>
        <p:spPr bwMode="auto">
          <a:xfrm>
            <a:off x="6808502" y="5299564"/>
            <a:ext cx="263135" cy="196595"/>
          </a:xfrm>
          <a:prstGeom prst="rect">
            <a:avLst/>
          </a:prstGeom>
          <a:noFill/>
        </p:spPr>
      </p:pic>
      <p:pic>
        <p:nvPicPr>
          <p:cNvPr id="48" name="Picture 53" descr="C:\Documents and Settings\tom.warren\Desktop\Social Media Icons\twitterbird_w.wmf"/>
          <p:cNvPicPr>
            <a:picLocks noChangeAspect="1" noChangeArrowheads="1"/>
          </p:cNvPicPr>
          <p:nvPr/>
        </p:nvPicPr>
        <p:blipFill>
          <a:blip r:embed="rId5"/>
          <a:srcRect/>
          <a:stretch>
            <a:fillRect/>
          </a:stretch>
        </p:blipFill>
        <p:spPr bwMode="auto">
          <a:xfrm>
            <a:off x="8110195" y="5234774"/>
            <a:ext cx="263135" cy="196595"/>
          </a:xfrm>
          <a:prstGeom prst="rect">
            <a:avLst/>
          </a:prstGeom>
          <a:noFill/>
        </p:spPr>
      </p:pic>
      <p:pic>
        <p:nvPicPr>
          <p:cNvPr id="49" name="Picture 2" descr="http://static.bbci.co.uk/frameworks/barlesque/2.51.4/orb/4/img/bbc-blocks-dar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7021" y="5799137"/>
            <a:ext cx="348923" cy="1080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tatic.bbci.co.uk/frameworks/barlesque/2.51.4/orb/4/img/bbc-blocks-dar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841" y="5888348"/>
            <a:ext cx="348923" cy="1080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tatic.bbci.co.uk/frameworks/barlesque/2.51.4/orb/4/img/bbc-blocks-dar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5555" y="5278645"/>
            <a:ext cx="348923" cy="108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http://static.bbci.co.uk/frameworks/barlesque/2.51.4/orb/4/img/bbc-blocks-dar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6519" y="5345346"/>
            <a:ext cx="348923" cy="1080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tatic.bbci.co.uk/frameworks/barlesque/2.51.4/orb/4/img/bbc-blocks-dar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6571" y="5506268"/>
            <a:ext cx="348923" cy="1080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tatic.bbci.co.uk/frameworks/barlesque/2.51.4/orb/4/img/bbc-blocks-dar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4753" y="5265426"/>
            <a:ext cx="348923" cy="1080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3" descr="C:\Documents and Settings\tom.warren\Desktop\Social Media Icons\twitterbird_w.wmf"/>
          <p:cNvPicPr>
            <a:picLocks noChangeAspect="1" noChangeArrowheads="1"/>
          </p:cNvPicPr>
          <p:nvPr/>
        </p:nvPicPr>
        <p:blipFill>
          <a:blip r:embed="rId5"/>
          <a:srcRect/>
          <a:stretch>
            <a:fillRect/>
          </a:stretch>
        </p:blipFill>
        <p:spPr bwMode="auto">
          <a:xfrm>
            <a:off x="187331" y="5301419"/>
            <a:ext cx="263135" cy="196595"/>
          </a:xfrm>
          <a:prstGeom prst="rect">
            <a:avLst/>
          </a:prstGeom>
          <a:noFill/>
        </p:spPr>
      </p:pic>
      <p:pic>
        <p:nvPicPr>
          <p:cNvPr id="59"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53574" y="2025972"/>
            <a:ext cx="2546618" cy="118700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0"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33130" y="2088196"/>
            <a:ext cx="2570125" cy="126879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 name="Picture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40249" y="3474240"/>
            <a:ext cx="2983707" cy="153893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2" name="TextBox 61"/>
          <p:cNvSpPr txBox="1"/>
          <p:nvPr/>
        </p:nvSpPr>
        <p:spPr>
          <a:xfrm>
            <a:off x="5059268" y="2033433"/>
            <a:ext cx="1268653" cy="430887"/>
          </a:xfrm>
          <a:prstGeom prst="rect">
            <a:avLst/>
          </a:prstGeom>
          <a:noFill/>
        </p:spPr>
        <p:txBody>
          <a:bodyPr wrap="square" lIns="0" tIns="0" rIns="0" bIns="0" rtlCol="0">
            <a:spAutoFit/>
          </a:bodyPr>
          <a:lstStyle/>
          <a:p>
            <a:pPr>
              <a:spcBef>
                <a:spcPct val="0"/>
              </a:spcBef>
            </a:pPr>
            <a:r>
              <a:rPr lang="en-GB" sz="1400" b="1" i="1" dirty="0" smtClean="0">
                <a:solidFill>
                  <a:srgbClr val="639EC8"/>
                </a:solidFill>
                <a:cs typeface="Arial" charset="0"/>
              </a:rPr>
              <a:t>The Guardian Newspaper</a:t>
            </a:r>
          </a:p>
        </p:txBody>
      </p:sp>
      <p:sp>
        <p:nvSpPr>
          <p:cNvPr id="63" name="TextBox 62"/>
          <p:cNvSpPr txBox="1"/>
          <p:nvPr/>
        </p:nvSpPr>
        <p:spPr>
          <a:xfrm>
            <a:off x="7499009" y="2099792"/>
            <a:ext cx="1594196" cy="430887"/>
          </a:xfrm>
          <a:prstGeom prst="rect">
            <a:avLst/>
          </a:prstGeom>
          <a:noFill/>
        </p:spPr>
        <p:txBody>
          <a:bodyPr wrap="square" lIns="0" tIns="0" rIns="0" bIns="0" rtlCol="0">
            <a:spAutoFit/>
          </a:bodyPr>
          <a:lstStyle/>
          <a:p>
            <a:pPr>
              <a:spcBef>
                <a:spcPct val="0"/>
              </a:spcBef>
            </a:pPr>
            <a:r>
              <a:rPr lang="en-GB" sz="1400" b="1" i="1" dirty="0" smtClean="0">
                <a:solidFill>
                  <a:srgbClr val="639EC8"/>
                </a:solidFill>
                <a:cs typeface="Arial" charset="0"/>
              </a:rPr>
              <a:t>British Medical Journal</a:t>
            </a:r>
          </a:p>
        </p:txBody>
      </p:sp>
      <p:sp>
        <p:nvSpPr>
          <p:cNvPr id="64" name="TextBox 63"/>
          <p:cNvSpPr txBox="1"/>
          <p:nvPr/>
        </p:nvSpPr>
        <p:spPr>
          <a:xfrm>
            <a:off x="5632525" y="3474240"/>
            <a:ext cx="1531763" cy="553998"/>
          </a:xfrm>
          <a:prstGeom prst="rect">
            <a:avLst/>
          </a:prstGeom>
          <a:noFill/>
        </p:spPr>
        <p:txBody>
          <a:bodyPr wrap="square" lIns="0" tIns="0" rIns="0" bIns="0" rtlCol="0">
            <a:spAutoFit/>
          </a:bodyPr>
          <a:lstStyle/>
          <a:p>
            <a:pPr>
              <a:spcBef>
                <a:spcPct val="0"/>
              </a:spcBef>
            </a:pPr>
            <a:r>
              <a:rPr lang="en-GB" sz="1200" b="1" i="1" dirty="0" smtClean="0">
                <a:solidFill>
                  <a:srgbClr val="639EC8"/>
                </a:solidFill>
                <a:cs typeface="Arial" charset="0"/>
              </a:rPr>
              <a:t>European Commissioner for Climate Action</a:t>
            </a:r>
          </a:p>
        </p:txBody>
      </p:sp>
      <p:sp>
        <p:nvSpPr>
          <p:cNvPr id="65" name="Right Arrow 64"/>
          <p:cNvSpPr/>
          <p:nvPr/>
        </p:nvSpPr>
        <p:spPr bwMode="auto">
          <a:xfrm>
            <a:off x="3203848" y="2924944"/>
            <a:ext cx="465282" cy="576064"/>
          </a:xfrm>
          <a:prstGeom prst="rightArrow">
            <a:avLst/>
          </a:prstGeom>
          <a:solidFill>
            <a:schemeClr val="tx2"/>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a:spcBef>
                <a:spcPct val="0"/>
              </a:spcBef>
              <a:buFont typeface="Arial" pitchFamily="34" charset="0"/>
              <a:buChar char="•"/>
            </a:pPr>
            <a:endParaRPr lang="en-GB" dirty="0" smtClean="0">
              <a:solidFill>
                <a:srgbClr val="FFFFFF"/>
              </a:solidFill>
              <a:cs typeface="Arial" charset="0"/>
            </a:endParaRPr>
          </a:p>
        </p:txBody>
      </p:sp>
      <p:sp>
        <p:nvSpPr>
          <p:cNvPr id="66" name="TextBox 65"/>
          <p:cNvSpPr txBox="1"/>
          <p:nvPr/>
        </p:nvSpPr>
        <p:spPr>
          <a:xfrm>
            <a:off x="3625765" y="908720"/>
            <a:ext cx="5338848" cy="923330"/>
          </a:xfrm>
          <a:prstGeom prst="rect">
            <a:avLst/>
          </a:prstGeom>
          <a:noFill/>
        </p:spPr>
        <p:txBody>
          <a:bodyPr wrap="square" lIns="0" tIns="0" rIns="0" bIns="0" rtlCol="0">
            <a:spAutoFit/>
          </a:bodyPr>
          <a:lstStyle/>
          <a:p>
            <a:pPr algn="ctr">
              <a:spcBef>
                <a:spcPct val="0"/>
              </a:spcBef>
            </a:pPr>
            <a:r>
              <a:rPr lang="en-GB" sz="2000" b="1" dirty="0" smtClean="0">
                <a:solidFill>
                  <a:srgbClr val="292926"/>
                </a:solidFill>
                <a:cs typeface="Arial" charset="0"/>
              </a:rPr>
              <a:t>Media agencies, charities, environmental organisations and politicians all have voices on social media </a:t>
            </a:r>
          </a:p>
        </p:txBody>
      </p:sp>
      <p:sp>
        <p:nvSpPr>
          <p:cNvPr id="56" name="Text Placeholder 4"/>
          <p:cNvSpPr txBox="1">
            <a:spLocks/>
          </p:cNvSpPr>
          <p:nvPr/>
        </p:nvSpPr>
        <p:spPr>
          <a:xfrm>
            <a:off x="1979712" y="6453336"/>
            <a:ext cx="6713361" cy="398909"/>
          </a:xfrm>
          <a:prstGeom prst="rect">
            <a:avLst/>
          </a:prstGeom>
        </p:spPr>
        <p:txBody>
          <a:bodyPr anchor="ctr"/>
          <a:lstStyle>
            <a:lvl1pPr marL="180975" indent="-180975" algn="l" rtl="0" eaLnBrk="1" fontAlgn="base" hangingPunct="1">
              <a:spcBef>
                <a:spcPts val="600"/>
              </a:spcBef>
              <a:spcAft>
                <a:spcPct val="0"/>
              </a:spcAft>
              <a:buFont typeface="Arial" pitchFamily="34" charset="0"/>
              <a:buChar char="•"/>
              <a:defRPr sz="1800" baseline="0">
                <a:solidFill>
                  <a:schemeClr val="tx1"/>
                </a:solidFill>
                <a:latin typeface="+mn-lt"/>
                <a:ea typeface="+mn-ea"/>
                <a:cs typeface="+mn-cs"/>
              </a:defRPr>
            </a:lvl1pPr>
            <a:lvl2pPr marL="358775" indent="-184150" algn="l" rtl="0" eaLnBrk="1" fontAlgn="base" hangingPunct="1">
              <a:spcBef>
                <a:spcPts val="600"/>
              </a:spcBef>
              <a:spcAft>
                <a:spcPct val="0"/>
              </a:spcAft>
              <a:buFont typeface="Arial" pitchFamily="34" charset="0"/>
              <a:buChar char="•"/>
              <a:defRPr sz="1800">
                <a:solidFill>
                  <a:schemeClr val="tx1"/>
                </a:solidFill>
                <a:latin typeface="+mn-lt"/>
              </a:defRPr>
            </a:lvl2pPr>
            <a:lvl3pPr marL="720000" indent="-228600" algn="l" rtl="0" eaLnBrk="1" fontAlgn="base" hangingPunct="1">
              <a:spcBef>
                <a:spcPts val="600"/>
              </a:spcBef>
              <a:spcAft>
                <a:spcPct val="0"/>
              </a:spcAft>
              <a:buFont typeface="Arial" pitchFamily="34" charset="0"/>
              <a:buChar char="•"/>
              <a:defRPr sz="1600">
                <a:solidFill>
                  <a:schemeClr val="tx1"/>
                </a:solidFill>
                <a:latin typeface="+mn-lt"/>
              </a:defRPr>
            </a:lvl3pPr>
            <a:lvl4pPr marL="1077913" indent="-273050" algn="l" rtl="0" eaLnBrk="1" fontAlgn="base" hangingPunct="1">
              <a:spcBef>
                <a:spcPts val="600"/>
              </a:spcBef>
              <a:spcAft>
                <a:spcPct val="0"/>
              </a:spcAft>
              <a:buFont typeface="Arial" pitchFamily="34" charset="0"/>
              <a:buChar char="•"/>
              <a:defRPr sz="1600" baseline="0">
                <a:solidFill>
                  <a:schemeClr val="tx1"/>
                </a:solidFill>
                <a:latin typeface="+mn-lt"/>
              </a:defRPr>
            </a:lvl4pPr>
            <a:lvl5pPr marL="1436688" indent="-271463" algn="l" rtl="0" eaLnBrk="1" fontAlgn="base" hangingPunct="1">
              <a:spcBef>
                <a:spcPts val="600"/>
              </a:spcBef>
              <a:spcAft>
                <a:spcPct val="0"/>
              </a:spcAft>
              <a:buFont typeface="Arial" pitchFamily="34" charset="0"/>
              <a:buChar char="•"/>
              <a:defRPr sz="1600" baseline="0">
                <a:solidFill>
                  <a:schemeClr val="tx1"/>
                </a:solidFill>
                <a:latin typeface="+mn-lt"/>
              </a:defRPr>
            </a:lvl5pPr>
            <a:lvl6pPr marL="2613025" indent="-268288" algn="l" rtl="0" eaLnBrk="1" fontAlgn="base" hangingPunct="1">
              <a:spcBef>
                <a:spcPct val="50000"/>
              </a:spcBef>
              <a:spcAft>
                <a:spcPct val="0"/>
              </a:spcAft>
              <a:buFont typeface="Arial" charset="0"/>
              <a:buChar char="–"/>
              <a:defRPr sz="2000">
                <a:solidFill>
                  <a:schemeClr val="tx1"/>
                </a:solidFill>
                <a:latin typeface="+mn-lt"/>
              </a:defRPr>
            </a:lvl6pPr>
            <a:lvl7pPr marL="3070225" indent="-268288" algn="l" rtl="0" eaLnBrk="1" fontAlgn="base" hangingPunct="1">
              <a:spcBef>
                <a:spcPct val="50000"/>
              </a:spcBef>
              <a:spcAft>
                <a:spcPct val="0"/>
              </a:spcAft>
              <a:buFont typeface="Arial" charset="0"/>
              <a:buChar char="–"/>
              <a:defRPr sz="2000">
                <a:solidFill>
                  <a:schemeClr val="tx1"/>
                </a:solidFill>
                <a:latin typeface="+mn-lt"/>
              </a:defRPr>
            </a:lvl7pPr>
            <a:lvl8pPr marL="3527425" indent="-268288" algn="l" rtl="0" eaLnBrk="1" fontAlgn="base" hangingPunct="1">
              <a:spcBef>
                <a:spcPct val="50000"/>
              </a:spcBef>
              <a:spcAft>
                <a:spcPct val="0"/>
              </a:spcAft>
              <a:buFont typeface="Arial" charset="0"/>
              <a:buChar char="–"/>
              <a:defRPr sz="2000">
                <a:solidFill>
                  <a:schemeClr val="tx1"/>
                </a:solidFill>
                <a:latin typeface="+mn-lt"/>
              </a:defRPr>
            </a:lvl8pPr>
            <a:lvl9pPr marL="3984625" indent="-268288" algn="l" rtl="0" eaLnBrk="1" fontAlgn="base" hangingPunct="1">
              <a:spcBef>
                <a:spcPct val="50000"/>
              </a:spcBef>
              <a:spcAft>
                <a:spcPct val="0"/>
              </a:spcAft>
              <a:buFont typeface="Arial" charset="0"/>
              <a:buChar char="–"/>
              <a:defRPr sz="2000">
                <a:solidFill>
                  <a:schemeClr val="tx1"/>
                </a:solidFill>
                <a:latin typeface="+mn-lt"/>
              </a:defRPr>
            </a:lvl9pPr>
          </a:lstStyle>
          <a:p>
            <a:pPr marL="0" indent="0">
              <a:buFont typeface="Arial" pitchFamily="34" charset="0"/>
              <a:buNone/>
              <a:defRPr/>
            </a:pPr>
            <a:r>
              <a:rPr lang="en-GB" sz="900" kern="0" dirty="0" smtClean="0">
                <a:solidFill>
                  <a:srgbClr val="292926"/>
                </a:solidFill>
              </a:rPr>
              <a:t>Source: Public Attitudes to  Science 2014, BIS/ </a:t>
            </a:r>
            <a:r>
              <a:rPr lang="en-GB" sz="900" kern="0" dirty="0">
                <a:solidFill>
                  <a:srgbClr val="292926"/>
                </a:solidFill>
              </a:rPr>
              <a:t>Ipsos MORI </a:t>
            </a:r>
            <a:r>
              <a:rPr lang="en-GB" sz="900" u="sng" kern="0" dirty="0">
                <a:solidFill>
                  <a:srgbClr val="003E74"/>
                </a:solidFill>
              </a:rPr>
              <a:t>http://www.ipsos-mori.com/Assets/Docs/Polls/pas-2014-social-listening-climate-change-and-animal-research.pdf</a:t>
            </a:r>
          </a:p>
        </p:txBody>
      </p:sp>
    </p:spTree>
    <p:extLst>
      <p:ext uri="{BB962C8B-B14F-4D97-AF65-F5344CB8AC3E}">
        <p14:creationId xmlns:p14="http://schemas.microsoft.com/office/powerpoint/2010/main" val="96549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10"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par>
                                <p:cTn id="51" presetID="10" presetClass="entr" presetSubtype="0"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par>
                                <p:cTn id="57" presetID="10"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par>
                                <p:cTn id="60" presetID="10" presetClass="entr" presetSubtype="0" fill="hold"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par>
                                <p:cTn id="63" presetID="10" presetClass="entr" presetSubtype="0" fill="hold"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par>
                                <p:cTn id="66" presetID="10" presetClass="entr" presetSubtype="0" fill="hold" nodeType="with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par>
                                <p:cTn id="69" presetID="10" presetClass="entr" presetSubtype="0" fill="hold"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nodeType="with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fade">
                                      <p:cBhvr>
                                        <p:cTn id="74" dur="500"/>
                                        <p:tgtEl>
                                          <p:spTgt spid="4"/>
                                        </p:tgtEl>
                                      </p:cBhvr>
                                    </p:animEffect>
                                  </p:childTnLst>
                                </p:cTn>
                              </p:par>
                              <p:par>
                                <p:cTn id="75" presetID="10" presetClass="entr" presetSubtype="0" fill="hold" nodeType="with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500"/>
                                        <p:tgtEl>
                                          <p:spTgt spid="53"/>
                                        </p:tgtEl>
                                      </p:cBhvr>
                                    </p:animEffect>
                                  </p:childTnLst>
                                </p:cTn>
                              </p:par>
                              <p:par>
                                <p:cTn id="78" presetID="10" presetClass="entr" presetSubtype="0" fill="hold" nodeType="with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500"/>
                                        <p:tgtEl>
                                          <p:spTgt spid="14"/>
                                        </p:tgtEl>
                                      </p:cBhvr>
                                    </p:animEffect>
                                  </p:childTnLst>
                                </p:cTn>
                              </p:par>
                              <p:par>
                                <p:cTn id="81" presetID="10" presetClass="entr" presetSubtype="0" fill="hold"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fade">
                                      <p:cBhvr>
                                        <p:cTn id="8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P spid="16" grpId="0"/>
      <p:bldP spid="62" grpId="0"/>
      <p:bldP spid="63" grpId="0"/>
      <p:bldP spid="64" grpId="0"/>
      <p:bldP spid="6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Ipsos MORI…</a:t>
            </a:r>
            <a:endParaRPr lang="en-GB" dirty="0"/>
          </a:p>
        </p:txBody>
      </p:sp>
      <p:sp>
        <p:nvSpPr>
          <p:cNvPr id="15" name="Rectangle 14"/>
          <p:cNvSpPr/>
          <p:nvPr/>
        </p:nvSpPr>
        <p:spPr bwMode="auto">
          <a:xfrm>
            <a:off x="107504" y="2276872"/>
            <a:ext cx="1659475" cy="1836936"/>
          </a:xfrm>
          <a:prstGeom prst="rect">
            <a:avLst/>
          </a:prstGeom>
          <a:solidFill>
            <a:srgbClr val="00577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a:solidFill>
                  <a:srgbClr val="FFFFFF"/>
                </a:solidFill>
                <a:ea typeface="MS PGothic" pitchFamily="34" charset="-128"/>
              </a:rPr>
              <a:t>Public Affairs</a:t>
            </a:r>
          </a:p>
          <a:p>
            <a:pPr algn="ctr">
              <a:defRPr/>
            </a:pPr>
            <a:r>
              <a:rPr lang="en-US" sz="1100" i="1" dirty="0">
                <a:solidFill>
                  <a:srgbClr val="FFFFFF"/>
                </a:solidFill>
                <a:ea typeface="MS PGothic" pitchFamily="34" charset="-128"/>
              </a:rPr>
              <a:t>The Social  Research &amp; Corporate Reputation Specialists</a:t>
            </a:r>
            <a:endParaRPr lang="en-US" sz="1600" b="1" dirty="0">
              <a:solidFill>
                <a:srgbClr val="FFFFFF"/>
              </a:solidFill>
              <a:ea typeface="MS PGothic" pitchFamily="34" charset="-128"/>
            </a:endParaRPr>
          </a:p>
        </p:txBody>
      </p:sp>
      <p:sp>
        <p:nvSpPr>
          <p:cNvPr id="16" name="Rectangle 15"/>
          <p:cNvSpPr/>
          <p:nvPr/>
        </p:nvSpPr>
        <p:spPr bwMode="auto">
          <a:xfrm>
            <a:off x="1914843" y="2278142"/>
            <a:ext cx="1659475" cy="1835666"/>
          </a:xfrm>
          <a:prstGeom prst="rect">
            <a:avLst/>
          </a:prstGeom>
          <a:solidFill>
            <a:srgbClr val="00577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a:solidFill>
                  <a:srgbClr val="FFFFFF"/>
                </a:solidFill>
                <a:ea typeface="MS PGothic" pitchFamily="34" charset="-128"/>
              </a:rPr>
              <a:t>Loyalty </a:t>
            </a:r>
          </a:p>
          <a:p>
            <a:pPr algn="ctr">
              <a:defRPr/>
            </a:pPr>
            <a:r>
              <a:rPr lang="en-US" sz="1100" i="1" dirty="0">
                <a:solidFill>
                  <a:srgbClr val="FFFFFF"/>
                </a:solidFill>
                <a:ea typeface="MS PGothic" pitchFamily="34" charset="-128"/>
              </a:rPr>
              <a:t>The Customer &amp; Employee Research Specialists</a:t>
            </a:r>
            <a:endParaRPr lang="en-US" b="1" dirty="0">
              <a:solidFill>
                <a:srgbClr val="FFFFFF"/>
              </a:solidFill>
              <a:ea typeface="MS PGothic" pitchFamily="34" charset="-128"/>
            </a:endParaRPr>
          </a:p>
        </p:txBody>
      </p:sp>
      <p:sp>
        <p:nvSpPr>
          <p:cNvPr id="17" name="Rectangle 16"/>
          <p:cNvSpPr/>
          <p:nvPr/>
        </p:nvSpPr>
        <p:spPr bwMode="auto">
          <a:xfrm>
            <a:off x="3722182" y="2277270"/>
            <a:ext cx="1659475" cy="1835666"/>
          </a:xfrm>
          <a:prstGeom prst="rect">
            <a:avLst/>
          </a:prstGeom>
          <a:solidFill>
            <a:srgbClr val="00577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rgbClr val="FFFFFF"/>
                </a:solidFill>
                <a:ea typeface="MS PGothic" pitchFamily="34" charset="-128"/>
              </a:rPr>
              <a:t>Media</a:t>
            </a:r>
            <a:endParaRPr lang="en-US" sz="2000" b="1" dirty="0">
              <a:solidFill>
                <a:srgbClr val="FFFFFF"/>
              </a:solidFill>
              <a:ea typeface="MS PGothic" pitchFamily="34" charset="-128"/>
            </a:endParaRPr>
          </a:p>
          <a:p>
            <a:pPr algn="ctr">
              <a:defRPr/>
            </a:pPr>
            <a:r>
              <a:rPr lang="en-US" sz="1100" i="1" dirty="0">
                <a:solidFill>
                  <a:schemeClr val="bg1"/>
                </a:solidFill>
                <a:ea typeface="MS PGothic" pitchFamily="34" charset="-128"/>
              </a:rPr>
              <a:t>The Media, Content, &amp; Technology Research Specialists</a:t>
            </a:r>
            <a:endParaRPr lang="en-US" b="1" dirty="0">
              <a:solidFill>
                <a:srgbClr val="FFFFFF"/>
              </a:solidFill>
              <a:ea typeface="MS PGothic" pitchFamily="34" charset="-128"/>
            </a:endParaRPr>
          </a:p>
        </p:txBody>
      </p:sp>
      <p:sp>
        <p:nvSpPr>
          <p:cNvPr id="18" name="Rectangle 17"/>
          <p:cNvSpPr/>
          <p:nvPr/>
        </p:nvSpPr>
        <p:spPr bwMode="auto">
          <a:xfrm>
            <a:off x="5529521" y="2277270"/>
            <a:ext cx="1659475" cy="1835666"/>
          </a:xfrm>
          <a:prstGeom prst="rect">
            <a:avLst/>
          </a:prstGeom>
          <a:solidFill>
            <a:srgbClr val="00577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a:solidFill>
                  <a:srgbClr val="FFFFFF"/>
                </a:solidFill>
                <a:ea typeface="MS PGothic" pitchFamily="34" charset="-128"/>
              </a:rPr>
              <a:t>Marketing</a:t>
            </a:r>
          </a:p>
          <a:p>
            <a:pPr algn="ctr">
              <a:defRPr/>
            </a:pPr>
            <a:r>
              <a:rPr lang="en-US" sz="1100" i="1" dirty="0">
                <a:solidFill>
                  <a:srgbClr val="FFFFFF"/>
                </a:solidFill>
                <a:ea typeface="MS PGothic" pitchFamily="34" charset="-128"/>
              </a:rPr>
              <a:t>The Innovation &amp; Brand Research Specialists </a:t>
            </a:r>
            <a:endParaRPr lang="en-GB" sz="1100" i="1" dirty="0">
              <a:solidFill>
                <a:srgbClr val="FFFFFF"/>
              </a:solidFill>
              <a:ea typeface="MS PGothic" pitchFamily="34" charset="-128"/>
            </a:endParaRPr>
          </a:p>
        </p:txBody>
      </p:sp>
      <p:sp>
        <p:nvSpPr>
          <p:cNvPr id="19" name="Rectangle 18"/>
          <p:cNvSpPr/>
          <p:nvPr/>
        </p:nvSpPr>
        <p:spPr bwMode="auto">
          <a:xfrm>
            <a:off x="7336859" y="2277270"/>
            <a:ext cx="1659475" cy="1835666"/>
          </a:xfrm>
          <a:prstGeom prst="rect">
            <a:avLst/>
          </a:prstGeom>
          <a:solidFill>
            <a:srgbClr val="00577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rgbClr val="FFFFFF"/>
                </a:solidFill>
                <a:ea typeface="MS PGothic" pitchFamily="34" charset="-128"/>
              </a:rPr>
              <a:t>Advertising</a:t>
            </a:r>
            <a:endParaRPr lang="en-US" sz="2000" b="1" dirty="0">
              <a:solidFill>
                <a:srgbClr val="FFFFFF"/>
              </a:solidFill>
              <a:ea typeface="MS PGothic" pitchFamily="34" charset="-128"/>
            </a:endParaRPr>
          </a:p>
          <a:p>
            <a:pPr algn="ctr">
              <a:defRPr/>
            </a:pPr>
            <a:r>
              <a:rPr lang="en-US" sz="1100" i="1" dirty="0">
                <a:solidFill>
                  <a:srgbClr val="FFFFFF"/>
                </a:solidFill>
                <a:ea typeface="MS PGothic" pitchFamily="34" charset="-128"/>
              </a:rPr>
              <a:t>The Advertising Research Specialists</a:t>
            </a:r>
          </a:p>
        </p:txBody>
      </p:sp>
      <p:sp>
        <p:nvSpPr>
          <p:cNvPr id="3" name="TextBox 2"/>
          <p:cNvSpPr txBox="1"/>
          <p:nvPr/>
        </p:nvSpPr>
        <p:spPr>
          <a:xfrm>
            <a:off x="683568" y="4941168"/>
            <a:ext cx="7819448" cy="492443"/>
          </a:xfrm>
          <a:prstGeom prst="rect">
            <a:avLst/>
          </a:prstGeom>
          <a:solidFill>
            <a:srgbClr val="F1518E"/>
          </a:solidFill>
        </p:spPr>
        <p:txBody>
          <a:bodyPr wrap="none" lIns="0" tIns="0" rIns="0" bIns="0" rtlCol="0">
            <a:spAutoFit/>
          </a:bodyPr>
          <a:lstStyle/>
          <a:p>
            <a:pPr algn="l"/>
            <a:r>
              <a:rPr lang="en-GB" sz="3200" b="1" dirty="0" smtClean="0">
                <a:solidFill>
                  <a:schemeClr val="bg1"/>
                </a:solidFill>
              </a:rPr>
              <a:t>Political polling = 0.16% of our business</a:t>
            </a:r>
            <a:endParaRPr lang="en-GB" sz="3200" b="1" dirty="0" smtClean="0">
              <a:solidFill>
                <a:schemeClr val="bg1"/>
              </a:solidFill>
            </a:endParaRPr>
          </a:p>
        </p:txBody>
      </p:sp>
    </p:spTree>
    <p:extLst>
      <p:ext uri="{BB962C8B-B14F-4D97-AF65-F5344CB8AC3E}">
        <p14:creationId xmlns:p14="http://schemas.microsoft.com/office/powerpoint/2010/main" val="140858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Challenge: </a:t>
            </a:r>
            <a:r>
              <a:rPr lang="en-GB" dirty="0"/>
              <a:t>A</a:t>
            </a:r>
            <a:r>
              <a:rPr lang="en-GB" dirty="0" smtClean="0"/>
              <a:t>utomating </a:t>
            </a:r>
            <a:r>
              <a:rPr lang="en-GB" dirty="0" smtClean="0"/>
              <a:t>sentiment</a:t>
            </a:r>
            <a:endParaRPr lang="en-GB" dirty="0"/>
          </a:p>
        </p:txBody>
      </p:sp>
      <p:graphicFrame>
        <p:nvGraphicFramePr>
          <p:cNvPr id="5" name="Content Placeholder 4"/>
          <p:cNvGraphicFramePr>
            <a:graphicFrameLocks noGrp="1"/>
          </p:cNvGraphicFramePr>
          <p:nvPr>
            <p:ph sz="quarter" idx="10"/>
            <p:extLst>
              <p:ext uri="{D42A27DB-BD31-4B8C-83A1-F6EECF244321}">
                <p14:modId xmlns:p14="http://schemas.microsoft.com/office/powerpoint/2010/main" val="3985467428"/>
              </p:ext>
            </p:extLst>
          </p:nvPr>
        </p:nvGraphicFramePr>
        <p:xfrm>
          <a:off x="52113" y="1763804"/>
          <a:ext cx="3256977" cy="405860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ontent Placeholder 4"/>
          <p:cNvGraphicFramePr>
            <a:graphicFrameLocks noGrp="1"/>
          </p:cNvGraphicFramePr>
          <p:nvPr>
            <p:ph sz="quarter" idx="10"/>
            <p:extLst>
              <p:ext uri="{D42A27DB-BD31-4B8C-83A1-F6EECF244321}">
                <p14:modId xmlns:p14="http://schemas.microsoft.com/office/powerpoint/2010/main" val="497564248"/>
              </p:ext>
            </p:extLst>
          </p:nvPr>
        </p:nvGraphicFramePr>
        <p:xfrm>
          <a:off x="3707904" y="1763804"/>
          <a:ext cx="3256977" cy="4058607"/>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52113" y="1484784"/>
            <a:ext cx="3190508" cy="923330"/>
          </a:xfrm>
          <a:prstGeom prst="rect">
            <a:avLst/>
          </a:prstGeom>
          <a:noFill/>
        </p:spPr>
        <p:txBody>
          <a:bodyPr wrap="square" lIns="0" tIns="0" rIns="0" bIns="0" rtlCol="0">
            <a:spAutoFit/>
          </a:bodyPr>
          <a:lstStyle/>
          <a:p>
            <a:pPr algn="ctr"/>
            <a:r>
              <a:rPr lang="en-GB" sz="2000" dirty="0" smtClean="0">
                <a:solidFill>
                  <a:srgbClr val="292926"/>
                </a:solidFill>
              </a:rPr>
              <a:t>200 sample</a:t>
            </a:r>
          </a:p>
          <a:p>
            <a:pPr algn="ctr"/>
            <a:r>
              <a:rPr lang="en-GB" sz="2000" dirty="0" smtClean="0">
                <a:solidFill>
                  <a:srgbClr val="639EC8"/>
                </a:solidFill>
              </a:rPr>
              <a:t>Automated sentiment: </a:t>
            </a:r>
            <a:r>
              <a:rPr lang="en-GB" sz="2000" dirty="0" smtClean="0">
                <a:solidFill>
                  <a:srgbClr val="292926"/>
                </a:solidFill>
              </a:rPr>
              <a:t>positive, neutral, negative</a:t>
            </a:r>
          </a:p>
        </p:txBody>
      </p:sp>
      <p:sp>
        <p:nvSpPr>
          <p:cNvPr id="8" name="TextBox 7"/>
          <p:cNvSpPr txBox="1"/>
          <p:nvPr/>
        </p:nvSpPr>
        <p:spPr>
          <a:xfrm>
            <a:off x="3574966" y="1484784"/>
            <a:ext cx="3389915" cy="923330"/>
          </a:xfrm>
          <a:prstGeom prst="rect">
            <a:avLst/>
          </a:prstGeom>
          <a:noFill/>
        </p:spPr>
        <p:txBody>
          <a:bodyPr wrap="square" lIns="0" tIns="0" rIns="0" bIns="0" rtlCol="0">
            <a:spAutoFit/>
          </a:bodyPr>
          <a:lstStyle/>
          <a:p>
            <a:pPr algn="ctr"/>
            <a:r>
              <a:rPr lang="en-GB" sz="2000" u="sng" dirty="0" smtClean="0">
                <a:solidFill>
                  <a:srgbClr val="292926"/>
                </a:solidFill>
              </a:rPr>
              <a:t>Same</a:t>
            </a:r>
            <a:r>
              <a:rPr lang="en-GB" sz="2000" dirty="0" smtClean="0">
                <a:solidFill>
                  <a:srgbClr val="292926"/>
                </a:solidFill>
              </a:rPr>
              <a:t> 200 sample</a:t>
            </a:r>
          </a:p>
          <a:p>
            <a:pPr algn="ctr"/>
            <a:r>
              <a:rPr lang="en-GB" sz="2000" dirty="0" smtClean="0">
                <a:solidFill>
                  <a:srgbClr val="639EC8"/>
                </a:solidFill>
              </a:rPr>
              <a:t>Manual coding</a:t>
            </a:r>
            <a:r>
              <a:rPr lang="en-GB" sz="2000" dirty="0" smtClean="0">
                <a:solidFill>
                  <a:srgbClr val="292926"/>
                </a:solidFill>
              </a:rPr>
              <a:t>: pro, anti, neutral climate change</a:t>
            </a:r>
          </a:p>
        </p:txBody>
      </p:sp>
      <p:sp>
        <p:nvSpPr>
          <p:cNvPr id="9" name="TextBox 8"/>
          <p:cNvSpPr txBox="1"/>
          <p:nvPr/>
        </p:nvSpPr>
        <p:spPr>
          <a:xfrm>
            <a:off x="7430163" y="1972883"/>
            <a:ext cx="1536524" cy="2769989"/>
          </a:xfrm>
          <a:prstGeom prst="rect">
            <a:avLst/>
          </a:prstGeom>
          <a:noFill/>
        </p:spPr>
        <p:txBody>
          <a:bodyPr wrap="square" lIns="0" tIns="0" rIns="0" bIns="0" rtlCol="0">
            <a:spAutoFit/>
          </a:bodyPr>
          <a:lstStyle/>
          <a:p>
            <a:pPr algn="ctr"/>
            <a:r>
              <a:rPr lang="en-GB" sz="2000" dirty="0" smtClean="0">
                <a:solidFill>
                  <a:srgbClr val="292926"/>
                </a:solidFill>
              </a:rPr>
              <a:t>Only a </a:t>
            </a:r>
            <a:r>
              <a:rPr lang="en-GB" sz="2000" dirty="0" smtClean="0">
                <a:solidFill>
                  <a:srgbClr val="BE0F34"/>
                </a:solidFill>
              </a:rPr>
              <a:t>55% accuracy </a:t>
            </a:r>
            <a:r>
              <a:rPr lang="en-GB" sz="2000" dirty="0" smtClean="0">
                <a:solidFill>
                  <a:srgbClr val="292926"/>
                </a:solidFill>
              </a:rPr>
              <a:t>rate when trying to use machine learning to automate manual coding </a:t>
            </a:r>
          </a:p>
        </p:txBody>
      </p:sp>
      <p:sp>
        <p:nvSpPr>
          <p:cNvPr id="10" name="Right Arrow 9"/>
          <p:cNvSpPr/>
          <p:nvPr/>
        </p:nvSpPr>
        <p:spPr bwMode="auto">
          <a:xfrm>
            <a:off x="3339126" y="3629348"/>
            <a:ext cx="465282" cy="576064"/>
          </a:xfrm>
          <a:prstGeom prst="rightArrow">
            <a:avLst/>
          </a:prstGeom>
          <a:solidFill>
            <a:schemeClr val="tx2"/>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11" name="Right Arrow 10"/>
          <p:cNvSpPr/>
          <p:nvPr/>
        </p:nvSpPr>
        <p:spPr bwMode="auto">
          <a:xfrm>
            <a:off x="6964881" y="3622617"/>
            <a:ext cx="465282" cy="576064"/>
          </a:xfrm>
          <a:prstGeom prst="rightArrow">
            <a:avLst/>
          </a:prstGeom>
          <a:solidFill>
            <a:schemeClr val="tx2"/>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14" name="TextBox 13"/>
          <p:cNvSpPr txBox="1"/>
          <p:nvPr/>
        </p:nvSpPr>
        <p:spPr>
          <a:xfrm>
            <a:off x="2012946" y="5157192"/>
            <a:ext cx="4431262" cy="1231106"/>
          </a:xfrm>
          <a:prstGeom prst="rect">
            <a:avLst/>
          </a:prstGeom>
          <a:noFill/>
        </p:spPr>
        <p:txBody>
          <a:bodyPr wrap="square" lIns="0" tIns="0" rIns="0" bIns="0" rtlCol="0">
            <a:spAutoFit/>
          </a:bodyPr>
          <a:lstStyle/>
          <a:p>
            <a:r>
              <a:rPr lang="en-GB" sz="2000" dirty="0">
                <a:solidFill>
                  <a:srgbClr val="73AE57"/>
                </a:solidFill>
              </a:rPr>
              <a:t>RT </a:t>
            </a:r>
            <a:r>
              <a:rPr lang="en-GB" sz="2000" dirty="0" smtClean="0">
                <a:solidFill>
                  <a:srgbClr val="73AE57"/>
                </a:solidFill>
              </a:rPr>
              <a:t>@[name]: </a:t>
            </a:r>
            <a:r>
              <a:rPr lang="en-GB" sz="2000" dirty="0">
                <a:solidFill>
                  <a:srgbClr val="73AE57"/>
                </a:solidFill>
              </a:rPr>
              <a:t>Way to go, elected officials! </a:t>
            </a:r>
            <a:r>
              <a:rPr lang="en-GB" sz="2000" dirty="0">
                <a:solidFill>
                  <a:srgbClr val="BE0F34"/>
                </a:solidFill>
              </a:rPr>
              <a:t>#idiots </a:t>
            </a:r>
            <a:r>
              <a:rPr lang="en-GB" sz="2000" dirty="0">
                <a:solidFill>
                  <a:srgbClr val="73AE57"/>
                </a:solidFill>
              </a:rPr>
              <a:t>House Votes To Deny Climate Science And Ties </a:t>
            </a:r>
            <a:r>
              <a:rPr lang="en-GB" sz="2000" dirty="0" smtClean="0">
                <a:solidFill>
                  <a:srgbClr val="73AE57"/>
                </a:solidFill>
              </a:rPr>
              <a:t>Hands </a:t>
            </a:r>
            <a:r>
              <a:rPr lang="en-GB" sz="2000" dirty="0">
                <a:solidFill>
                  <a:srgbClr val="73AE57"/>
                </a:solidFill>
              </a:rPr>
              <a:t>On Climate Change http://tu2026</a:t>
            </a:r>
            <a:endParaRPr lang="en-GB" sz="2000" dirty="0" smtClean="0">
              <a:solidFill>
                <a:srgbClr val="73AE57"/>
              </a:solidFill>
            </a:endParaRPr>
          </a:p>
        </p:txBody>
      </p:sp>
    </p:spTree>
    <p:extLst>
      <p:ext uri="{BB962C8B-B14F-4D97-AF65-F5344CB8AC3E}">
        <p14:creationId xmlns:p14="http://schemas.microsoft.com/office/powerpoint/2010/main" val="198915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8" grpId="0"/>
      <p:bldP spid="9" grpId="0"/>
      <p:bldP spid="10" grpId="0" animBg="1"/>
      <p:bldP spid="11" grpId="0" animBg="1"/>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 y="1988843"/>
            <a:ext cx="4571999" cy="2117721"/>
          </a:xfrm>
        </p:spPr>
        <p:txBody>
          <a:bodyPr/>
          <a:lstStyle/>
          <a:p>
            <a:r>
              <a:rPr lang="en-GB" sz="6000" dirty="0" smtClean="0"/>
              <a:t>Developing our approach</a:t>
            </a:r>
            <a:endParaRPr lang="en-GB" sz="60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1" y="0"/>
            <a:ext cx="4714518" cy="6858000"/>
          </a:xfrm>
          <a:prstGeom prst="rect">
            <a:avLst/>
          </a:prstGeom>
        </p:spPr>
      </p:pic>
    </p:spTree>
    <p:extLst>
      <p:ext uri="{BB962C8B-B14F-4D97-AF65-F5344CB8AC3E}">
        <p14:creationId xmlns:p14="http://schemas.microsoft.com/office/powerpoint/2010/main" val="68671399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29" y="0"/>
            <a:ext cx="7444175" cy="785794"/>
          </a:xfrm>
        </p:spPr>
        <p:txBody>
          <a:bodyPr/>
          <a:lstStyle/>
          <a:p>
            <a:r>
              <a:rPr lang="en-GB" dirty="0" smtClean="0"/>
              <a:t>Partnership</a:t>
            </a:r>
            <a:endParaRPr lang="en-GB" dirty="0"/>
          </a:p>
        </p:txBody>
      </p:sp>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5734" y="3708549"/>
            <a:ext cx="4259442" cy="528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564581" y="2286657"/>
            <a:ext cx="2352676" cy="486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8"/>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151733" y="2286657"/>
            <a:ext cx="2076451" cy="854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2286657"/>
            <a:ext cx="3066100" cy="528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1" descr="https://connect.innovateuk.org/image/group_logo?img_id=2817860&amp;t=1411008635503"/>
          <p:cNvPicPr>
            <a:picLocks noChangeAspect="1" noChangeArrowheads="1"/>
          </p:cNvPicPr>
          <p:nvPr/>
        </p:nvPicPr>
        <p:blipFill rotWithShape="1">
          <a:blip r:embed="rId6">
            <a:extLst>
              <a:ext uri="{28A0092B-C50C-407E-A947-70E740481C1C}">
                <a14:useLocalDpi xmlns:a14="http://schemas.microsoft.com/office/drawing/2010/main" val="0"/>
              </a:ext>
            </a:extLst>
          </a:blip>
          <a:srcRect l="29685" r="29839"/>
          <a:stretch/>
        </p:blipFill>
        <p:spPr bwMode="auto">
          <a:xfrm>
            <a:off x="2624884" y="980728"/>
            <a:ext cx="3701142"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34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5517232"/>
            <a:ext cx="9144000" cy="1340768"/>
          </a:xfrm>
          <a:prstGeom prst="rect">
            <a:avLst/>
          </a:prstGeom>
          <a:solidFill>
            <a:schemeClr val="bg2"/>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marR="0" indent="-173038" algn="l" defTabSz="914400" rtl="0" eaLnBrk="1" fontAlgn="base" latinLnBrk="0" hangingPunct="1">
              <a:lnSpc>
                <a:spcPct val="100000"/>
              </a:lnSpc>
              <a:spcBef>
                <a:spcPct val="0"/>
              </a:spcBef>
              <a:spcAft>
                <a:spcPct val="0"/>
              </a:spcAft>
              <a:buClrTx/>
              <a:buSzTx/>
              <a:buFont typeface="Arial" pitchFamily="34" charset="0"/>
              <a:buChar char="•"/>
              <a:tabLst/>
            </a:pPr>
            <a:endParaRPr kumimoji="0" lang="en-GB" sz="1800" b="0" i="0" u="none" strike="noStrike" cap="none" normalizeH="0" baseline="0" dirty="0" smtClean="0">
              <a:ln>
                <a:noFill/>
              </a:ln>
              <a:solidFill>
                <a:schemeClr val="bg1"/>
              </a:solidFill>
              <a:effectLst/>
              <a:latin typeface="Arial" charset="0"/>
            </a:endParaRPr>
          </a:p>
        </p:txBody>
      </p:sp>
      <p:graphicFrame>
        <p:nvGraphicFramePr>
          <p:cNvPr id="7" name="Content Placeholder 3"/>
          <p:cNvGraphicFramePr>
            <a:graphicFrameLocks noGrp="1"/>
          </p:cNvGraphicFramePr>
          <p:nvPr>
            <p:ph sz="quarter" idx="10"/>
            <p:extLst>
              <p:ext uri="{D42A27DB-BD31-4B8C-83A1-F6EECF244321}">
                <p14:modId xmlns:p14="http://schemas.microsoft.com/office/powerpoint/2010/main" val="2533870051"/>
              </p:ext>
            </p:extLst>
          </p:nvPr>
        </p:nvGraphicFramePr>
        <p:xfrm>
          <a:off x="227139" y="692696"/>
          <a:ext cx="8692662" cy="4896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p:cNvSpPr/>
          <p:nvPr/>
        </p:nvSpPr>
        <p:spPr>
          <a:xfrm>
            <a:off x="235355" y="188640"/>
            <a:ext cx="4200189" cy="461665"/>
          </a:xfrm>
          <a:prstGeom prst="rect">
            <a:avLst/>
          </a:prstGeom>
        </p:spPr>
        <p:txBody>
          <a:bodyPr wrap="none">
            <a:spAutoFit/>
          </a:bodyPr>
          <a:lstStyle/>
          <a:p>
            <a:r>
              <a:rPr lang="en-GB" sz="2400" b="1" dirty="0" smtClean="0">
                <a:solidFill>
                  <a:schemeClr val="bg1"/>
                </a:solidFill>
              </a:rPr>
              <a:t>Developing our approach…</a:t>
            </a:r>
            <a:endParaRPr lang="en-GB" sz="2400" b="1" dirty="0">
              <a:solidFill>
                <a:schemeClr val="bg1"/>
              </a:solidFill>
            </a:endParaRPr>
          </a:p>
        </p:txBody>
      </p:sp>
    </p:spTree>
    <p:extLst>
      <p:ext uri="{BB962C8B-B14F-4D97-AF65-F5344CB8AC3E}">
        <p14:creationId xmlns:p14="http://schemas.microsoft.com/office/powerpoint/2010/main" val="21765051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129" y="0"/>
            <a:ext cx="7444175" cy="785794"/>
          </a:xfrm>
        </p:spPr>
        <p:txBody>
          <a:bodyPr/>
          <a:lstStyle/>
          <a:p>
            <a:r>
              <a:rPr lang="en-GB" dirty="0" smtClean="0"/>
              <a:t>Developments over the next 12 months…</a:t>
            </a:r>
            <a:endParaRPr lang="en-GB" dirty="0"/>
          </a:p>
        </p:txBody>
      </p:sp>
      <p:sp>
        <p:nvSpPr>
          <p:cNvPr id="3" name="Content Placeholder 2"/>
          <p:cNvSpPr>
            <a:spLocks noGrp="1"/>
          </p:cNvSpPr>
          <p:nvPr>
            <p:ph sz="quarter" idx="10"/>
          </p:nvPr>
        </p:nvSpPr>
        <p:spPr>
          <a:xfrm>
            <a:off x="133822" y="816723"/>
            <a:ext cx="8758658" cy="5348581"/>
          </a:xfrm>
        </p:spPr>
        <p:txBody>
          <a:bodyPr/>
          <a:lstStyle/>
          <a:p>
            <a:pPr lvl="0"/>
            <a:r>
              <a:rPr lang="en-GB" sz="2400" b="1" dirty="0" smtClean="0"/>
              <a:t>Drawing new insights: </a:t>
            </a:r>
            <a:r>
              <a:rPr lang="en-GB" sz="2400" dirty="0" smtClean="0"/>
              <a:t>demographic profiling (age, gender, location); can we produce </a:t>
            </a:r>
            <a:r>
              <a:rPr lang="en-GB" sz="2400" dirty="0" smtClean="0"/>
              <a:t>aggregated </a:t>
            </a:r>
            <a:r>
              <a:rPr lang="en-GB" sz="2400" dirty="0"/>
              <a:t>profiles of the demographic split of gathered social media </a:t>
            </a:r>
            <a:r>
              <a:rPr lang="en-GB" sz="2400" dirty="0" smtClean="0"/>
              <a:t>datasets?</a:t>
            </a:r>
            <a:endParaRPr lang="en-GB" sz="2400" dirty="0"/>
          </a:p>
          <a:p>
            <a:pPr lvl="0"/>
            <a:r>
              <a:rPr lang="en-GB" sz="2400" b="1" dirty="0" smtClean="0"/>
              <a:t>Credible research:</a:t>
            </a:r>
          </a:p>
          <a:p>
            <a:pPr lvl="1">
              <a:buFont typeface="Courier New" panose="02070309020205020404" pitchFamily="49" charset="0"/>
              <a:buChar char="o"/>
            </a:pPr>
            <a:r>
              <a:rPr lang="en-GB" sz="2400" dirty="0" smtClean="0"/>
              <a:t>a </a:t>
            </a:r>
            <a:r>
              <a:rPr lang="en-GB" sz="2400" dirty="0" smtClean="0"/>
              <a:t>framework </a:t>
            </a:r>
            <a:r>
              <a:rPr lang="en-GB" sz="2400" dirty="0"/>
              <a:t>for understanding the </a:t>
            </a:r>
            <a:r>
              <a:rPr lang="en-GB" sz="2400" dirty="0" smtClean="0"/>
              <a:t>representativeness of </a:t>
            </a:r>
            <a:r>
              <a:rPr lang="en-GB" sz="2400" dirty="0"/>
              <a:t>social media attitudes through </a:t>
            </a:r>
            <a:r>
              <a:rPr lang="en-GB" sz="2400" dirty="0" smtClean="0"/>
              <a:t>tests against conventional research </a:t>
            </a:r>
            <a:endParaRPr lang="en-GB" sz="2400" dirty="0" smtClean="0"/>
          </a:p>
          <a:p>
            <a:pPr lvl="1">
              <a:buFont typeface="Courier New" panose="02070309020205020404" pitchFamily="49" charset="0"/>
              <a:buChar char="o"/>
            </a:pPr>
            <a:r>
              <a:rPr lang="en-GB" sz="2400" dirty="0" smtClean="0"/>
              <a:t>a </a:t>
            </a:r>
            <a:r>
              <a:rPr lang="en-GB" sz="2400" dirty="0"/>
              <a:t>confidence scoring system with which to judge the performance of social media </a:t>
            </a:r>
            <a:r>
              <a:rPr lang="en-GB" sz="2400" dirty="0" smtClean="0"/>
              <a:t>analysis</a:t>
            </a:r>
          </a:p>
          <a:p>
            <a:pPr lvl="1">
              <a:buFont typeface="Courier New" panose="02070309020205020404" pitchFamily="49" charset="0"/>
              <a:buChar char="o"/>
            </a:pPr>
            <a:r>
              <a:rPr lang="en-GB" sz="2400" dirty="0" smtClean="0"/>
              <a:t>a </a:t>
            </a:r>
            <a:r>
              <a:rPr lang="en-GB" sz="2400" dirty="0"/>
              <a:t>corrective weighting programme from which to generalise social media attitudes onto wider constituencies/ social groups </a:t>
            </a:r>
            <a:endParaRPr lang="en-GB" sz="2400" dirty="0" smtClean="0"/>
          </a:p>
          <a:p>
            <a:pPr lvl="0"/>
            <a:r>
              <a:rPr lang="en-US" sz="2400" b="1" dirty="0" smtClean="0"/>
              <a:t>Ethical </a:t>
            </a:r>
            <a:r>
              <a:rPr lang="en-US" sz="2400" b="1" dirty="0" smtClean="0"/>
              <a:t>research: </a:t>
            </a:r>
            <a:r>
              <a:rPr lang="en-US" sz="2400" dirty="0"/>
              <a:t>best practice ethics guide for social media research conducted by the </a:t>
            </a:r>
            <a:r>
              <a:rPr lang="en-US" sz="2400" dirty="0" smtClean="0"/>
              <a:t>social/market </a:t>
            </a:r>
            <a:r>
              <a:rPr lang="en-US" sz="2400" dirty="0"/>
              <a:t>research </a:t>
            </a:r>
            <a:r>
              <a:rPr lang="en-US" sz="2400" dirty="0" smtClean="0"/>
              <a:t>community</a:t>
            </a:r>
            <a:endParaRPr lang="en-GB" sz="2400" dirty="0"/>
          </a:p>
        </p:txBody>
      </p:sp>
    </p:spTree>
    <p:extLst>
      <p:ext uri="{BB962C8B-B14F-4D97-AF65-F5344CB8AC3E}">
        <p14:creationId xmlns:p14="http://schemas.microsoft.com/office/powerpoint/2010/main" val="364806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4354" y="4859470"/>
            <a:ext cx="7466674" cy="657762"/>
          </a:xfrm>
        </p:spPr>
        <p:txBody>
          <a:bodyPr/>
          <a:lstStyle/>
          <a:p>
            <a:r>
              <a:rPr lang="en-US" sz="4000" dirty="0" smtClean="0"/>
              <a:t>Thank you</a:t>
            </a:r>
            <a:endParaRPr lang="en-US" sz="4000" dirty="0"/>
          </a:p>
        </p:txBody>
      </p:sp>
      <p:sp>
        <p:nvSpPr>
          <p:cNvPr id="9" name="Text Placeholder 8"/>
          <p:cNvSpPr>
            <a:spLocks noGrp="1"/>
          </p:cNvSpPr>
          <p:nvPr>
            <p:ph type="body" sz="quarter" idx="10"/>
          </p:nvPr>
        </p:nvSpPr>
        <p:spPr>
          <a:xfrm>
            <a:off x="1" y="5517232"/>
            <a:ext cx="8460431" cy="616226"/>
          </a:xfrm>
        </p:spPr>
        <p:txBody>
          <a:bodyPr/>
          <a:lstStyle/>
          <a:p>
            <a:pPr marL="0" indent="0"/>
            <a:r>
              <a:rPr lang="en-US" dirty="0" smtClean="0"/>
              <a:t>bobby.duffy@ipsos.com</a:t>
            </a:r>
          </a:p>
          <a:p>
            <a:pPr marL="0" indent="0"/>
            <a:r>
              <a:rPr lang="en-US" dirty="0" smtClean="0"/>
              <a:t>@</a:t>
            </a:r>
            <a:r>
              <a:rPr lang="en-US" dirty="0" err="1" smtClean="0"/>
              <a:t>BobbyIp</a:t>
            </a:r>
            <a:r>
              <a:rPr lang="en-US" dirty="0" err="1" smtClean="0"/>
              <a:t>sosMORI</a:t>
            </a:r>
            <a:endParaRPr lang="en-US" dirty="0" smtClean="0"/>
          </a:p>
        </p:txBody>
      </p:sp>
      <p:sp>
        <p:nvSpPr>
          <p:cNvPr id="3" name="Picture Placeholder 2"/>
          <p:cNvSpPr>
            <a:spLocks noGrp="1"/>
          </p:cNvSpPr>
          <p:nvPr>
            <p:ph type="pic" sz="quarter" idx="12"/>
          </p:nvPr>
        </p:nvSpPr>
        <p:spPr/>
      </p:sp>
      <p:pic>
        <p:nvPicPr>
          <p:cNvPr id="64514" name="Picture 2" descr="http://i-am-not-a-celebrity.com/wp-content/uploads/2011/04/IANAC-BRIDGET-RILEY.jpg"/>
          <p:cNvPicPr>
            <a:picLocks noChangeAspect="1" noChangeArrowheads="1"/>
          </p:cNvPicPr>
          <p:nvPr/>
        </p:nvPicPr>
        <p:blipFill rotWithShape="1">
          <a:blip r:embed="rId3">
            <a:extLst>
              <a:ext uri="{28A0092B-C50C-407E-A947-70E740481C1C}">
                <a14:useLocalDpi xmlns:a14="http://schemas.microsoft.com/office/drawing/2010/main" val="0"/>
              </a:ext>
            </a:extLst>
          </a:blip>
          <a:srcRect t="25056" b="-1"/>
          <a:stretch/>
        </p:blipFill>
        <p:spPr bwMode="auto">
          <a:xfrm>
            <a:off x="-14355" y="-117259"/>
            <a:ext cx="9172711" cy="4748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02806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97826" y="5812314"/>
            <a:ext cx="847109" cy="215444"/>
          </a:xfrm>
          <a:prstGeom prst="rect">
            <a:avLst/>
          </a:prstGeom>
          <a:noFill/>
        </p:spPr>
        <p:txBody>
          <a:bodyPr wrap="square" lIns="0" tIns="0" rIns="0" bIns="0" rtlCol="0">
            <a:spAutoFit/>
          </a:bodyPr>
          <a:lstStyle/>
          <a:p>
            <a:pPr algn="ctr" eaLnBrk="0" fontAlgn="base" hangingPunct="0">
              <a:spcBef>
                <a:spcPct val="20000"/>
              </a:spcBef>
              <a:spcAft>
                <a:spcPct val="0"/>
              </a:spcAft>
            </a:pPr>
            <a:r>
              <a:rPr lang="en-GB" sz="1400" b="1" dirty="0" smtClean="0">
                <a:solidFill>
                  <a:srgbClr val="292926"/>
                </a:solidFill>
                <a:latin typeface="Arial"/>
              </a:rPr>
              <a:t>ONLINE</a:t>
            </a:r>
          </a:p>
        </p:txBody>
      </p:sp>
      <p:sp>
        <p:nvSpPr>
          <p:cNvPr id="6" name="TextBox 5"/>
          <p:cNvSpPr txBox="1"/>
          <p:nvPr/>
        </p:nvSpPr>
        <p:spPr>
          <a:xfrm>
            <a:off x="1641802" y="4209758"/>
            <a:ext cx="1337013" cy="215444"/>
          </a:xfrm>
          <a:prstGeom prst="rect">
            <a:avLst/>
          </a:prstGeom>
          <a:noFill/>
        </p:spPr>
        <p:txBody>
          <a:bodyPr wrap="square" lIns="0" tIns="0" rIns="0" bIns="0" rtlCol="0">
            <a:spAutoFit/>
          </a:bodyPr>
          <a:lstStyle/>
          <a:p>
            <a:pPr algn="ctr" eaLnBrk="0" fontAlgn="base" hangingPunct="0">
              <a:spcBef>
                <a:spcPct val="20000"/>
              </a:spcBef>
              <a:spcAft>
                <a:spcPct val="0"/>
              </a:spcAft>
            </a:pPr>
            <a:r>
              <a:rPr lang="en-GB" sz="1400" b="1" dirty="0" smtClean="0">
                <a:solidFill>
                  <a:srgbClr val="292926"/>
                </a:solidFill>
                <a:latin typeface="Arial"/>
              </a:rPr>
              <a:t>TELEPHONE</a:t>
            </a:r>
          </a:p>
        </p:txBody>
      </p:sp>
      <p:grpSp>
        <p:nvGrpSpPr>
          <p:cNvPr id="7" name="Group 6"/>
          <p:cNvGrpSpPr>
            <a:grpSpLocks noChangeAspect="1"/>
          </p:cNvGrpSpPr>
          <p:nvPr/>
        </p:nvGrpSpPr>
        <p:grpSpPr>
          <a:xfrm>
            <a:off x="526947" y="2974230"/>
            <a:ext cx="963693" cy="1044000"/>
            <a:chOff x="946151" y="1127126"/>
            <a:chExt cx="608013" cy="608013"/>
          </a:xfrm>
        </p:grpSpPr>
        <p:sp>
          <p:nvSpPr>
            <p:cNvPr id="131" name="Freeform 42"/>
            <p:cNvSpPr>
              <a:spLocks/>
            </p:cNvSpPr>
            <p:nvPr/>
          </p:nvSpPr>
          <p:spPr bwMode="auto">
            <a:xfrm>
              <a:off x="946151" y="1127126"/>
              <a:ext cx="608013" cy="608013"/>
            </a:xfrm>
            <a:custGeom>
              <a:avLst/>
              <a:gdLst/>
              <a:ahLst/>
              <a:cxnLst>
                <a:cxn ang="0">
                  <a:pos x="453" y="432"/>
                </a:cxn>
                <a:cxn ang="0">
                  <a:pos x="431" y="454"/>
                </a:cxn>
                <a:cxn ang="0">
                  <a:pos x="21" y="454"/>
                </a:cxn>
                <a:cxn ang="0">
                  <a:pos x="0" y="432"/>
                </a:cxn>
                <a:cxn ang="0">
                  <a:pos x="0" y="22"/>
                </a:cxn>
                <a:cxn ang="0">
                  <a:pos x="21" y="0"/>
                </a:cxn>
                <a:cxn ang="0">
                  <a:pos x="431" y="0"/>
                </a:cxn>
                <a:cxn ang="0">
                  <a:pos x="453" y="22"/>
                </a:cxn>
                <a:cxn ang="0">
                  <a:pos x="453" y="432"/>
                </a:cxn>
              </a:cxnLst>
              <a:rect l="0" t="0" r="r" b="b"/>
              <a:pathLst>
                <a:path w="453" h="454">
                  <a:moveTo>
                    <a:pt x="453" y="432"/>
                  </a:moveTo>
                  <a:cubicBezTo>
                    <a:pt x="453" y="444"/>
                    <a:pt x="443" y="454"/>
                    <a:pt x="431" y="454"/>
                  </a:cubicBezTo>
                  <a:cubicBezTo>
                    <a:pt x="21" y="454"/>
                    <a:pt x="21" y="454"/>
                    <a:pt x="21" y="454"/>
                  </a:cubicBezTo>
                  <a:cubicBezTo>
                    <a:pt x="9" y="454"/>
                    <a:pt x="0" y="444"/>
                    <a:pt x="0" y="432"/>
                  </a:cubicBezTo>
                  <a:cubicBezTo>
                    <a:pt x="0" y="22"/>
                    <a:pt x="0" y="22"/>
                    <a:pt x="0" y="22"/>
                  </a:cubicBezTo>
                  <a:cubicBezTo>
                    <a:pt x="0" y="10"/>
                    <a:pt x="9" y="0"/>
                    <a:pt x="21" y="0"/>
                  </a:cubicBezTo>
                  <a:cubicBezTo>
                    <a:pt x="431" y="0"/>
                    <a:pt x="431" y="0"/>
                    <a:pt x="431" y="0"/>
                  </a:cubicBezTo>
                  <a:cubicBezTo>
                    <a:pt x="443" y="0"/>
                    <a:pt x="453" y="10"/>
                    <a:pt x="453" y="22"/>
                  </a:cubicBezTo>
                  <a:lnTo>
                    <a:pt x="453" y="432"/>
                  </a:lnTo>
                  <a:close/>
                </a:path>
              </a:pathLst>
            </a:custGeom>
            <a:solidFill>
              <a:srgbClr val="53534C">
                <a:lumMod val="7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32" name="Freeform 46"/>
            <p:cNvSpPr>
              <a:spLocks/>
            </p:cNvSpPr>
            <p:nvPr/>
          </p:nvSpPr>
          <p:spPr bwMode="auto">
            <a:xfrm>
              <a:off x="1168401" y="1160464"/>
              <a:ext cx="157163" cy="157163"/>
            </a:xfrm>
            <a:custGeom>
              <a:avLst/>
              <a:gdLst/>
              <a:ahLst/>
              <a:cxnLst>
                <a:cxn ang="0">
                  <a:pos x="0" y="58"/>
                </a:cxn>
                <a:cxn ang="0">
                  <a:pos x="59" y="0"/>
                </a:cxn>
                <a:cxn ang="0">
                  <a:pos x="59" y="0"/>
                </a:cxn>
                <a:cxn ang="0">
                  <a:pos x="59" y="0"/>
                </a:cxn>
                <a:cxn ang="0">
                  <a:pos x="118" y="58"/>
                </a:cxn>
                <a:cxn ang="0">
                  <a:pos x="118" y="58"/>
                </a:cxn>
                <a:cxn ang="0">
                  <a:pos x="118" y="58"/>
                </a:cxn>
                <a:cxn ang="0">
                  <a:pos x="59" y="117"/>
                </a:cxn>
                <a:cxn ang="0">
                  <a:pos x="59" y="117"/>
                </a:cxn>
                <a:cxn ang="0">
                  <a:pos x="59" y="117"/>
                </a:cxn>
                <a:cxn ang="0">
                  <a:pos x="0" y="58"/>
                </a:cxn>
                <a:cxn ang="0">
                  <a:pos x="0" y="58"/>
                </a:cxn>
              </a:cxnLst>
              <a:rect l="0" t="0" r="r" b="b"/>
              <a:pathLst>
                <a:path w="118" h="117">
                  <a:moveTo>
                    <a:pt x="0" y="58"/>
                  </a:moveTo>
                  <a:cubicBezTo>
                    <a:pt x="0" y="26"/>
                    <a:pt x="25" y="0"/>
                    <a:pt x="59" y="0"/>
                  </a:cubicBezTo>
                  <a:cubicBezTo>
                    <a:pt x="59" y="0"/>
                    <a:pt x="59" y="0"/>
                    <a:pt x="59" y="0"/>
                  </a:cubicBezTo>
                  <a:cubicBezTo>
                    <a:pt x="59" y="0"/>
                    <a:pt x="59" y="0"/>
                    <a:pt x="59" y="0"/>
                  </a:cubicBezTo>
                  <a:cubicBezTo>
                    <a:pt x="92" y="0"/>
                    <a:pt x="118" y="26"/>
                    <a:pt x="118" y="58"/>
                  </a:cubicBezTo>
                  <a:cubicBezTo>
                    <a:pt x="118" y="58"/>
                    <a:pt x="118" y="58"/>
                    <a:pt x="118" y="58"/>
                  </a:cubicBezTo>
                  <a:cubicBezTo>
                    <a:pt x="118" y="58"/>
                    <a:pt x="118" y="58"/>
                    <a:pt x="118" y="58"/>
                  </a:cubicBezTo>
                  <a:cubicBezTo>
                    <a:pt x="118" y="91"/>
                    <a:pt x="92" y="117"/>
                    <a:pt x="59" y="117"/>
                  </a:cubicBezTo>
                  <a:cubicBezTo>
                    <a:pt x="59" y="117"/>
                    <a:pt x="59" y="117"/>
                    <a:pt x="59" y="117"/>
                  </a:cubicBezTo>
                  <a:cubicBezTo>
                    <a:pt x="59" y="117"/>
                    <a:pt x="59" y="117"/>
                    <a:pt x="59" y="117"/>
                  </a:cubicBezTo>
                  <a:cubicBezTo>
                    <a:pt x="25" y="117"/>
                    <a:pt x="0" y="91"/>
                    <a:pt x="0" y="58"/>
                  </a:cubicBezTo>
                  <a:cubicBezTo>
                    <a:pt x="0" y="58"/>
                    <a:pt x="0" y="58"/>
                    <a:pt x="0" y="58"/>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33" name="Freeform 47"/>
            <p:cNvSpPr>
              <a:spLocks noEditPoints="1"/>
            </p:cNvSpPr>
            <p:nvPr/>
          </p:nvSpPr>
          <p:spPr bwMode="auto">
            <a:xfrm>
              <a:off x="1246188" y="1417639"/>
              <a:ext cx="146050" cy="192088"/>
            </a:xfrm>
            <a:custGeom>
              <a:avLst/>
              <a:gdLst/>
              <a:ahLst/>
              <a:cxnLst>
                <a:cxn ang="0">
                  <a:pos x="69" y="124"/>
                </a:cxn>
                <a:cxn ang="0">
                  <a:pos x="52" y="88"/>
                </a:cxn>
                <a:cxn ang="0">
                  <a:pos x="78" y="71"/>
                </a:cxn>
                <a:cxn ang="0">
                  <a:pos x="88" y="73"/>
                </a:cxn>
                <a:cxn ang="0">
                  <a:pos x="109" y="78"/>
                </a:cxn>
                <a:cxn ang="0">
                  <a:pos x="109" y="12"/>
                </a:cxn>
                <a:cxn ang="0">
                  <a:pos x="100" y="0"/>
                </a:cxn>
                <a:cxn ang="0">
                  <a:pos x="11" y="0"/>
                </a:cxn>
                <a:cxn ang="0">
                  <a:pos x="0" y="12"/>
                </a:cxn>
                <a:cxn ang="0">
                  <a:pos x="0" y="132"/>
                </a:cxn>
                <a:cxn ang="0">
                  <a:pos x="11" y="143"/>
                </a:cxn>
                <a:cxn ang="0">
                  <a:pos x="100" y="143"/>
                </a:cxn>
                <a:cxn ang="0">
                  <a:pos x="109" y="133"/>
                </a:cxn>
                <a:cxn ang="0">
                  <a:pos x="69" y="124"/>
                </a:cxn>
                <a:cxn ang="0">
                  <a:pos x="11" y="10"/>
                </a:cxn>
                <a:cxn ang="0">
                  <a:pos x="17" y="10"/>
                </a:cxn>
                <a:cxn ang="0">
                  <a:pos x="17" y="18"/>
                </a:cxn>
                <a:cxn ang="0">
                  <a:pos x="11" y="18"/>
                </a:cxn>
                <a:cxn ang="0">
                  <a:pos x="11" y="10"/>
                </a:cxn>
              </a:cxnLst>
              <a:rect l="0" t="0" r="r" b="b"/>
              <a:pathLst>
                <a:path w="109" h="143">
                  <a:moveTo>
                    <a:pt x="69" y="124"/>
                  </a:moveTo>
                  <a:cubicBezTo>
                    <a:pt x="54" y="118"/>
                    <a:pt x="48" y="103"/>
                    <a:pt x="52" y="88"/>
                  </a:cubicBezTo>
                  <a:cubicBezTo>
                    <a:pt x="57" y="78"/>
                    <a:pt x="67" y="71"/>
                    <a:pt x="78" y="71"/>
                  </a:cubicBezTo>
                  <a:cubicBezTo>
                    <a:pt x="82" y="71"/>
                    <a:pt x="84" y="73"/>
                    <a:pt x="88" y="73"/>
                  </a:cubicBezTo>
                  <a:cubicBezTo>
                    <a:pt x="98" y="77"/>
                    <a:pt x="107" y="78"/>
                    <a:pt x="109" y="78"/>
                  </a:cubicBezTo>
                  <a:cubicBezTo>
                    <a:pt x="109" y="12"/>
                    <a:pt x="109" y="12"/>
                    <a:pt x="109" y="12"/>
                  </a:cubicBezTo>
                  <a:cubicBezTo>
                    <a:pt x="109" y="5"/>
                    <a:pt x="105" y="0"/>
                    <a:pt x="100" y="0"/>
                  </a:cubicBezTo>
                  <a:cubicBezTo>
                    <a:pt x="11" y="0"/>
                    <a:pt x="11" y="0"/>
                    <a:pt x="11" y="0"/>
                  </a:cubicBezTo>
                  <a:cubicBezTo>
                    <a:pt x="5" y="0"/>
                    <a:pt x="0" y="5"/>
                    <a:pt x="0" y="12"/>
                  </a:cubicBezTo>
                  <a:cubicBezTo>
                    <a:pt x="0" y="132"/>
                    <a:pt x="0" y="132"/>
                    <a:pt x="0" y="132"/>
                  </a:cubicBezTo>
                  <a:cubicBezTo>
                    <a:pt x="0" y="137"/>
                    <a:pt x="5" y="143"/>
                    <a:pt x="11" y="143"/>
                  </a:cubicBezTo>
                  <a:cubicBezTo>
                    <a:pt x="100" y="143"/>
                    <a:pt x="100" y="143"/>
                    <a:pt x="100" y="143"/>
                  </a:cubicBezTo>
                  <a:cubicBezTo>
                    <a:pt x="104" y="143"/>
                    <a:pt x="109" y="137"/>
                    <a:pt x="109" y="133"/>
                  </a:cubicBezTo>
                  <a:cubicBezTo>
                    <a:pt x="98" y="133"/>
                    <a:pt x="84" y="130"/>
                    <a:pt x="69" y="124"/>
                  </a:cubicBezTo>
                  <a:close/>
                  <a:moveTo>
                    <a:pt x="11" y="10"/>
                  </a:moveTo>
                  <a:cubicBezTo>
                    <a:pt x="17" y="10"/>
                    <a:pt x="17" y="10"/>
                    <a:pt x="17" y="10"/>
                  </a:cubicBezTo>
                  <a:cubicBezTo>
                    <a:pt x="17" y="18"/>
                    <a:pt x="17" y="18"/>
                    <a:pt x="17" y="18"/>
                  </a:cubicBezTo>
                  <a:cubicBezTo>
                    <a:pt x="11" y="18"/>
                    <a:pt x="11" y="18"/>
                    <a:pt x="11" y="18"/>
                  </a:cubicBezTo>
                  <a:cubicBezTo>
                    <a:pt x="11" y="10"/>
                    <a:pt x="11" y="10"/>
                    <a:pt x="11" y="1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34" name="Freeform 48"/>
            <p:cNvSpPr>
              <a:spLocks/>
            </p:cNvSpPr>
            <p:nvPr/>
          </p:nvSpPr>
          <p:spPr bwMode="auto">
            <a:xfrm>
              <a:off x="1055688" y="1339851"/>
              <a:ext cx="393700" cy="373063"/>
            </a:xfrm>
            <a:custGeom>
              <a:avLst/>
              <a:gdLst/>
              <a:ahLst/>
              <a:cxnLst>
                <a:cxn ang="0">
                  <a:pos x="132" y="225"/>
                </a:cxn>
                <a:cxn ang="0">
                  <a:pos x="145" y="225"/>
                </a:cxn>
                <a:cxn ang="0">
                  <a:pos x="145" y="278"/>
                </a:cxn>
                <a:cxn ang="0">
                  <a:pos x="213" y="278"/>
                </a:cxn>
                <a:cxn ang="0">
                  <a:pos x="213" y="204"/>
                </a:cxn>
                <a:cxn ang="0">
                  <a:pos x="149" y="204"/>
                </a:cxn>
                <a:cxn ang="0">
                  <a:pos x="132" y="188"/>
                </a:cxn>
                <a:cxn ang="0">
                  <a:pos x="132" y="69"/>
                </a:cxn>
                <a:cxn ang="0">
                  <a:pos x="149" y="53"/>
                </a:cxn>
                <a:cxn ang="0">
                  <a:pos x="235" y="53"/>
                </a:cxn>
                <a:cxn ang="0">
                  <a:pos x="251" y="69"/>
                </a:cxn>
                <a:cxn ang="0">
                  <a:pos x="251" y="135"/>
                </a:cxn>
                <a:cxn ang="0">
                  <a:pos x="251" y="139"/>
                </a:cxn>
                <a:cxn ang="0">
                  <a:pos x="251" y="141"/>
                </a:cxn>
                <a:cxn ang="0">
                  <a:pos x="249" y="141"/>
                </a:cxn>
                <a:cxn ang="0">
                  <a:pos x="221" y="135"/>
                </a:cxn>
                <a:cxn ang="0">
                  <a:pos x="196" y="148"/>
                </a:cxn>
                <a:cxn ang="0">
                  <a:pos x="208" y="176"/>
                </a:cxn>
                <a:cxn ang="0">
                  <a:pos x="249" y="184"/>
                </a:cxn>
                <a:cxn ang="0">
                  <a:pos x="266" y="182"/>
                </a:cxn>
                <a:cxn ang="0">
                  <a:pos x="289" y="163"/>
                </a:cxn>
                <a:cxn ang="0">
                  <a:pos x="290" y="159"/>
                </a:cxn>
                <a:cxn ang="0">
                  <a:pos x="294" y="139"/>
                </a:cxn>
                <a:cxn ang="0">
                  <a:pos x="285" y="96"/>
                </a:cxn>
                <a:cxn ang="0">
                  <a:pos x="246" y="34"/>
                </a:cxn>
                <a:cxn ang="0">
                  <a:pos x="221" y="11"/>
                </a:cxn>
                <a:cxn ang="0">
                  <a:pos x="196" y="0"/>
                </a:cxn>
                <a:cxn ang="0">
                  <a:pos x="192" y="0"/>
                </a:cxn>
                <a:cxn ang="0">
                  <a:pos x="87" y="0"/>
                </a:cxn>
                <a:cxn ang="0">
                  <a:pos x="84" y="0"/>
                </a:cxn>
                <a:cxn ang="0">
                  <a:pos x="61" y="4"/>
                </a:cxn>
                <a:cxn ang="0">
                  <a:pos x="19" y="40"/>
                </a:cxn>
                <a:cxn ang="0">
                  <a:pos x="0" y="131"/>
                </a:cxn>
                <a:cxn ang="0">
                  <a:pos x="15" y="251"/>
                </a:cxn>
                <a:cxn ang="0">
                  <a:pos x="35" y="268"/>
                </a:cxn>
                <a:cxn ang="0">
                  <a:pos x="41" y="268"/>
                </a:cxn>
                <a:cxn ang="0">
                  <a:pos x="57" y="242"/>
                </a:cxn>
                <a:cxn ang="0">
                  <a:pos x="43" y="131"/>
                </a:cxn>
                <a:cxn ang="0">
                  <a:pos x="50" y="77"/>
                </a:cxn>
                <a:cxn ang="0">
                  <a:pos x="67" y="51"/>
                </a:cxn>
                <a:cxn ang="0">
                  <a:pos x="67" y="278"/>
                </a:cxn>
                <a:cxn ang="0">
                  <a:pos x="132" y="278"/>
                </a:cxn>
                <a:cxn ang="0">
                  <a:pos x="132" y="225"/>
                </a:cxn>
              </a:cxnLst>
              <a:rect l="0" t="0" r="r" b="b"/>
              <a:pathLst>
                <a:path w="294" h="278">
                  <a:moveTo>
                    <a:pt x="132" y="225"/>
                  </a:moveTo>
                  <a:cubicBezTo>
                    <a:pt x="145" y="225"/>
                    <a:pt x="145" y="225"/>
                    <a:pt x="145" y="225"/>
                  </a:cubicBezTo>
                  <a:cubicBezTo>
                    <a:pt x="145" y="244"/>
                    <a:pt x="145" y="262"/>
                    <a:pt x="145" y="278"/>
                  </a:cubicBezTo>
                  <a:cubicBezTo>
                    <a:pt x="213" y="278"/>
                    <a:pt x="213" y="278"/>
                    <a:pt x="213" y="278"/>
                  </a:cubicBezTo>
                  <a:cubicBezTo>
                    <a:pt x="213" y="204"/>
                    <a:pt x="213" y="204"/>
                    <a:pt x="213" y="204"/>
                  </a:cubicBezTo>
                  <a:cubicBezTo>
                    <a:pt x="149" y="204"/>
                    <a:pt x="149" y="204"/>
                    <a:pt x="149" y="204"/>
                  </a:cubicBezTo>
                  <a:cubicBezTo>
                    <a:pt x="139" y="204"/>
                    <a:pt x="132" y="197"/>
                    <a:pt x="132" y="188"/>
                  </a:cubicBezTo>
                  <a:cubicBezTo>
                    <a:pt x="132" y="69"/>
                    <a:pt x="132" y="69"/>
                    <a:pt x="132" y="69"/>
                  </a:cubicBezTo>
                  <a:cubicBezTo>
                    <a:pt x="132" y="60"/>
                    <a:pt x="139" y="53"/>
                    <a:pt x="149" y="53"/>
                  </a:cubicBezTo>
                  <a:cubicBezTo>
                    <a:pt x="235" y="53"/>
                    <a:pt x="235" y="53"/>
                    <a:pt x="235" y="53"/>
                  </a:cubicBezTo>
                  <a:cubicBezTo>
                    <a:pt x="244" y="53"/>
                    <a:pt x="251" y="60"/>
                    <a:pt x="251" y="69"/>
                  </a:cubicBezTo>
                  <a:cubicBezTo>
                    <a:pt x="251" y="135"/>
                    <a:pt x="251" y="135"/>
                    <a:pt x="251" y="135"/>
                  </a:cubicBezTo>
                  <a:cubicBezTo>
                    <a:pt x="251" y="137"/>
                    <a:pt x="251" y="139"/>
                    <a:pt x="251" y="139"/>
                  </a:cubicBezTo>
                  <a:cubicBezTo>
                    <a:pt x="251" y="141"/>
                    <a:pt x="251" y="141"/>
                    <a:pt x="251" y="141"/>
                  </a:cubicBezTo>
                  <a:cubicBezTo>
                    <a:pt x="249" y="141"/>
                    <a:pt x="249" y="141"/>
                    <a:pt x="249" y="141"/>
                  </a:cubicBezTo>
                  <a:cubicBezTo>
                    <a:pt x="244" y="141"/>
                    <a:pt x="235" y="141"/>
                    <a:pt x="221" y="135"/>
                  </a:cubicBezTo>
                  <a:cubicBezTo>
                    <a:pt x="213" y="131"/>
                    <a:pt x="199" y="137"/>
                    <a:pt x="196" y="148"/>
                  </a:cubicBezTo>
                  <a:cubicBezTo>
                    <a:pt x="192" y="159"/>
                    <a:pt x="196" y="170"/>
                    <a:pt x="208" y="176"/>
                  </a:cubicBezTo>
                  <a:cubicBezTo>
                    <a:pt x="224" y="182"/>
                    <a:pt x="237" y="184"/>
                    <a:pt x="249" y="184"/>
                  </a:cubicBezTo>
                  <a:cubicBezTo>
                    <a:pt x="255" y="184"/>
                    <a:pt x="261" y="184"/>
                    <a:pt x="266" y="182"/>
                  </a:cubicBezTo>
                  <a:cubicBezTo>
                    <a:pt x="276" y="178"/>
                    <a:pt x="285" y="170"/>
                    <a:pt x="289" y="163"/>
                  </a:cubicBezTo>
                  <a:cubicBezTo>
                    <a:pt x="289" y="163"/>
                    <a:pt x="290" y="161"/>
                    <a:pt x="290" y="159"/>
                  </a:cubicBezTo>
                  <a:cubicBezTo>
                    <a:pt x="294" y="154"/>
                    <a:pt x="294" y="146"/>
                    <a:pt x="294" y="139"/>
                  </a:cubicBezTo>
                  <a:cubicBezTo>
                    <a:pt x="294" y="124"/>
                    <a:pt x="290" y="109"/>
                    <a:pt x="285" y="96"/>
                  </a:cubicBezTo>
                  <a:cubicBezTo>
                    <a:pt x="274" y="73"/>
                    <a:pt x="261" y="53"/>
                    <a:pt x="246" y="34"/>
                  </a:cubicBezTo>
                  <a:cubicBezTo>
                    <a:pt x="238" y="26"/>
                    <a:pt x="231" y="19"/>
                    <a:pt x="221" y="11"/>
                  </a:cubicBezTo>
                  <a:cubicBezTo>
                    <a:pt x="214" y="8"/>
                    <a:pt x="207" y="2"/>
                    <a:pt x="196" y="0"/>
                  </a:cubicBezTo>
                  <a:cubicBezTo>
                    <a:pt x="196" y="0"/>
                    <a:pt x="194" y="0"/>
                    <a:pt x="192" y="0"/>
                  </a:cubicBezTo>
                  <a:cubicBezTo>
                    <a:pt x="87" y="0"/>
                    <a:pt x="87" y="0"/>
                    <a:pt x="87" y="0"/>
                  </a:cubicBezTo>
                  <a:cubicBezTo>
                    <a:pt x="86" y="0"/>
                    <a:pt x="86" y="0"/>
                    <a:pt x="84" y="0"/>
                  </a:cubicBezTo>
                  <a:cubicBezTo>
                    <a:pt x="78" y="0"/>
                    <a:pt x="71" y="0"/>
                    <a:pt x="61" y="4"/>
                  </a:cubicBezTo>
                  <a:cubicBezTo>
                    <a:pt x="48" y="9"/>
                    <a:pt x="32" y="21"/>
                    <a:pt x="19" y="40"/>
                  </a:cubicBezTo>
                  <a:cubicBezTo>
                    <a:pt x="7" y="62"/>
                    <a:pt x="0" y="90"/>
                    <a:pt x="0" y="131"/>
                  </a:cubicBezTo>
                  <a:cubicBezTo>
                    <a:pt x="0" y="163"/>
                    <a:pt x="4" y="201"/>
                    <a:pt x="15" y="251"/>
                  </a:cubicBezTo>
                  <a:cubicBezTo>
                    <a:pt x="16" y="260"/>
                    <a:pt x="26" y="268"/>
                    <a:pt x="35" y="268"/>
                  </a:cubicBezTo>
                  <a:cubicBezTo>
                    <a:pt x="37" y="268"/>
                    <a:pt x="39" y="268"/>
                    <a:pt x="41" y="268"/>
                  </a:cubicBezTo>
                  <a:cubicBezTo>
                    <a:pt x="52" y="265"/>
                    <a:pt x="60" y="253"/>
                    <a:pt x="57" y="242"/>
                  </a:cubicBezTo>
                  <a:cubicBezTo>
                    <a:pt x="46" y="195"/>
                    <a:pt x="43" y="157"/>
                    <a:pt x="43" y="131"/>
                  </a:cubicBezTo>
                  <a:cubicBezTo>
                    <a:pt x="43" y="107"/>
                    <a:pt x="46" y="90"/>
                    <a:pt x="50" y="77"/>
                  </a:cubicBezTo>
                  <a:cubicBezTo>
                    <a:pt x="54" y="62"/>
                    <a:pt x="61" y="54"/>
                    <a:pt x="67" y="51"/>
                  </a:cubicBezTo>
                  <a:cubicBezTo>
                    <a:pt x="67" y="147"/>
                    <a:pt x="67" y="221"/>
                    <a:pt x="67" y="278"/>
                  </a:cubicBezTo>
                  <a:cubicBezTo>
                    <a:pt x="132" y="278"/>
                    <a:pt x="132" y="278"/>
                    <a:pt x="132" y="278"/>
                  </a:cubicBezTo>
                  <a:cubicBezTo>
                    <a:pt x="132" y="225"/>
                    <a:pt x="132" y="225"/>
                    <a:pt x="132" y="22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grpSp>
      <p:grpSp>
        <p:nvGrpSpPr>
          <p:cNvPr id="8" name="Group 7"/>
          <p:cNvGrpSpPr>
            <a:grpSpLocks noChangeAspect="1"/>
          </p:cNvGrpSpPr>
          <p:nvPr/>
        </p:nvGrpSpPr>
        <p:grpSpPr>
          <a:xfrm>
            <a:off x="1784882" y="2993280"/>
            <a:ext cx="963693" cy="1044000"/>
            <a:chOff x="1836738" y="1127126"/>
            <a:chExt cx="606425" cy="608013"/>
          </a:xfrm>
        </p:grpSpPr>
        <p:sp>
          <p:nvSpPr>
            <p:cNvPr id="128" name="Freeform 49"/>
            <p:cNvSpPr>
              <a:spLocks/>
            </p:cNvSpPr>
            <p:nvPr/>
          </p:nvSpPr>
          <p:spPr bwMode="auto">
            <a:xfrm>
              <a:off x="1836738" y="1127126"/>
              <a:ext cx="606425" cy="608013"/>
            </a:xfrm>
            <a:custGeom>
              <a:avLst/>
              <a:gdLst/>
              <a:ahLst/>
              <a:cxnLst>
                <a:cxn ang="0">
                  <a:pos x="453" y="432"/>
                </a:cxn>
                <a:cxn ang="0">
                  <a:pos x="431" y="454"/>
                </a:cxn>
                <a:cxn ang="0">
                  <a:pos x="21" y="454"/>
                </a:cxn>
                <a:cxn ang="0">
                  <a:pos x="0" y="432"/>
                </a:cxn>
                <a:cxn ang="0">
                  <a:pos x="0" y="22"/>
                </a:cxn>
                <a:cxn ang="0">
                  <a:pos x="21" y="0"/>
                </a:cxn>
                <a:cxn ang="0">
                  <a:pos x="431" y="0"/>
                </a:cxn>
                <a:cxn ang="0">
                  <a:pos x="453" y="22"/>
                </a:cxn>
                <a:cxn ang="0">
                  <a:pos x="453" y="432"/>
                </a:cxn>
              </a:cxnLst>
              <a:rect l="0" t="0" r="r" b="b"/>
              <a:pathLst>
                <a:path w="453" h="454">
                  <a:moveTo>
                    <a:pt x="453" y="432"/>
                  </a:moveTo>
                  <a:cubicBezTo>
                    <a:pt x="453" y="444"/>
                    <a:pt x="443" y="454"/>
                    <a:pt x="431" y="454"/>
                  </a:cubicBezTo>
                  <a:cubicBezTo>
                    <a:pt x="21" y="454"/>
                    <a:pt x="21" y="454"/>
                    <a:pt x="21" y="454"/>
                  </a:cubicBezTo>
                  <a:cubicBezTo>
                    <a:pt x="9" y="454"/>
                    <a:pt x="0" y="444"/>
                    <a:pt x="0" y="432"/>
                  </a:cubicBezTo>
                  <a:cubicBezTo>
                    <a:pt x="0" y="22"/>
                    <a:pt x="0" y="22"/>
                    <a:pt x="0" y="22"/>
                  </a:cubicBezTo>
                  <a:cubicBezTo>
                    <a:pt x="0" y="10"/>
                    <a:pt x="9" y="0"/>
                    <a:pt x="21" y="0"/>
                  </a:cubicBezTo>
                  <a:cubicBezTo>
                    <a:pt x="431" y="0"/>
                    <a:pt x="431" y="0"/>
                    <a:pt x="431" y="0"/>
                  </a:cubicBezTo>
                  <a:cubicBezTo>
                    <a:pt x="443" y="0"/>
                    <a:pt x="453" y="10"/>
                    <a:pt x="453" y="22"/>
                  </a:cubicBezTo>
                  <a:lnTo>
                    <a:pt x="453" y="432"/>
                  </a:lnTo>
                  <a:close/>
                </a:path>
              </a:pathLst>
            </a:custGeom>
            <a:solidFill>
              <a:srgbClr val="53534C">
                <a:lumMod val="7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29" name="Freeform 94"/>
            <p:cNvSpPr>
              <a:spLocks/>
            </p:cNvSpPr>
            <p:nvPr/>
          </p:nvSpPr>
          <p:spPr bwMode="auto">
            <a:xfrm>
              <a:off x="1906588" y="1155701"/>
              <a:ext cx="458788" cy="557213"/>
            </a:xfrm>
            <a:custGeom>
              <a:avLst/>
              <a:gdLst/>
              <a:ahLst/>
              <a:cxnLst>
                <a:cxn ang="0">
                  <a:pos x="305" y="270"/>
                </a:cxn>
                <a:cxn ang="0">
                  <a:pos x="268" y="236"/>
                </a:cxn>
                <a:cxn ang="0">
                  <a:pos x="256" y="231"/>
                </a:cxn>
                <a:cxn ang="0">
                  <a:pos x="261" y="219"/>
                </a:cxn>
                <a:cxn ang="0">
                  <a:pos x="253" y="208"/>
                </a:cxn>
                <a:cxn ang="0">
                  <a:pos x="261" y="187"/>
                </a:cxn>
                <a:cxn ang="0">
                  <a:pos x="268" y="155"/>
                </a:cxn>
                <a:cxn ang="0">
                  <a:pos x="272" y="155"/>
                </a:cxn>
                <a:cxn ang="0">
                  <a:pos x="287" y="155"/>
                </a:cxn>
                <a:cxn ang="0">
                  <a:pos x="305" y="141"/>
                </a:cxn>
                <a:cxn ang="0">
                  <a:pos x="305" y="109"/>
                </a:cxn>
                <a:cxn ang="0">
                  <a:pos x="287" y="95"/>
                </a:cxn>
                <a:cxn ang="0">
                  <a:pos x="268" y="95"/>
                </a:cxn>
                <a:cxn ang="0">
                  <a:pos x="75" y="95"/>
                </a:cxn>
                <a:cxn ang="0">
                  <a:pos x="57" y="95"/>
                </a:cxn>
                <a:cxn ang="0">
                  <a:pos x="38" y="109"/>
                </a:cxn>
                <a:cxn ang="0">
                  <a:pos x="38" y="141"/>
                </a:cxn>
                <a:cxn ang="0">
                  <a:pos x="57" y="155"/>
                </a:cxn>
                <a:cxn ang="0">
                  <a:pos x="72" y="155"/>
                </a:cxn>
                <a:cxn ang="0">
                  <a:pos x="79" y="155"/>
                </a:cxn>
                <a:cxn ang="0">
                  <a:pos x="86" y="144"/>
                </a:cxn>
                <a:cxn ang="0">
                  <a:pos x="116" y="53"/>
                </a:cxn>
                <a:cxn ang="0">
                  <a:pos x="227" y="53"/>
                </a:cxn>
                <a:cxn ang="0">
                  <a:pos x="257" y="144"/>
                </a:cxn>
                <a:cxn ang="0">
                  <a:pos x="261" y="155"/>
                </a:cxn>
                <a:cxn ang="0">
                  <a:pos x="253" y="183"/>
                </a:cxn>
                <a:cxn ang="0">
                  <a:pos x="246" y="205"/>
                </a:cxn>
                <a:cxn ang="0">
                  <a:pos x="242" y="205"/>
                </a:cxn>
                <a:cxn ang="0">
                  <a:pos x="227" y="219"/>
                </a:cxn>
                <a:cxn ang="0">
                  <a:pos x="229" y="228"/>
                </a:cxn>
                <a:cxn ang="0">
                  <a:pos x="105" y="228"/>
                </a:cxn>
                <a:cxn ang="0">
                  <a:pos x="96" y="229"/>
                </a:cxn>
                <a:cxn ang="0">
                  <a:pos x="75" y="236"/>
                </a:cxn>
                <a:cxn ang="0">
                  <a:pos x="22" y="301"/>
                </a:cxn>
                <a:cxn ang="0">
                  <a:pos x="0" y="416"/>
                </a:cxn>
                <a:cxn ang="0">
                  <a:pos x="55" y="416"/>
                </a:cxn>
                <a:cxn ang="0">
                  <a:pos x="78" y="312"/>
                </a:cxn>
                <a:cxn ang="0">
                  <a:pos x="78" y="416"/>
                </a:cxn>
                <a:cxn ang="0">
                  <a:pos x="265" y="416"/>
                </a:cxn>
                <a:cxn ang="0">
                  <a:pos x="265" y="312"/>
                </a:cxn>
                <a:cxn ang="0">
                  <a:pos x="272" y="327"/>
                </a:cxn>
                <a:cxn ang="0">
                  <a:pos x="288" y="416"/>
                </a:cxn>
                <a:cxn ang="0">
                  <a:pos x="343" y="416"/>
                </a:cxn>
                <a:cxn ang="0">
                  <a:pos x="305" y="270"/>
                </a:cxn>
              </a:cxnLst>
              <a:rect l="0" t="0" r="r" b="b"/>
              <a:pathLst>
                <a:path w="343" h="416">
                  <a:moveTo>
                    <a:pt x="305" y="270"/>
                  </a:moveTo>
                  <a:cubicBezTo>
                    <a:pt x="294" y="253"/>
                    <a:pt x="281" y="242"/>
                    <a:pt x="268" y="236"/>
                  </a:cubicBezTo>
                  <a:cubicBezTo>
                    <a:pt x="264" y="234"/>
                    <a:pt x="260" y="232"/>
                    <a:pt x="256" y="231"/>
                  </a:cubicBezTo>
                  <a:cubicBezTo>
                    <a:pt x="259" y="228"/>
                    <a:pt x="261" y="224"/>
                    <a:pt x="261" y="219"/>
                  </a:cubicBezTo>
                  <a:cubicBezTo>
                    <a:pt x="261" y="215"/>
                    <a:pt x="257" y="208"/>
                    <a:pt x="253" y="208"/>
                  </a:cubicBezTo>
                  <a:cubicBezTo>
                    <a:pt x="257" y="201"/>
                    <a:pt x="261" y="194"/>
                    <a:pt x="261" y="187"/>
                  </a:cubicBezTo>
                  <a:cubicBezTo>
                    <a:pt x="264" y="176"/>
                    <a:pt x="268" y="166"/>
                    <a:pt x="268" y="155"/>
                  </a:cubicBezTo>
                  <a:cubicBezTo>
                    <a:pt x="268" y="155"/>
                    <a:pt x="268" y="155"/>
                    <a:pt x="272" y="155"/>
                  </a:cubicBezTo>
                  <a:cubicBezTo>
                    <a:pt x="287" y="155"/>
                    <a:pt x="287" y="155"/>
                    <a:pt x="287" y="155"/>
                  </a:cubicBezTo>
                  <a:cubicBezTo>
                    <a:pt x="298" y="155"/>
                    <a:pt x="305" y="148"/>
                    <a:pt x="305" y="141"/>
                  </a:cubicBezTo>
                  <a:cubicBezTo>
                    <a:pt x="305" y="109"/>
                    <a:pt x="305" y="109"/>
                    <a:pt x="305" y="109"/>
                  </a:cubicBezTo>
                  <a:cubicBezTo>
                    <a:pt x="305" y="103"/>
                    <a:pt x="298" y="95"/>
                    <a:pt x="287" y="95"/>
                  </a:cubicBezTo>
                  <a:cubicBezTo>
                    <a:pt x="268" y="95"/>
                    <a:pt x="268" y="95"/>
                    <a:pt x="268" y="95"/>
                  </a:cubicBezTo>
                  <a:cubicBezTo>
                    <a:pt x="238" y="0"/>
                    <a:pt x="101" y="0"/>
                    <a:pt x="75" y="95"/>
                  </a:cubicBezTo>
                  <a:cubicBezTo>
                    <a:pt x="57" y="95"/>
                    <a:pt x="57" y="95"/>
                    <a:pt x="57" y="95"/>
                  </a:cubicBezTo>
                  <a:cubicBezTo>
                    <a:pt x="46" y="95"/>
                    <a:pt x="38" y="103"/>
                    <a:pt x="38" y="109"/>
                  </a:cubicBezTo>
                  <a:cubicBezTo>
                    <a:pt x="38" y="141"/>
                    <a:pt x="38" y="141"/>
                    <a:pt x="38" y="141"/>
                  </a:cubicBezTo>
                  <a:cubicBezTo>
                    <a:pt x="38" y="148"/>
                    <a:pt x="46" y="155"/>
                    <a:pt x="57" y="155"/>
                  </a:cubicBezTo>
                  <a:cubicBezTo>
                    <a:pt x="72" y="155"/>
                    <a:pt x="72" y="155"/>
                    <a:pt x="72" y="155"/>
                  </a:cubicBezTo>
                  <a:cubicBezTo>
                    <a:pt x="75" y="155"/>
                    <a:pt x="79" y="155"/>
                    <a:pt x="79" y="155"/>
                  </a:cubicBezTo>
                  <a:cubicBezTo>
                    <a:pt x="86" y="155"/>
                    <a:pt x="90" y="152"/>
                    <a:pt x="86" y="144"/>
                  </a:cubicBezTo>
                  <a:cubicBezTo>
                    <a:pt x="75" y="113"/>
                    <a:pt x="86" y="78"/>
                    <a:pt x="116" y="53"/>
                  </a:cubicBezTo>
                  <a:cubicBezTo>
                    <a:pt x="149" y="28"/>
                    <a:pt x="194" y="28"/>
                    <a:pt x="227" y="53"/>
                  </a:cubicBezTo>
                  <a:cubicBezTo>
                    <a:pt x="257" y="78"/>
                    <a:pt x="268" y="113"/>
                    <a:pt x="257" y="144"/>
                  </a:cubicBezTo>
                  <a:cubicBezTo>
                    <a:pt x="253" y="148"/>
                    <a:pt x="257" y="152"/>
                    <a:pt x="261" y="155"/>
                  </a:cubicBezTo>
                  <a:cubicBezTo>
                    <a:pt x="261" y="166"/>
                    <a:pt x="257" y="176"/>
                    <a:pt x="253" y="183"/>
                  </a:cubicBezTo>
                  <a:cubicBezTo>
                    <a:pt x="253" y="191"/>
                    <a:pt x="250" y="197"/>
                    <a:pt x="246" y="205"/>
                  </a:cubicBezTo>
                  <a:cubicBezTo>
                    <a:pt x="246" y="205"/>
                    <a:pt x="246" y="205"/>
                    <a:pt x="242" y="205"/>
                  </a:cubicBezTo>
                  <a:cubicBezTo>
                    <a:pt x="235" y="205"/>
                    <a:pt x="227" y="211"/>
                    <a:pt x="227" y="219"/>
                  </a:cubicBezTo>
                  <a:cubicBezTo>
                    <a:pt x="227" y="222"/>
                    <a:pt x="228" y="225"/>
                    <a:pt x="229" y="228"/>
                  </a:cubicBezTo>
                  <a:cubicBezTo>
                    <a:pt x="105" y="228"/>
                    <a:pt x="105" y="228"/>
                    <a:pt x="105" y="228"/>
                  </a:cubicBezTo>
                  <a:cubicBezTo>
                    <a:pt x="102" y="228"/>
                    <a:pt x="99" y="228"/>
                    <a:pt x="96" y="229"/>
                  </a:cubicBezTo>
                  <a:cubicBezTo>
                    <a:pt x="90" y="230"/>
                    <a:pt x="83" y="232"/>
                    <a:pt x="75" y="236"/>
                  </a:cubicBezTo>
                  <a:cubicBezTo>
                    <a:pt x="56" y="245"/>
                    <a:pt x="36" y="265"/>
                    <a:pt x="22" y="301"/>
                  </a:cubicBezTo>
                  <a:cubicBezTo>
                    <a:pt x="11" y="329"/>
                    <a:pt x="3" y="366"/>
                    <a:pt x="0" y="416"/>
                  </a:cubicBezTo>
                  <a:cubicBezTo>
                    <a:pt x="55" y="416"/>
                    <a:pt x="55" y="416"/>
                    <a:pt x="55" y="416"/>
                  </a:cubicBezTo>
                  <a:cubicBezTo>
                    <a:pt x="59" y="364"/>
                    <a:pt x="69" y="331"/>
                    <a:pt x="78" y="312"/>
                  </a:cubicBezTo>
                  <a:cubicBezTo>
                    <a:pt x="78" y="416"/>
                    <a:pt x="78" y="416"/>
                    <a:pt x="78" y="416"/>
                  </a:cubicBezTo>
                  <a:cubicBezTo>
                    <a:pt x="265" y="416"/>
                    <a:pt x="265" y="416"/>
                    <a:pt x="265" y="416"/>
                  </a:cubicBezTo>
                  <a:cubicBezTo>
                    <a:pt x="265" y="312"/>
                    <a:pt x="265" y="312"/>
                    <a:pt x="265" y="312"/>
                  </a:cubicBezTo>
                  <a:cubicBezTo>
                    <a:pt x="268" y="316"/>
                    <a:pt x="270" y="321"/>
                    <a:pt x="272" y="327"/>
                  </a:cubicBezTo>
                  <a:cubicBezTo>
                    <a:pt x="279" y="347"/>
                    <a:pt x="285" y="376"/>
                    <a:pt x="288" y="416"/>
                  </a:cubicBezTo>
                  <a:cubicBezTo>
                    <a:pt x="343" y="416"/>
                    <a:pt x="343" y="416"/>
                    <a:pt x="343" y="416"/>
                  </a:cubicBezTo>
                  <a:cubicBezTo>
                    <a:pt x="339" y="343"/>
                    <a:pt x="324" y="299"/>
                    <a:pt x="305" y="2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30" name="Freeform 95"/>
            <p:cNvSpPr>
              <a:spLocks/>
            </p:cNvSpPr>
            <p:nvPr/>
          </p:nvSpPr>
          <p:spPr bwMode="auto">
            <a:xfrm>
              <a:off x="2020888" y="1214439"/>
              <a:ext cx="228600" cy="230188"/>
            </a:xfrm>
            <a:custGeom>
              <a:avLst/>
              <a:gdLst/>
              <a:ahLst/>
              <a:cxnLst>
                <a:cxn ang="0">
                  <a:pos x="68" y="162"/>
                </a:cxn>
                <a:cxn ang="0">
                  <a:pos x="162" y="104"/>
                </a:cxn>
                <a:cxn ang="0">
                  <a:pos x="103" y="10"/>
                </a:cxn>
                <a:cxn ang="0">
                  <a:pos x="10" y="68"/>
                </a:cxn>
                <a:cxn ang="0">
                  <a:pos x="68" y="162"/>
                </a:cxn>
              </a:cxnLst>
              <a:rect l="0" t="0" r="r" b="b"/>
              <a:pathLst>
                <a:path w="171" h="172">
                  <a:moveTo>
                    <a:pt x="68" y="162"/>
                  </a:moveTo>
                  <a:cubicBezTo>
                    <a:pt x="110" y="172"/>
                    <a:pt x="152" y="146"/>
                    <a:pt x="162" y="104"/>
                  </a:cubicBezTo>
                  <a:cubicBezTo>
                    <a:pt x="171" y="62"/>
                    <a:pt x="145" y="20"/>
                    <a:pt x="103" y="10"/>
                  </a:cubicBezTo>
                  <a:cubicBezTo>
                    <a:pt x="61" y="0"/>
                    <a:pt x="20" y="26"/>
                    <a:pt x="10" y="68"/>
                  </a:cubicBezTo>
                  <a:cubicBezTo>
                    <a:pt x="0" y="110"/>
                    <a:pt x="26" y="152"/>
                    <a:pt x="68" y="16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grpSp>
      <p:grpSp>
        <p:nvGrpSpPr>
          <p:cNvPr id="9" name="Group 8"/>
          <p:cNvGrpSpPr>
            <a:grpSpLocks noChangeAspect="1"/>
          </p:cNvGrpSpPr>
          <p:nvPr/>
        </p:nvGrpSpPr>
        <p:grpSpPr>
          <a:xfrm>
            <a:off x="2508409" y="3135055"/>
            <a:ext cx="1371121" cy="2501185"/>
            <a:chOff x="3048793" y="1220789"/>
            <a:chExt cx="862808" cy="1456660"/>
          </a:xfrm>
        </p:grpSpPr>
        <p:sp>
          <p:nvSpPr>
            <p:cNvPr id="120" name="Freeform 53"/>
            <p:cNvSpPr>
              <a:spLocks/>
            </p:cNvSpPr>
            <p:nvPr/>
          </p:nvSpPr>
          <p:spPr bwMode="auto">
            <a:xfrm>
              <a:off x="3048793" y="2069436"/>
              <a:ext cx="606425" cy="608013"/>
            </a:xfrm>
            <a:custGeom>
              <a:avLst/>
              <a:gdLst/>
              <a:ahLst/>
              <a:cxnLst>
                <a:cxn ang="0">
                  <a:pos x="453" y="432"/>
                </a:cxn>
                <a:cxn ang="0">
                  <a:pos x="431" y="454"/>
                </a:cxn>
                <a:cxn ang="0">
                  <a:pos x="21" y="454"/>
                </a:cxn>
                <a:cxn ang="0">
                  <a:pos x="0" y="432"/>
                </a:cxn>
                <a:cxn ang="0">
                  <a:pos x="0" y="22"/>
                </a:cxn>
                <a:cxn ang="0">
                  <a:pos x="21" y="0"/>
                </a:cxn>
                <a:cxn ang="0">
                  <a:pos x="431" y="0"/>
                </a:cxn>
                <a:cxn ang="0">
                  <a:pos x="453" y="22"/>
                </a:cxn>
                <a:cxn ang="0">
                  <a:pos x="453" y="432"/>
                </a:cxn>
              </a:cxnLst>
              <a:rect l="0" t="0" r="r" b="b"/>
              <a:pathLst>
                <a:path w="453" h="454">
                  <a:moveTo>
                    <a:pt x="453" y="432"/>
                  </a:moveTo>
                  <a:cubicBezTo>
                    <a:pt x="453" y="444"/>
                    <a:pt x="443" y="454"/>
                    <a:pt x="431" y="454"/>
                  </a:cubicBezTo>
                  <a:cubicBezTo>
                    <a:pt x="21" y="454"/>
                    <a:pt x="21" y="454"/>
                    <a:pt x="21" y="454"/>
                  </a:cubicBezTo>
                  <a:cubicBezTo>
                    <a:pt x="9" y="454"/>
                    <a:pt x="0" y="444"/>
                    <a:pt x="0" y="432"/>
                  </a:cubicBezTo>
                  <a:cubicBezTo>
                    <a:pt x="0" y="22"/>
                    <a:pt x="0" y="22"/>
                    <a:pt x="0" y="22"/>
                  </a:cubicBezTo>
                  <a:cubicBezTo>
                    <a:pt x="0" y="10"/>
                    <a:pt x="9" y="0"/>
                    <a:pt x="21" y="0"/>
                  </a:cubicBezTo>
                  <a:cubicBezTo>
                    <a:pt x="431" y="0"/>
                    <a:pt x="431" y="0"/>
                    <a:pt x="431" y="0"/>
                  </a:cubicBezTo>
                  <a:cubicBezTo>
                    <a:pt x="443" y="0"/>
                    <a:pt x="453" y="10"/>
                    <a:pt x="453" y="22"/>
                  </a:cubicBezTo>
                  <a:lnTo>
                    <a:pt x="453" y="432"/>
                  </a:lnTo>
                  <a:close/>
                </a:path>
              </a:pathLst>
            </a:custGeom>
            <a:solidFill>
              <a:srgbClr val="53534C">
                <a:lumMod val="7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21" name="Freeform 147"/>
            <p:cNvSpPr>
              <a:spLocks/>
            </p:cNvSpPr>
            <p:nvPr/>
          </p:nvSpPr>
          <p:spPr bwMode="auto">
            <a:xfrm>
              <a:off x="3278980" y="2150399"/>
              <a:ext cx="85725" cy="85725"/>
            </a:xfrm>
            <a:custGeom>
              <a:avLst/>
              <a:gdLst/>
              <a:ahLst/>
              <a:cxnLst>
                <a:cxn ang="0">
                  <a:pos x="54" y="9"/>
                </a:cxn>
                <a:cxn ang="0">
                  <a:pos x="31" y="0"/>
                </a:cxn>
                <a:cxn ang="0">
                  <a:pos x="8" y="10"/>
                </a:cxn>
                <a:cxn ang="0">
                  <a:pos x="0" y="33"/>
                </a:cxn>
                <a:cxn ang="0">
                  <a:pos x="10" y="55"/>
                </a:cxn>
                <a:cxn ang="0">
                  <a:pos x="33" y="63"/>
                </a:cxn>
                <a:cxn ang="0">
                  <a:pos x="55" y="53"/>
                </a:cxn>
                <a:cxn ang="0">
                  <a:pos x="63" y="31"/>
                </a:cxn>
                <a:cxn ang="0">
                  <a:pos x="54" y="9"/>
                </a:cxn>
              </a:cxnLst>
              <a:rect l="0" t="0" r="r" b="b"/>
              <a:pathLst>
                <a:path w="64" h="63">
                  <a:moveTo>
                    <a:pt x="54" y="9"/>
                  </a:moveTo>
                  <a:cubicBezTo>
                    <a:pt x="47" y="3"/>
                    <a:pt x="39" y="0"/>
                    <a:pt x="31" y="0"/>
                  </a:cubicBezTo>
                  <a:cubicBezTo>
                    <a:pt x="22" y="1"/>
                    <a:pt x="15" y="4"/>
                    <a:pt x="8" y="10"/>
                  </a:cubicBezTo>
                  <a:cubicBezTo>
                    <a:pt x="3" y="17"/>
                    <a:pt x="0" y="24"/>
                    <a:pt x="0" y="33"/>
                  </a:cubicBezTo>
                  <a:cubicBezTo>
                    <a:pt x="0" y="41"/>
                    <a:pt x="3" y="49"/>
                    <a:pt x="10" y="55"/>
                  </a:cubicBezTo>
                  <a:cubicBezTo>
                    <a:pt x="16" y="60"/>
                    <a:pt x="24" y="63"/>
                    <a:pt x="33" y="63"/>
                  </a:cubicBezTo>
                  <a:cubicBezTo>
                    <a:pt x="41" y="63"/>
                    <a:pt x="49" y="60"/>
                    <a:pt x="55" y="53"/>
                  </a:cubicBezTo>
                  <a:cubicBezTo>
                    <a:pt x="61" y="47"/>
                    <a:pt x="64" y="40"/>
                    <a:pt x="63" y="31"/>
                  </a:cubicBezTo>
                  <a:cubicBezTo>
                    <a:pt x="63" y="22"/>
                    <a:pt x="60" y="15"/>
                    <a:pt x="54" y="9"/>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22" name="Freeform 148"/>
            <p:cNvSpPr>
              <a:spLocks/>
            </p:cNvSpPr>
            <p:nvPr/>
          </p:nvSpPr>
          <p:spPr bwMode="auto">
            <a:xfrm>
              <a:off x="3186904" y="2236124"/>
              <a:ext cx="233363" cy="369888"/>
            </a:xfrm>
            <a:custGeom>
              <a:avLst/>
              <a:gdLst/>
              <a:ahLst/>
              <a:cxnLst>
                <a:cxn ang="0">
                  <a:pos x="167" y="64"/>
                </a:cxn>
                <a:cxn ang="0">
                  <a:pos x="158" y="60"/>
                </a:cxn>
                <a:cxn ang="0">
                  <a:pos x="119" y="58"/>
                </a:cxn>
                <a:cxn ang="0">
                  <a:pos x="98" y="58"/>
                </a:cxn>
                <a:cxn ang="0">
                  <a:pos x="102" y="36"/>
                </a:cxn>
                <a:cxn ang="0">
                  <a:pos x="94" y="12"/>
                </a:cxn>
                <a:cxn ang="0">
                  <a:pos x="63" y="2"/>
                </a:cxn>
                <a:cxn ang="0">
                  <a:pos x="37" y="13"/>
                </a:cxn>
                <a:cxn ang="0">
                  <a:pos x="32" y="23"/>
                </a:cxn>
                <a:cxn ang="0">
                  <a:pos x="30" y="28"/>
                </a:cxn>
                <a:cxn ang="0">
                  <a:pos x="4" y="134"/>
                </a:cxn>
                <a:cxn ang="0">
                  <a:pos x="14" y="166"/>
                </a:cxn>
                <a:cxn ang="0">
                  <a:pos x="30" y="172"/>
                </a:cxn>
                <a:cxn ang="0">
                  <a:pos x="93" y="176"/>
                </a:cxn>
                <a:cxn ang="0">
                  <a:pos x="73" y="205"/>
                </a:cxn>
                <a:cxn ang="0">
                  <a:pos x="50" y="241"/>
                </a:cxn>
                <a:cxn ang="0">
                  <a:pos x="49" y="252"/>
                </a:cxn>
                <a:cxn ang="0">
                  <a:pos x="58" y="265"/>
                </a:cxn>
                <a:cxn ang="0">
                  <a:pos x="75" y="267"/>
                </a:cxn>
                <a:cxn ang="0">
                  <a:pos x="83" y="263"/>
                </a:cxn>
                <a:cxn ang="0">
                  <a:pos x="98" y="239"/>
                </a:cxn>
                <a:cxn ang="0">
                  <a:pos x="95" y="255"/>
                </a:cxn>
                <a:cxn ang="0">
                  <a:pos x="98" y="266"/>
                </a:cxn>
                <a:cxn ang="0">
                  <a:pos x="112" y="276"/>
                </a:cxn>
                <a:cxn ang="0">
                  <a:pos x="130" y="271"/>
                </a:cxn>
                <a:cxn ang="0">
                  <a:pos x="136" y="264"/>
                </a:cxn>
                <a:cxn ang="0">
                  <a:pos x="146" y="225"/>
                </a:cxn>
                <a:cxn ang="0">
                  <a:pos x="160" y="165"/>
                </a:cxn>
                <a:cxn ang="0">
                  <a:pos x="149" y="140"/>
                </a:cxn>
                <a:cxn ang="0">
                  <a:pos x="139" y="136"/>
                </a:cxn>
                <a:cxn ang="0">
                  <a:pos x="134" y="136"/>
                </a:cxn>
                <a:cxn ang="0">
                  <a:pos x="79" y="132"/>
                </a:cxn>
                <a:cxn ang="0">
                  <a:pos x="89" y="95"/>
                </a:cxn>
                <a:cxn ang="0">
                  <a:pos x="115" y="96"/>
                </a:cxn>
                <a:cxn ang="0">
                  <a:pos x="157" y="96"/>
                </a:cxn>
                <a:cxn ang="0">
                  <a:pos x="167" y="92"/>
                </a:cxn>
                <a:cxn ang="0">
                  <a:pos x="173" y="78"/>
                </a:cxn>
                <a:cxn ang="0">
                  <a:pos x="167" y="64"/>
                </a:cxn>
              </a:cxnLst>
              <a:rect l="0" t="0" r="r" b="b"/>
              <a:pathLst>
                <a:path w="174" h="277">
                  <a:moveTo>
                    <a:pt x="167" y="64"/>
                  </a:moveTo>
                  <a:cubicBezTo>
                    <a:pt x="164" y="62"/>
                    <a:pt x="161" y="61"/>
                    <a:pt x="158" y="60"/>
                  </a:cubicBezTo>
                  <a:cubicBezTo>
                    <a:pt x="146" y="59"/>
                    <a:pt x="133" y="59"/>
                    <a:pt x="119" y="58"/>
                  </a:cubicBezTo>
                  <a:cubicBezTo>
                    <a:pt x="111" y="58"/>
                    <a:pt x="104" y="58"/>
                    <a:pt x="98" y="58"/>
                  </a:cubicBezTo>
                  <a:cubicBezTo>
                    <a:pt x="100" y="49"/>
                    <a:pt x="102" y="42"/>
                    <a:pt x="102" y="36"/>
                  </a:cubicBezTo>
                  <a:cubicBezTo>
                    <a:pt x="104" y="25"/>
                    <a:pt x="102" y="17"/>
                    <a:pt x="94" y="12"/>
                  </a:cubicBezTo>
                  <a:cubicBezTo>
                    <a:pt x="88" y="8"/>
                    <a:pt x="78" y="4"/>
                    <a:pt x="63" y="2"/>
                  </a:cubicBezTo>
                  <a:cubicBezTo>
                    <a:pt x="53" y="0"/>
                    <a:pt x="44" y="4"/>
                    <a:pt x="37" y="13"/>
                  </a:cubicBezTo>
                  <a:cubicBezTo>
                    <a:pt x="35" y="16"/>
                    <a:pt x="33" y="19"/>
                    <a:pt x="32" y="23"/>
                  </a:cubicBezTo>
                  <a:cubicBezTo>
                    <a:pt x="31" y="25"/>
                    <a:pt x="31" y="26"/>
                    <a:pt x="30" y="28"/>
                  </a:cubicBezTo>
                  <a:cubicBezTo>
                    <a:pt x="4" y="134"/>
                    <a:pt x="4" y="134"/>
                    <a:pt x="4" y="134"/>
                  </a:cubicBezTo>
                  <a:cubicBezTo>
                    <a:pt x="0" y="149"/>
                    <a:pt x="4" y="160"/>
                    <a:pt x="14" y="166"/>
                  </a:cubicBezTo>
                  <a:cubicBezTo>
                    <a:pt x="19" y="170"/>
                    <a:pt x="24" y="172"/>
                    <a:pt x="30" y="172"/>
                  </a:cubicBezTo>
                  <a:cubicBezTo>
                    <a:pt x="93" y="176"/>
                    <a:pt x="93" y="176"/>
                    <a:pt x="93" y="176"/>
                  </a:cubicBezTo>
                  <a:cubicBezTo>
                    <a:pt x="73" y="205"/>
                    <a:pt x="73" y="205"/>
                    <a:pt x="73" y="205"/>
                  </a:cubicBezTo>
                  <a:cubicBezTo>
                    <a:pt x="59" y="227"/>
                    <a:pt x="51" y="238"/>
                    <a:pt x="50" y="241"/>
                  </a:cubicBezTo>
                  <a:cubicBezTo>
                    <a:pt x="49" y="245"/>
                    <a:pt x="48" y="249"/>
                    <a:pt x="49" y="252"/>
                  </a:cubicBezTo>
                  <a:cubicBezTo>
                    <a:pt x="49" y="257"/>
                    <a:pt x="52" y="261"/>
                    <a:pt x="58" y="265"/>
                  </a:cubicBezTo>
                  <a:cubicBezTo>
                    <a:pt x="63" y="269"/>
                    <a:pt x="68" y="270"/>
                    <a:pt x="75" y="267"/>
                  </a:cubicBezTo>
                  <a:cubicBezTo>
                    <a:pt x="78" y="266"/>
                    <a:pt x="80" y="264"/>
                    <a:pt x="83" y="263"/>
                  </a:cubicBezTo>
                  <a:cubicBezTo>
                    <a:pt x="88" y="255"/>
                    <a:pt x="93" y="247"/>
                    <a:pt x="98" y="239"/>
                  </a:cubicBezTo>
                  <a:cubicBezTo>
                    <a:pt x="96" y="248"/>
                    <a:pt x="95" y="253"/>
                    <a:pt x="95" y="255"/>
                  </a:cubicBezTo>
                  <a:cubicBezTo>
                    <a:pt x="95" y="259"/>
                    <a:pt x="96" y="263"/>
                    <a:pt x="98" y="266"/>
                  </a:cubicBezTo>
                  <a:cubicBezTo>
                    <a:pt x="100" y="271"/>
                    <a:pt x="105" y="273"/>
                    <a:pt x="112" y="276"/>
                  </a:cubicBezTo>
                  <a:cubicBezTo>
                    <a:pt x="119" y="277"/>
                    <a:pt x="125" y="276"/>
                    <a:pt x="130" y="271"/>
                  </a:cubicBezTo>
                  <a:cubicBezTo>
                    <a:pt x="133" y="269"/>
                    <a:pt x="134" y="267"/>
                    <a:pt x="136" y="264"/>
                  </a:cubicBezTo>
                  <a:cubicBezTo>
                    <a:pt x="139" y="252"/>
                    <a:pt x="143" y="239"/>
                    <a:pt x="146" y="225"/>
                  </a:cubicBezTo>
                  <a:cubicBezTo>
                    <a:pt x="154" y="197"/>
                    <a:pt x="158" y="177"/>
                    <a:pt x="160" y="165"/>
                  </a:cubicBezTo>
                  <a:cubicBezTo>
                    <a:pt x="161" y="154"/>
                    <a:pt x="157" y="145"/>
                    <a:pt x="149" y="140"/>
                  </a:cubicBezTo>
                  <a:cubicBezTo>
                    <a:pt x="145" y="138"/>
                    <a:pt x="143" y="137"/>
                    <a:pt x="139" y="136"/>
                  </a:cubicBezTo>
                  <a:cubicBezTo>
                    <a:pt x="134" y="136"/>
                    <a:pt x="134" y="136"/>
                    <a:pt x="134" y="136"/>
                  </a:cubicBezTo>
                  <a:cubicBezTo>
                    <a:pt x="79" y="132"/>
                    <a:pt x="79" y="132"/>
                    <a:pt x="79" y="132"/>
                  </a:cubicBezTo>
                  <a:cubicBezTo>
                    <a:pt x="83" y="118"/>
                    <a:pt x="86" y="106"/>
                    <a:pt x="89" y="95"/>
                  </a:cubicBezTo>
                  <a:cubicBezTo>
                    <a:pt x="115" y="96"/>
                    <a:pt x="115" y="96"/>
                    <a:pt x="115" y="96"/>
                  </a:cubicBezTo>
                  <a:cubicBezTo>
                    <a:pt x="140" y="96"/>
                    <a:pt x="154" y="96"/>
                    <a:pt x="157" y="96"/>
                  </a:cubicBezTo>
                  <a:cubicBezTo>
                    <a:pt x="161" y="95"/>
                    <a:pt x="164" y="94"/>
                    <a:pt x="167" y="92"/>
                  </a:cubicBezTo>
                  <a:cubicBezTo>
                    <a:pt x="170" y="89"/>
                    <a:pt x="172" y="84"/>
                    <a:pt x="173" y="78"/>
                  </a:cubicBezTo>
                  <a:cubicBezTo>
                    <a:pt x="174" y="72"/>
                    <a:pt x="172" y="67"/>
                    <a:pt x="167" y="64"/>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23" name="Freeform 149"/>
            <p:cNvSpPr>
              <a:spLocks/>
            </p:cNvSpPr>
            <p:nvPr/>
          </p:nvSpPr>
          <p:spPr bwMode="auto">
            <a:xfrm>
              <a:off x="3113880" y="2285336"/>
              <a:ext cx="153988" cy="309563"/>
            </a:xfrm>
            <a:custGeom>
              <a:avLst/>
              <a:gdLst/>
              <a:ahLst/>
              <a:cxnLst>
                <a:cxn ang="0">
                  <a:pos x="58" y="155"/>
                </a:cxn>
                <a:cxn ang="0">
                  <a:pos x="58" y="126"/>
                </a:cxn>
                <a:cxn ang="0">
                  <a:pos x="97" y="126"/>
                </a:cxn>
                <a:cxn ang="0">
                  <a:pos x="97" y="107"/>
                </a:cxn>
                <a:cxn ang="0">
                  <a:pos x="17" y="107"/>
                </a:cxn>
                <a:cxn ang="0">
                  <a:pos x="17" y="81"/>
                </a:cxn>
                <a:cxn ang="0">
                  <a:pos x="24" y="81"/>
                </a:cxn>
                <a:cxn ang="0">
                  <a:pos x="24" y="0"/>
                </a:cxn>
                <a:cxn ang="0">
                  <a:pos x="0" y="0"/>
                </a:cxn>
                <a:cxn ang="0">
                  <a:pos x="0" y="81"/>
                </a:cxn>
                <a:cxn ang="0">
                  <a:pos x="7" y="81"/>
                </a:cxn>
                <a:cxn ang="0">
                  <a:pos x="7" y="107"/>
                </a:cxn>
                <a:cxn ang="0">
                  <a:pos x="5" y="107"/>
                </a:cxn>
                <a:cxn ang="0">
                  <a:pos x="5" y="126"/>
                </a:cxn>
                <a:cxn ang="0">
                  <a:pos x="37" y="126"/>
                </a:cxn>
                <a:cxn ang="0">
                  <a:pos x="37" y="155"/>
                </a:cxn>
                <a:cxn ang="0">
                  <a:pos x="41" y="155"/>
                </a:cxn>
                <a:cxn ang="0">
                  <a:pos x="41" y="178"/>
                </a:cxn>
                <a:cxn ang="0">
                  <a:pos x="11" y="178"/>
                </a:cxn>
                <a:cxn ang="0">
                  <a:pos x="11" y="187"/>
                </a:cxn>
                <a:cxn ang="0">
                  <a:pos x="41" y="187"/>
                </a:cxn>
                <a:cxn ang="0">
                  <a:pos x="41" y="195"/>
                </a:cxn>
                <a:cxn ang="0">
                  <a:pos x="53" y="195"/>
                </a:cxn>
                <a:cxn ang="0">
                  <a:pos x="53" y="187"/>
                </a:cxn>
                <a:cxn ang="0">
                  <a:pos x="84" y="187"/>
                </a:cxn>
                <a:cxn ang="0">
                  <a:pos x="84" y="178"/>
                </a:cxn>
                <a:cxn ang="0">
                  <a:pos x="53" y="178"/>
                </a:cxn>
                <a:cxn ang="0">
                  <a:pos x="53" y="155"/>
                </a:cxn>
                <a:cxn ang="0">
                  <a:pos x="58" y="155"/>
                </a:cxn>
                <a:cxn ang="0">
                  <a:pos x="58" y="155"/>
                </a:cxn>
              </a:cxnLst>
              <a:rect l="0" t="0" r="r" b="b"/>
              <a:pathLst>
                <a:path w="97" h="195">
                  <a:moveTo>
                    <a:pt x="58" y="155"/>
                  </a:moveTo>
                  <a:lnTo>
                    <a:pt x="58" y="126"/>
                  </a:lnTo>
                  <a:lnTo>
                    <a:pt x="97" y="126"/>
                  </a:lnTo>
                  <a:lnTo>
                    <a:pt x="97" y="107"/>
                  </a:lnTo>
                  <a:lnTo>
                    <a:pt x="17" y="107"/>
                  </a:lnTo>
                  <a:lnTo>
                    <a:pt x="17" y="81"/>
                  </a:lnTo>
                  <a:lnTo>
                    <a:pt x="24" y="81"/>
                  </a:lnTo>
                  <a:lnTo>
                    <a:pt x="24" y="0"/>
                  </a:lnTo>
                  <a:lnTo>
                    <a:pt x="0" y="0"/>
                  </a:lnTo>
                  <a:lnTo>
                    <a:pt x="0" y="81"/>
                  </a:lnTo>
                  <a:lnTo>
                    <a:pt x="7" y="81"/>
                  </a:lnTo>
                  <a:lnTo>
                    <a:pt x="7" y="107"/>
                  </a:lnTo>
                  <a:lnTo>
                    <a:pt x="5" y="107"/>
                  </a:lnTo>
                  <a:lnTo>
                    <a:pt x="5" y="126"/>
                  </a:lnTo>
                  <a:lnTo>
                    <a:pt x="37" y="126"/>
                  </a:lnTo>
                  <a:lnTo>
                    <a:pt x="37" y="155"/>
                  </a:lnTo>
                  <a:lnTo>
                    <a:pt x="41" y="155"/>
                  </a:lnTo>
                  <a:lnTo>
                    <a:pt x="41" y="178"/>
                  </a:lnTo>
                  <a:lnTo>
                    <a:pt x="11" y="178"/>
                  </a:lnTo>
                  <a:lnTo>
                    <a:pt x="11" y="187"/>
                  </a:lnTo>
                  <a:lnTo>
                    <a:pt x="41" y="187"/>
                  </a:lnTo>
                  <a:lnTo>
                    <a:pt x="41" y="195"/>
                  </a:lnTo>
                  <a:lnTo>
                    <a:pt x="53" y="195"/>
                  </a:lnTo>
                  <a:lnTo>
                    <a:pt x="53" y="187"/>
                  </a:lnTo>
                  <a:lnTo>
                    <a:pt x="84" y="187"/>
                  </a:lnTo>
                  <a:lnTo>
                    <a:pt x="84" y="178"/>
                  </a:lnTo>
                  <a:lnTo>
                    <a:pt x="53" y="178"/>
                  </a:lnTo>
                  <a:lnTo>
                    <a:pt x="53" y="155"/>
                  </a:lnTo>
                  <a:lnTo>
                    <a:pt x="58" y="155"/>
                  </a:lnTo>
                  <a:lnTo>
                    <a:pt x="58" y="15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24" name="Freeform 150"/>
            <p:cNvSpPr>
              <a:spLocks/>
            </p:cNvSpPr>
            <p:nvPr/>
          </p:nvSpPr>
          <p:spPr bwMode="auto">
            <a:xfrm>
              <a:off x="3478213" y="1639889"/>
              <a:ext cx="23813" cy="17463"/>
            </a:xfrm>
            <a:custGeom>
              <a:avLst/>
              <a:gdLst/>
              <a:ahLst/>
              <a:cxnLst>
                <a:cxn ang="0">
                  <a:pos x="16" y="12"/>
                </a:cxn>
                <a:cxn ang="0">
                  <a:pos x="18" y="7"/>
                </a:cxn>
                <a:cxn ang="0">
                  <a:pos x="16" y="2"/>
                </a:cxn>
                <a:cxn ang="0">
                  <a:pos x="9" y="0"/>
                </a:cxn>
                <a:cxn ang="0">
                  <a:pos x="2" y="2"/>
                </a:cxn>
                <a:cxn ang="0">
                  <a:pos x="0" y="7"/>
                </a:cxn>
                <a:cxn ang="0">
                  <a:pos x="2" y="12"/>
                </a:cxn>
                <a:cxn ang="0">
                  <a:pos x="9" y="13"/>
                </a:cxn>
                <a:cxn ang="0">
                  <a:pos x="16" y="12"/>
                </a:cxn>
              </a:cxnLst>
              <a:rect l="0" t="0" r="r" b="b"/>
              <a:pathLst>
                <a:path w="18" h="13">
                  <a:moveTo>
                    <a:pt x="16" y="12"/>
                  </a:moveTo>
                  <a:cubicBezTo>
                    <a:pt x="17" y="10"/>
                    <a:pt x="18" y="9"/>
                    <a:pt x="18" y="7"/>
                  </a:cubicBezTo>
                  <a:cubicBezTo>
                    <a:pt x="18" y="5"/>
                    <a:pt x="17" y="3"/>
                    <a:pt x="16" y="2"/>
                  </a:cubicBezTo>
                  <a:cubicBezTo>
                    <a:pt x="14" y="1"/>
                    <a:pt x="12" y="0"/>
                    <a:pt x="9" y="0"/>
                  </a:cubicBezTo>
                  <a:cubicBezTo>
                    <a:pt x="7" y="0"/>
                    <a:pt x="4" y="1"/>
                    <a:pt x="2" y="2"/>
                  </a:cubicBezTo>
                  <a:cubicBezTo>
                    <a:pt x="1" y="3"/>
                    <a:pt x="0" y="5"/>
                    <a:pt x="0" y="7"/>
                  </a:cubicBezTo>
                  <a:cubicBezTo>
                    <a:pt x="0" y="9"/>
                    <a:pt x="1" y="10"/>
                    <a:pt x="2" y="12"/>
                  </a:cubicBezTo>
                  <a:cubicBezTo>
                    <a:pt x="4" y="13"/>
                    <a:pt x="7" y="13"/>
                    <a:pt x="9" y="13"/>
                  </a:cubicBezTo>
                  <a:cubicBezTo>
                    <a:pt x="12" y="13"/>
                    <a:pt x="14" y="13"/>
                    <a:pt x="16" y="1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25" name="Freeform 151"/>
            <p:cNvSpPr>
              <a:spLocks/>
            </p:cNvSpPr>
            <p:nvPr/>
          </p:nvSpPr>
          <p:spPr bwMode="auto">
            <a:xfrm>
              <a:off x="3581401" y="1639889"/>
              <a:ext cx="19050" cy="17463"/>
            </a:xfrm>
            <a:custGeom>
              <a:avLst/>
              <a:gdLst/>
              <a:ahLst/>
              <a:cxnLst>
                <a:cxn ang="0">
                  <a:pos x="12" y="12"/>
                </a:cxn>
                <a:cxn ang="0">
                  <a:pos x="14" y="7"/>
                </a:cxn>
                <a:cxn ang="0">
                  <a:pos x="12" y="2"/>
                </a:cxn>
                <a:cxn ang="0">
                  <a:pos x="7" y="0"/>
                </a:cxn>
                <a:cxn ang="0">
                  <a:pos x="2" y="2"/>
                </a:cxn>
                <a:cxn ang="0">
                  <a:pos x="0" y="7"/>
                </a:cxn>
                <a:cxn ang="0">
                  <a:pos x="2" y="12"/>
                </a:cxn>
                <a:cxn ang="0">
                  <a:pos x="7" y="13"/>
                </a:cxn>
                <a:cxn ang="0">
                  <a:pos x="12" y="12"/>
                </a:cxn>
              </a:cxnLst>
              <a:rect l="0" t="0" r="r" b="b"/>
              <a:pathLst>
                <a:path w="14" h="13">
                  <a:moveTo>
                    <a:pt x="12" y="12"/>
                  </a:moveTo>
                  <a:cubicBezTo>
                    <a:pt x="13" y="10"/>
                    <a:pt x="14" y="9"/>
                    <a:pt x="14" y="7"/>
                  </a:cubicBezTo>
                  <a:cubicBezTo>
                    <a:pt x="14" y="5"/>
                    <a:pt x="13" y="3"/>
                    <a:pt x="12" y="2"/>
                  </a:cubicBezTo>
                  <a:cubicBezTo>
                    <a:pt x="11" y="1"/>
                    <a:pt x="9" y="0"/>
                    <a:pt x="7" y="0"/>
                  </a:cubicBezTo>
                  <a:cubicBezTo>
                    <a:pt x="5" y="0"/>
                    <a:pt x="4" y="1"/>
                    <a:pt x="2" y="2"/>
                  </a:cubicBezTo>
                  <a:cubicBezTo>
                    <a:pt x="1" y="3"/>
                    <a:pt x="0" y="5"/>
                    <a:pt x="0" y="7"/>
                  </a:cubicBezTo>
                  <a:cubicBezTo>
                    <a:pt x="0" y="9"/>
                    <a:pt x="1" y="10"/>
                    <a:pt x="2" y="12"/>
                  </a:cubicBezTo>
                  <a:cubicBezTo>
                    <a:pt x="4" y="13"/>
                    <a:pt x="5" y="13"/>
                    <a:pt x="7" y="13"/>
                  </a:cubicBezTo>
                  <a:cubicBezTo>
                    <a:pt x="9" y="13"/>
                    <a:pt x="11" y="13"/>
                    <a:pt x="12" y="1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26" name="Freeform 152"/>
            <p:cNvSpPr>
              <a:spLocks/>
            </p:cNvSpPr>
            <p:nvPr/>
          </p:nvSpPr>
          <p:spPr bwMode="auto">
            <a:xfrm>
              <a:off x="3740151" y="1220789"/>
              <a:ext cx="171450" cy="201613"/>
            </a:xfrm>
            <a:custGeom>
              <a:avLst/>
              <a:gdLst/>
              <a:ahLst/>
              <a:cxnLst>
                <a:cxn ang="0">
                  <a:pos x="93" y="0"/>
                </a:cxn>
                <a:cxn ang="0">
                  <a:pos x="79" y="100"/>
                </a:cxn>
                <a:cxn ang="0">
                  <a:pos x="87" y="101"/>
                </a:cxn>
                <a:cxn ang="0">
                  <a:pos x="87" y="116"/>
                </a:cxn>
                <a:cxn ang="0">
                  <a:pos x="0" y="116"/>
                </a:cxn>
                <a:cxn ang="0">
                  <a:pos x="0" y="124"/>
                </a:cxn>
                <a:cxn ang="0">
                  <a:pos x="87" y="124"/>
                </a:cxn>
                <a:cxn ang="0">
                  <a:pos x="87" y="127"/>
                </a:cxn>
                <a:cxn ang="0">
                  <a:pos x="97" y="127"/>
                </a:cxn>
                <a:cxn ang="0">
                  <a:pos x="97" y="89"/>
                </a:cxn>
                <a:cxn ang="0">
                  <a:pos x="108" y="2"/>
                </a:cxn>
                <a:cxn ang="0">
                  <a:pos x="93" y="0"/>
                </a:cxn>
                <a:cxn ang="0">
                  <a:pos x="93" y="0"/>
                </a:cxn>
              </a:cxnLst>
              <a:rect l="0" t="0" r="r" b="b"/>
              <a:pathLst>
                <a:path w="108" h="127">
                  <a:moveTo>
                    <a:pt x="93" y="0"/>
                  </a:moveTo>
                  <a:lnTo>
                    <a:pt x="79" y="100"/>
                  </a:lnTo>
                  <a:lnTo>
                    <a:pt x="87" y="101"/>
                  </a:lnTo>
                  <a:lnTo>
                    <a:pt x="87" y="116"/>
                  </a:lnTo>
                  <a:lnTo>
                    <a:pt x="0" y="116"/>
                  </a:lnTo>
                  <a:lnTo>
                    <a:pt x="0" y="124"/>
                  </a:lnTo>
                  <a:lnTo>
                    <a:pt x="87" y="124"/>
                  </a:lnTo>
                  <a:lnTo>
                    <a:pt x="87" y="127"/>
                  </a:lnTo>
                  <a:lnTo>
                    <a:pt x="97" y="127"/>
                  </a:lnTo>
                  <a:lnTo>
                    <a:pt x="97" y="89"/>
                  </a:lnTo>
                  <a:lnTo>
                    <a:pt x="108" y="2"/>
                  </a:lnTo>
                  <a:lnTo>
                    <a:pt x="93" y="0"/>
                  </a:lnTo>
                  <a:lnTo>
                    <a:pt x="9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27" name="Freeform 153"/>
            <p:cNvSpPr>
              <a:spLocks/>
            </p:cNvSpPr>
            <p:nvPr/>
          </p:nvSpPr>
          <p:spPr bwMode="auto">
            <a:xfrm>
              <a:off x="3334543" y="2364711"/>
              <a:ext cx="255588" cy="234950"/>
            </a:xfrm>
            <a:custGeom>
              <a:avLst/>
              <a:gdLst/>
              <a:ahLst/>
              <a:cxnLst>
                <a:cxn ang="0">
                  <a:pos x="161" y="19"/>
                </a:cxn>
                <a:cxn ang="0">
                  <a:pos x="161" y="0"/>
                </a:cxn>
                <a:cxn ang="0">
                  <a:pos x="0" y="0"/>
                </a:cxn>
                <a:cxn ang="0">
                  <a:pos x="0" y="19"/>
                </a:cxn>
                <a:cxn ang="0">
                  <a:pos x="92" y="19"/>
                </a:cxn>
                <a:cxn ang="0">
                  <a:pos x="92" y="137"/>
                </a:cxn>
                <a:cxn ang="0">
                  <a:pos x="45" y="137"/>
                </a:cxn>
                <a:cxn ang="0">
                  <a:pos x="45" y="148"/>
                </a:cxn>
                <a:cxn ang="0">
                  <a:pos x="92" y="148"/>
                </a:cxn>
                <a:cxn ang="0">
                  <a:pos x="92" y="148"/>
                </a:cxn>
                <a:cxn ang="0">
                  <a:pos x="133" y="148"/>
                </a:cxn>
                <a:cxn ang="0">
                  <a:pos x="133" y="148"/>
                </a:cxn>
                <a:cxn ang="0">
                  <a:pos x="145" y="148"/>
                </a:cxn>
                <a:cxn ang="0">
                  <a:pos x="145" y="137"/>
                </a:cxn>
                <a:cxn ang="0">
                  <a:pos x="133" y="137"/>
                </a:cxn>
                <a:cxn ang="0">
                  <a:pos x="133" y="19"/>
                </a:cxn>
                <a:cxn ang="0">
                  <a:pos x="161" y="19"/>
                </a:cxn>
                <a:cxn ang="0">
                  <a:pos x="161" y="19"/>
                </a:cxn>
              </a:cxnLst>
              <a:rect l="0" t="0" r="r" b="b"/>
              <a:pathLst>
                <a:path w="161" h="148">
                  <a:moveTo>
                    <a:pt x="161" y="19"/>
                  </a:moveTo>
                  <a:lnTo>
                    <a:pt x="161" y="0"/>
                  </a:lnTo>
                  <a:lnTo>
                    <a:pt x="0" y="0"/>
                  </a:lnTo>
                  <a:lnTo>
                    <a:pt x="0" y="19"/>
                  </a:lnTo>
                  <a:lnTo>
                    <a:pt x="92" y="19"/>
                  </a:lnTo>
                  <a:lnTo>
                    <a:pt x="92" y="137"/>
                  </a:lnTo>
                  <a:lnTo>
                    <a:pt x="45" y="137"/>
                  </a:lnTo>
                  <a:lnTo>
                    <a:pt x="45" y="148"/>
                  </a:lnTo>
                  <a:lnTo>
                    <a:pt x="92" y="148"/>
                  </a:lnTo>
                  <a:lnTo>
                    <a:pt x="92" y="148"/>
                  </a:lnTo>
                  <a:lnTo>
                    <a:pt x="133" y="148"/>
                  </a:lnTo>
                  <a:lnTo>
                    <a:pt x="133" y="148"/>
                  </a:lnTo>
                  <a:lnTo>
                    <a:pt x="145" y="148"/>
                  </a:lnTo>
                  <a:lnTo>
                    <a:pt x="145" y="137"/>
                  </a:lnTo>
                  <a:lnTo>
                    <a:pt x="133" y="137"/>
                  </a:lnTo>
                  <a:lnTo>
                    <a:pt x="133" y="19"/>
                  </a:lnTo>
                  <a:lnTo>
                    <a:pt x="161" y="19"/>
                  </a:lnTo>
                  <a:lnTo>
                    <a:pt x="161"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grpSp>
      <p:grpSp>
        <p:nvGrpSpPr>
          <p:cNvPr id="10" name="Group 9"/>
          <p:cNvGrpSpPr>
            <a:grpSpLocks noChangeAspect="1"/>
          </p:cNvGrpSpPr>
          <p:nvPr/>
        </p:nvGrpSpPr>
        <p:grpSpPr>
          <a:xfrm>
            <a:off x="1113829" y="4631831"/>
            <a:ext cx="963693" cy="1044000"/>
            <a:chOff x="2445456" y="2889629"/>
            <a:chExt cx="606425" cy="608013"/>
          </a:xfrm>
        </p:grpSpPr>
        <p:sp>
          <p:nvSpPr>
            <p:cNvPr id="118" name="Freeform 69"/>
            <p:cNvSpPr>
              <a:spLocks/>
            </p:cNvSpPr>
            <p:nvPr/>
          </p:nvSpPr>
          <p:spPr bwMode="auto">
            <a:xfrm>
              <a:off x="2445456" y="2889629"/>
              <a:ext cx="606425" cy="608013"/>
            </a:xfrm>
            <a:custGeom>
              <a:avLst/>
              <a:gdLst/>
              <a:ahLst/>
              <a:cxnLst>
                <a:cxn ang="0">
                  <a:pos x="453" y="432"/>
                </a:cxn>
                <a:cxn ang="0">
                  <a:pos x="431" y="454"/>
                </a:cxn>
                <a:cxn ang="0">
                  <a:pos x="21" y="454"/>
                </a:cxn>
                <a:cxn ang="0">
                  <a:pos x="0" y="432"/>
                </a:cxn>
                <a:cxn ang="0">
                  <a:pos x="0" y="22"/>
                </a:cxn>
                <a:cxn ang="0">
                  <a:pos x="21" y="0"/>
                </a:cxn>
                <a:cxn ang="0">
                  <a:pos x="431" y="0"/>
                </a:cxn>
                <a:cxn ang="0">
                  <a:pos x="453" y="22"/>
                </a:cxn>
                <a:cxn ang="0">
                  <a:pos x="453" y="432"/>
                </a:cxn>
              </a:cxnLst>
              <a:rect l="0" t="0" r="r" b="b"/>
              <a:pathLst>
                <a:path w="453" h="454">
                  <a:moveTo>
                    <a:pt x="453" y="432"/>
                  </a:moveTo>
                  <a:cubicBezTo>
                    <a:pt x="453" y="444"/>
                    <a:pt x="443" y="454"/>
                    <a:pt x="431" y="454"/>
                  </a:cubicBezTo>
                  <a:cubicBezTo>
                    <a:pt x="21" y="454"/>
                    <a:pt x="21" y="454"/>
                    <a:pt x="21" y="454"/>
                  </a:cubicBezTo>
                  <a:cubicBezTo>
                    <a:pt x="9" y="454"/>
                    <a:pt x="0" y="444"/>
                    <a:pt x="0" y="432"/>
                  </a:cubicBezTo>
                  <a:cubicBezTo>
                    <a:pt x="0" y="22"/>
                    <a:pt x="0" y="22"/>
                    <a:pt x="0" y="22"/>
                  </a:cubicBezTo>
                  <a:cubicBezTo>
                    <a:pt x="0" y="10"/>
                    <a:pt x="9" y="0"/>
                    <a:pt x="21" y="0"/>
                  </a:cubicBezTo>
                  <a:cubicBezTo>
                    <a:pt x="431" y="0"/>
                    <a:pt x="431" y="0"/>
                    <a:pt x="431" y="0"/>
                  </a:cubicBezTo>
                  <a:cubicBezTo>
                    <a:pt x="443" y="0"/>
                    <a:pt x="453" y="10"/>
                    <a:pt x="453" y="22"/>
                  </a:cubicBezTo>
                  <a:lnTo>
                    <a:pt x="453" y="432"/>
                  </a:lnTo>
                  <a:close/>
                </a:path>
              </a:pathLst>
            </a:custGeom>
            <a:solidFill>
              <a:srgbClr val="53534C">
                <a:lumMod val="7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19" name="Freeform 203"/>
            <p:cNvSpPr>
              <a:spLocks noEditPoints="1"/>
            </p:cNvSpPr>
            <p:nvPr/>
          </p:nvSpPr>
          <p:spPr bwMode="auto">
            <a:xfrm>
              <a:off x="2542293" y="2988054"/>
              <a:ext cx="414338" cy="406400"/>
            </a:xfrm>
            <a:custGeom>
              <a:avLst/>
              <a:gdLst/>
              <a:ahLst/>
              <a:cxnLst>
                <a:cxn ang="0">
                  <a:pos x="0" y="282"/>
                </a:cxn>
                <a:cxn ang="0">
                  <a:pos x="0" y="127"/>
                </a:cxn>
                <a:cxn ang="0">
                  <a:pos x="110" y="209"/>
                </a:cxn>
                <a:cxn ang="0">
                  <a:pos x="0" y="282"/>
                </a:cxn>
                <a:cxn ang="0">
                  <a:pos x="308" y="299"/>
                </a:cxn>
                <a:cxn ang="0">
                  <a:pos x="298" y="304"/>
                </a:cxn>
                <a:cxn ang="0">
                  <a:pos x="12" y="304"/>
                </a:cxn>
                <a:cxn ang="0">
                  <a:pos x="4" y="299"/>
                </a:cxn>
                <a:cxn ang="0">
                  <a:pos x="124" y="219"/>
                </a:cxn>
                <a:cxn ang="0">
                  <a:pos x="186" y="219"/>
                </a:cxn>
                <a:cxn ang="0">
                  <a:pos x="308" y="299"/>
                </a:cxn>
                <a:cxn ang="0">
                  <a:pos x="310" y="127"/>
                </a:cxn>
                <a:cxn ang="0">
                  <a:pos x="310" y="282"/>
                </a:cxn>
                <a:cxn ang="0">
                  <a:pos x="200" y="209"/>
                </a:cxn>
                <a:cxn ang="0">
                  <a:pos x="310" y="127"/>
                </a:cxn>
                <a:cxn ang="0">
                  <a:pos x="82" y="108"/>
                </a:cxn>
                <a:cxn ang="0">
                  <a:pos x="229" y="108"/>
                </a:cxn>
                <a:cxn ang="0">
                  <a:pos x="229" y="120"/>
                </a:cxn>
                <a:cxn ang="0">
                  <a:pos x="82" y="120"/>
                </a:cxn>
                <a:cxn ang="0">
                  <a:pos x="82" y="108"/>
                </a:cxn>
                <a:cxn ang="0">
                  <a:pos x="82" y="130"/>
                </a:cxn>
                <a:cxn ang="0">
                  <a:pos x="229" y="130"/>
                </a:cxn>
                <a:cxn ang="0">
                  <a:pos x="229" y="142"/>
                </a:cxn>
                <a:cxn ang="0">
                  <a:pos x="82" y="142"/>
                </a:cxn>
                <a:cxn ang="0">
                  <a:pos x="82" y="130"/>
                </a:cxn>
                <a:cxn ang="0">
                  <a:pos x="82" y="152"/>
                </a:cxn>
                <a:cxn ang="0">
                  <a:pos x="156" y="152"/>
                </a:cxn>
                <a:cxn ang="0">
                  <a:pos x="156" y="164"/>
                </a:cxn>
                <a:cxn ang="0">
                  <a:pos x="82" y="164"/>
                </a:cxn>
                <a:cxn ang="0">
                  <a:pos x="82" y="152"/>
                </a:cxn>
                <a:cxn ang="0">
                  <a:pos x="308" y="108"/>
                </a:cxn>
                <a:cxn ang="0">
                  <a:pos x="308" y="108"/>
                </a:cxn>
                <a:cxn ang="0">
                  <a:pos x="251" y="152"/>
                </a:cxn>
                <a:cxn ang="0">
                  <a:pos x="251" y="90"/>
                </a:cxn>
                <a:cxn ang="0">
                  <a:pos x="60" y="90"/>
                </a:cxn>
                <a:cxn ang="0">
                  <a:pos x="60" y="152"/>
                </a:cxn>
                <a:cxn ang="0">
                  <a:pos x="2" y="108"/>
                </a:cxn>
                <a:cxn ang="0">
                  <a:pos x="2" y="108"/>
                </a:cxn>
                <a:cxn ang="0">
                  <a:pos x="132" y="13"/>
                </a:cxn>
                <a:cxn ang="0">
                  <a:pos x="178" y="13"/>
                </a:cxn>
                <a:cxn ang="0">
                  <a:pos x="308" y="108"/>
                </a:cxn>
              </a:cxnLst>
              <a:rect l="0" t="0" r="r" b="b"/>
              <a:pathLst>
                <a:path w="310" h="304">
                  <a:moveTo>
                    <a:pt x="0" y="282"/>
                  </a:moveTo>
                  <a:cubicBezTo>
                    <a:pt x="0" y="127"/>
                    <a:pt x="0" y="127"/>
                    <a:pt x="0" y="127"/>
                  </a:cubicBezTo>
                  <a:cubicBezTo>
                    <a:pt x="110" y="209"/>
                    <a:pt x="110" y="209"/>
                    <a:pt x="110" y="209"/>
                  </a:cubicBezTo>
                  <a:cubicBezTo>
                    <a:pt x="0" y="282"/>
                    <a:pt x="0" y="282"/>
                    <a:pt x="0" y="282"/>
                  </a:cubicBezTo>
                  <a:close/>
                  <a:moveTo>
                    <a:pt x="308" y="299"/>
                  </a:moveTo>
                  <a:cubicBezTo>
                    <a:pt x="305" y="302"/>
                    <a:pt x="301" y="304"/>
                    <a:pt x="298" y="304"/>
                  </a:cubicBezTo>
                  <a:cubicBezTo>
                    <a:pt x="12" y="304"/>
                    <a:pt x="12" y="304"/>
                    <a:pt x="12" y="304"/>
                  </a:cubicBezTo>
                  <a:cubicBezTo>
                    <a:pt x="9" y="304"/>
                    <a:pt x="5" y="302"/>
                    <a:pt x="4" y="299"/>
                  </a:cubicBezTo>
                  <a:cubicBezTo>
                    <a:pt x="124" y="219"/>
                    <a:pt x="124" y="219"/>
                    <a:pt x="124" y="219"/>
                  </a:cubicBezTo>
                  <a:cubicBezTo>
                    <a:pt x="186" y="219"/>
                    <a:pt x="186" y="219"/>
                    <a:pt x="186" y="219"/>
                  </a:cubicBezTo>
                  <a:cubicBezTo>
                    <a:pt x="308" y="299"/>
                    <a:pt x="308" y="299"/>
                    <a:pt x="308" y="299"/>
                  </a:cubicBezTo>
                  <a:close/>
                  <a:moveTo>
                    <a:pt x="310" y="127"/>
                  </a:moveTo>
                  <a:cubicBezTo>
                    <a:pt x="310" y="282"/>
                    <a:pt x="310" y="282"/>
                    <a:pt x="310" y="282"/>
                  </a:cubicBezTo>
                  <a:cubicBezTo>
                    <a:pt x="200" y="209"/>
                    <a:pt x="200" y="209"/>
                    <a:pt x="200" y="209"/>
                  </a:cubicBezTo>
                  <a:cubicBezTo>
                    <a:pt x="310" y="127"/>
                    <a:pt x="310" y="127"/>
                    <a:pt x="310" y="127"/>
                  </a:cubicBezTo>
                  <a:close/>
                  <a:moveTo>
                    <a:pt x="82" y="108"/>
                  </a:moveTo>
                  <a:cubicBezTo>
                    <a:pt x="229" y="108"/>
                    <a:pt x="229" y="108"/>
                    <a:pt x="229" y="108"/>
                  </a:cubicBezTo>
                  <a:cubicBezTo>
                    <a:pt x="229" y="120"/>
                    <a:pt x="229" y="120"/>
                    <a:pt x="229" y="120"/>
                  </a:cubicBezTo>
                  <a:cubicBezTo>
                    <a:pt x="82" y="120"/>
                    <a:pt x="82" y="120"/>
                    <a:pt x="82" y="120"/>
                  </a:cubicBezTo>
                  <a:cubicBezTo>
                    <a:pt x="82" y="108"/>
                    <a:pt x="82" y="108"/>
                    <a:pt x="82" y="108"/>
                  </a:cubicBezTo>
                  <a:close/>
                  <a:moveTo>
                    <a:pt x="82" y="130"/>
                  </a:moveTo>
                  <a:cubicBezTo>
                    <a:pt x="229" y="130"/>
                    <a:pt x="229" y="130"/>
                    <a:pt x="229" y="130"/>
                  </a:cubicBezTo>
                  <a:cubicBezTo>
                    <a:pt x="229" y="142"/>
                    <a:pt x="229" y="142"/>
                    <a:pt x="229" y="142"/>
                  </a:cubicBezTo>
                  <a:cubicBezTo>
                    <a:pt x="82" y="142"/>
                    <a:pt x="82" y="142"/>
                    <a:pt x="82" y="142"/>
                  </a:cubicBezTo>
                  <a:cubicBezTo>
                    <a:pt x="82" y="130"/>
                    <a:pt x="82" y="130"/>
                    <a:pt x="82" y="130"/>
                  </a:cubicBezTo>
                  <a:close/>
                  <a:moveTo>
                    <a:pt x="82" y="152"/>
                  </a:moveTo>
                  <a:cubicBezTo>
                    <a:pt x="156" y="152"/>
                    <a:pt x="156" y="152"/>
                    <a:pt x="156" y="152"/>
                  </a:cubicBezTo>
                  <a:cubicBezTo>
                    <a:pt x="156" y="164"/>
                    <a:pt x="156" y="164"/>
                    <a:pt x="156" y="164"/>
                  </a:cubicBezTo>
                  <a:cubicBezTo>
                    <a:pt x="82" y="164"/>
                    <a:pt x="82" y="164"/>
                    <a:pt x="82" y="164"/>
                  </a:cubicBezTo>
                  <a:cubicBezTo>
                    <a:pt x="82" y="152"/>
                    <a:pt x="82" y="152"/>
                    <a:pt x="82" y="152"/>
                  </a:cubicBezTo>
                  <a:close/>
                  <a:moveTo>
                    <a:pt x="308" y="108"/>
                  </a:moveTo>
                  <a:cubicBezTo>
                    <a:pt x="308" y="108"/>
                    <a:pt x="308" y="108"/>
                    <a:pt x="308" y="108"/>
                  </a:cubicBezTo>
                  <a:cubicBezTo>
                    <a:pt x="251" y="152"/>
                    <a:pt x="251" y="152"/>
                    <a:pt x="251" y="152"/>
                  </a:cubicBezTo>
                  <a:cubicBezTo>
                    <a:pt x="251" y="90"/>
                    <a:pt x="251" y="90"/>
                    <a:pt x="251" y="90"/>
                  </a:cubicBezTo>
                  <a:cubicBezTo>
                    <a:pt x="60" y="90"/>
                    <a:pt x="60" y="90"/>
                    <a:pt x="60" y="90"/>
                  </a:cubicBezTo>
                  <a:cubicBezTo>
                    <a:pt x="60" y="152"/>
                    <a:pt x="60" y="152"/>
                    <a:pt x="60" y="152"/>
                  </a:cubicBezTo>
                  <a:cubicBezTo>
                    <a:pt x="2" y="108"/>
                    <a:pt x="2" y="108"/>
                    <a:pt x="2" y="108"/>
                  </a:cubicBezTo>
                  <a:cubicBezTo>
                    <a:pt x="2" y="108"/>
                    <a:pt x="2" y="108"/>
                    <a:pt x="2" y="108"/>
                  </a:cubicBezTo>
                  <a:cubicBezTo>
                    <a:pt x="46" y="77"/>
                    <a:pt x="88" y="45"/>
                    <a:pt x="132" y="13"/>
                  </a:cubicBezTo>
                  <a:cubicBezTo>
                    <a:pt x="151" y="0"/>
                    <a:pt x="161" y="0"/>
                    <a:pt x="178" y="13"/>
                  </a:cubicBezTo>
                  <a:cubicBezTo>
                    <a:pt x="222" y="45"/>
                    <a:pt x="266" y="77"/>
                    <a:pt x="308" y="10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grpSp>
      <p:sp>
        <p:nvSpPr>
          <p:cNvPr id="11" name="TextBox 10"/>
          <p:cNvSpPr txBox="1"/>
          <p:nvPr/>
        </p:nvSpPr>
        <p:spPr>
          <a:xfrm>
            <a:off x="372106" y="4111698"/>
            <a:ext cx="1168242" cy="430887"/>
          </a:xfrm>
          <a:prstGeom prst="rect">
            <a:avLst/>
          </a:prstGeom>
          <a:noFill/>
        </p:spPr>
        <p:txBody>
          <a:bodyPr wrap="square" lIns="0" tIns="0" rIns="0" bIns="0" rtlCol="0">
            <a:spAutoFit/>
          </a:bodyPr>
          <a:lstStyle/>
          <a:p>
            <a:pPr algn="ctr" eaLnBrk="0" fontAlgn="base" hangingPunct="0">
              <a:spcBef>
                <a:spcPct val="20000"/>
              </a:spcBef>
              <a:spcAft>
                <a:spcPct val="0"/>
              </a:spcAft>
            </a:pPr>
            <a:r>
              <a:rPr lang="en-GB" sz="1400" b="1" dirty="0" smtClean="0">
                <a:solidFill>
                  <a:srgbClr val="292926"/>
                </a:solidFill>
                <a:latin typeface="Arial"/>
              </a:rPr>
              <a:t>FACE TO FACE</a:t>
            </a:r>
          </a:p>
        </p:txBody>
      </p:sp>
      <p:sp>
        <p:nvSpPr>
          <p:cNvPr id="12" name="TextBox 11"/>
          <p:cNvSpPr txBox="1"/>
          <p:nvPr/>
        </p:nvSpPr>
        <p:spPr>
          <a:xfrm>
            <a:off x="1203245" y="5853738"/>
            <a:ext cx="847109" cy="215444"/>
          </a:xfrm>
          <a:prstGeom prst="rect">
            <a:avLst/>
          </a:prstGeom>
          <a:noFill/>
        </p:spPr>
        <p:txBody>
          <a:bodyPr wrap="square" lIns="0" tIns="0" rIns="0" bIns="0" rtlCol="0">
            <a:spAutoFit/>
          </a:bodyPr>
          <a:lstStyle/>
          <a:p>
            <a:pPr algn="ctr" eaLnBrk="0" fontAlgn="base" hangingPunct="0">
              <a:spcBef>
                <a:spcPct val="20000"/>
              </a:spcBef>
              <a:spcAft>
                <a:spcPct val="0"/>
              </a:spcAft>
            </a:pPr>
            <a:r>
              <a:rPr lang="en-GB" sz="1400" b="1" dirty="0" smtClean="0">
                <a:solidFill>
                  <a:srgbClr val="292926"/>
                </a:solidFill>
                <a:latin typeface="Arial"/>
              </a:rPr>
              <a:t>POSTAL</a:t>
            </a:r>
          </a:p>
        </p:txBody>
      </p:sp>
      <p:sp>
        <p:nvSpPr>
          <p:cNvPr id="13" name="TextBox 12"/>
          <p:cNvSpPr txBox="1"/>
          <p:nvPr/>
        </p:nvSpPr>
        <p:spPr>
          <a:xfrm>
            <a:off x="7490020" y="4158568"/>
            <a:ext cx="1303273" cy="430887"/>
          </a:xfrm>
          <a:prstGeom prst="rect">
            <a:avLst/>
          </a:prstGeom>
          <a:noFill/>
        </p:spPr>
        <p:txBody>
          <a:bodyPr wrap="square" lIns="0" tIns="0" rIns="0" bIns="0" rtlCol="0">
            <a:spAutoFit/>
          </a:bodyPr>
          <a:lstStyle/>
          <a:p>
            <a:pPr algn="ctr" eaLnBrk="0" fontAlgn="base" hangingPunct="0">
              <a:spcBef>
                <a:spcPct val="20000"/>
              </a:spcBef>
              <a:spcAft>
                <a:spcPct val="0"/>
              </a:spcAft>
            </a:pPr>
            <a:r>
              <a:rPr lang="en-GB" sz="1400" b="1" dirty="0" smtClean="0">
                <a:solidFill>
                  <a:srgbClr val="292926"/>
                </a:solidFill>
                <a:latin typeface="Arial"/>
              </a:rPr>
              <a:t>QUALITATIVE DEPTH</a:t>
            </a:r>
          </a:p>
        </p:txBody>
      </p:sp>
      <p:grpSp>
        <p:nvGrpSpPr>
          <p:cNvPr id="14" name="Group 13"/>
          <p:cNvGrpSpPr>
            <a:grpSpLocks noChangeAspect="1"/>
          </p:cNvGrpSpPr>
          <p:nvPr/>
        </p:nvGrpSpPr>
        <p:grpSpPr>
          <a:xfrm>
            <a:off x="6323628" y="3001472"/>
            <a:ext cx="965944" cy="1046438"/>
            <a:chOff x="1836738" y="4676776"/>
            <a:chExt cx="606425" cy="606425"/>
          </a:xfrm>
        </p:grpSpPr>
        <p:sp>
          <p:nvSpPr>
            <p:cNvPr id="111" name="Freeform 81"/>
            <p:cNvSpPr>
              <a:spLocks/>
            </p:cNvSpPr>
            <p:nvPr/>
          </p:nvSpPr>
          <p:spPr bwMode="auto">
            <a:xfrm>
              <a:off x="1836738" y="4676776"/>
              <a:ext cx="606425" cy="606425"/>
            </a:xfrm>
            <a:custGeom>
              <a:avLst/>
              <a:gdLst/>
              <a:ahLst/>
              <a:cxnLst>
                <a:cxn ang="0">
                  <a:pos x="453" y="431"/>
                </a:cxn>
                <a:cxn ang="0">
                  <a:pos x="431" y="453"/>
                </a:cxn>
                <a:cxn ang="0">
                  <a:pos x="21" y="453"/>
                </a:cxn>
                <a:cxn ang="0">
                  <a:pos x="0" y="431"/>
                </a:cxn>
                <a:cxn ang="0">
                  <a:pos x="0" y="21"/>
                </a:cxn>
                <a:cxn ang="0">
                  <a:pos x="21" y="0"/>
                </a:cxn>
                <a:cxn ang="0">
                  <a:pos x="431" y="0"/>
                </a:cxn>
                <a:cxn ang="0">
                  <a:pos x="453" y="21"/>
                </a:cxn>
                <a:cxn ang="0">
                  <a:pos x="453" y="431"/>
                </a:cxn>
              </a:cxnLst>
              <a:rect l="0" t="0" r="r" b="b"/>
              <a:pathLst>
                <a:path w="453" h="453">
                  <a:moveTo>
                    <a:pt x="453" y="431"/>
                  </a:moveTo>
                  <a:cubicBezTo>
                    <a:pt x="453" y="443"/>
                    <a:pt x="443" y="453"/>
                    <a:pt x="431" y="453"/>
                  </a:cubicBezTo>
                  <a:cubicBezTo>
                    <a:pt x="21" y="453"/>
                    <a:pt x="21" y="453"/>
                    <a:pt x="21" y="453"/>
                  </a:cubicBezTo>
                  <a:cubicBezTo>
                    <a:pt x="9" y="453"/>
                    <a:pt x="0" y="443"/>
                    <a:pt x="0" y="431"/>
                  </a:cubicBezTo>
                  <a:cubicBezTo>
                    <a:pt x="0" y="21"/>
                    <a:pt x="0" y="21"/>
                    <a:pt x="0" y="21"/>
                  </a:cubicBezTo>
                  <a:cubicBezTo>
                    <a:pt x="0" y="9"/>
                    <a:pt x="9" y="0"/>
                    <a:pt x="21" y="0"/>
                  </a:cubicBezTo>
                  <a:cubicBezTo>
                    <a:pt x="431" y="0"/>
                    <a:pt x="431" y="0"/>
                    <a:pt x="431" y="0"/>
                  </a:cubicBezTo>
                  <a:cubicBezTo>
                    <a:pt x="443" y="0"/>
                    <a:pt x="453" y="9"/>
                    <a:pt x="453" y="21"/>
                  </a:cubicBezTo>
                  <a:lnTo>
                    <a:pt x="453" y="431"/>
                  </a:lnTo>
                  <a:close/>
                </a:path>
              </a:pathLst>
            </a:custGeom>
            <a:solidFill>
              <a:srgbClr val="53534C">
                <a:lumMod val="7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12" name="Freeform 180"/>
            <p:cNvSpPr>
              <a:spLocks/>
            </p:cNvSpPr>
            <p:nvPr/>
          </p:nvSpPr>
          <p:spPr bwMode="auto">
            <a:xfrm>
              <a:off x="2292351" y="5094289"/>
              <a:ext cx="55563" cy="95250"/>
            </a:xfrm>
            <a:custGeom>
              <a:avLst/>
              <a:gdLst/>
              <a:ahLst/>
              <a:cxnLst>
                <a:cxn ang="0">
                  <a:pos x="13" y="0"/>
                </a:cxn>
                <a:cxn ang="0">
                  <a:pos x="41" y="67"/>
                </a:cxn>
                <a:cxn ang="0">
                  <a:pos x="28" y="72"/>
                </a:cxn>
                <a:cxn ang="0">
                  <a:pos x="0" y="0"/>
                </a:cxn>
                <a:cxn ang="0">
                  <a:pos x="13" y="0"/>
                </a:cxn>
              </a:cxnLst>
              <a:rect l="0" t="0" r="r" b="b"/>
              <a:pathLst>
                <a:path w="41" h="72">
                  <a:moveTo>
                    <a:pt x="13" y="0"/>
                  </a:moveTo>
                  <a:cubicBezTo>
                    <a:pt x="41" y="67"/>
                    <a:pt x="41" y="67"/>
                    <a:pt x="41" y="67"/>
                  </a:cubicBezTo>
                  <a:cubicBezTo>
                    <a:pt x="28" y="72"/>
                    <a:pt x="28" y="72"/>
                    <a:pt x="28" y="72"/>
                  </a:cubicBezTo>
                  <a:cubicBezTo>
                    <a:pt x="0" y="0"/>
                    <a:pt x="0" y="0"/>
                    <a:pt x="0" y="0"/>
                  </a:cubicBezTo>
                  <a:cubicBezTo>
                    <a:pt x="13" y="0"/>
                    <a:pt x="13" y="0"/>
                    <a:pt x="1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13" name="Freeform 181"/>
            <p:cNvSpPr>
              <a:spLocks/>
            </p:cNvSpPr>
            <p:nvPr/>
          </p:nvSpPr>
          <p:spPr bwMode="auto">
            <a:xfrm>
              <a:off x="2189163" y="5094289"/>
              <a:ext cx="57150" cy="95250"/>
            </a:xfrm>
            <a:custGeom>
              <a:avLst/>
              <a:gdLst/>
              <a:ahLst/>
              <a:cxnLst>
                <a:cxn ang="0">
                  <a:pos x="42" y="0"/>
                </a:cxn>
                <a:cxn ang="0">
                  <a:pos x="12" y="72"/>
                </a:cxn>
                <a:cxn ang="0">
                  <a:pos x="0" y="67"/>
                </a:cxn>
                <a:cxn ang="0">
                  <a:pos x="27" y="0"/>
                </a:cxn>
                <a:cxn ang="0">
                  <a:pos x="42" y="0"/>
                </a:cxn>
              </a:cxnLst>
              <a:rect l="0" t="0" r="r" b="b"/>
              <a:pathLst>
                <a:path w="42" h="72">
                  <a:moveTo>
                    <a:pt x="42" y="0"/>
                  </a:moveTo>
                  <a:cubicBezTo>
                    <a:pt x="12" y="72"/>
                    <a:pt x="12" y="72"/>
                    <a:pt x="12" y="72"/>
                  </a:cubicBezTo>
                  <a:cubicBezTo>
                    <a:pt x="0" y="67"/>
                    <a:pt x="0" y="67"/>
                    <a:pt x="0" y="67"/>
                  </a:cubicBezTo>
                  <a:cubicBezTo>
                    <a:pt x="27" y="0"/>
                    <a:pt x="27" y="0"/>
                    <a:pt x="27" y="0"/>
                  </a:cubicBezTo>
                  <a:cubicBezTo>
                    <a:pt x="42" y="0"/>
                    <a:pt x="42" y="0"/>
                    <a:pt x="42"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14" name="Freeform 182"/>
            <p:cNvSpPr>
              <a:spLocks/>
            </p:cNvSpPr>
            <p:nvPr/>
          </p:nvSpPr>
          <p:spPr bwMode="auto">
            <a:xfrm>
              <a:off x="2262188" y="4791076"/>
              <a:ext cx="15875" cy="34925"/>
            </a:xfrm>
            <a:custGeom>
              <a:avLst/>
              <a:gdLst/>
              <a:ahLst/>
              <a:cxnLst>
                <a:cxn ang="0">
                  <a:pos x="0" y="0"/>
                </a:cxn>
                <a:cxn ang="0">
                  <a:pos x="12" y="0"/>
                </a:cxn>
                <a:cxn ang="0">
                  <a:pos x="12" y="26"/>
                </a:cxn>
                <a:cxn ang="0">
                  <a:pos x="0" y="26"/>
                </a:cxn>
                <a:cxn ang="0">
                  <a:pos x="0" y="0"/>
                </a:cxn>
              </a:cxnLst>
              <a:rect l="0" t="0" r="r" b="b"/>
              <a:pathLst>
                <a:path w="12" h="26">
                  <a:moveTo>
                    <a:pt x="0" y="0"/>
                  </a:moveTo>
                  <a:cubicBezTo>
                    <a:pt x="12" y="0"/>
                    <a:pt x="12" y="0"/>
                    <a:pt x="12" y="0"/>
                  </a:cubicBezTo>
                  <a:cubicBezTo>
                    <a:pt x="12" y="26"/>
                    <a:pt x="12" y="26"/>
                    <a:pt x="12" y="26"/>
                  </a:cubicBezTo>
                  <a:cubicBezTo>
                    <a:pt x="0" y="26"/>
                    <a:pt x="0" y="26"/>
                    <a:pt x="0" y="26"/>
                  </a:cubicBezTo>
                  <a:cubicBezTo>
                    <a:pt x="0" y="0"/>
                    <a:pt x="0" y="0"/>
                    <a:pt x="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15" name="Freeform 183"/>
            <p:cNvSpPr>
              <a:spLocks/>
            </p:cNvSpPr>
            <p:nvPr/>
          </p:nvSpPr>
          <p:spPr bwMode="auto">
            <a:xfrm>
              <a:off x="2179638" y="4832351"/>
              <a:ext cx="182563" cy="254000"/>
            </a:xfrm>
            <a:custGeom>
              <a:avLst/>
              <a:gdLst/>
              <a:ahLst/>
              <a:cxnLst>
                <a:cxn ang="0">
                  <a:pos x="0" y="190"/>
                </a:cxn>
                <a:cxn ang="0">
                  <a:pos x="0" y="0"/>
                </a:cxn>
                <a:cxn ang="0">
                  <a:pos x="136" y="0"/>
                </a:cxn>
                <a:cxn ang="0">
                  <a:pos x="136" y="190"/>
                </a:cxn>
                <a:cxn ang="0">
                  <a:pos x="0" y="190"/>
                </a:cxn>
              </a:cxnLst>
              <a:rect l="0" t="0" r="r" b="b"/>
              <a:pathLst>
                <a:path w="136" h="190">
                  <a:moveTo>
                    <a:pt x="0" y="190"/>
                  </a:moveTo>
                  <a:cubicBezTo>
                    <a:pt x="0" y="0"/>
                    <a:pt x="0" y="0"/>
                    <a:pt x="0" y="0"/>
                  </a:cubicBezTo>
                  <a:cubicBezTo>
                    <a:pt x="136" y="0"/>
                    <a:pt x="136" y="0"/>
                    <a:pt x="136" y="0"/>
                  </a:cubicBezTo>
                  <a:cubicBezTo>
                    <a:pt x="136" y="190"/>
                    <a:pt x="136" y="190"/>
                    <a:pt x="136" y="190"/>
                  </a:cubicBezTo>
                  <a:cubicBezTo>
                    <a:pt x="0" y="190"/>
                    <a:pt x="0" y="190"/>
                    <a:pt x="0" y="19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16" name="Freeform 184"/>
            <p:cNvSpPr>
              <a:spLocks/>
            </p:cNvSpPr>
            <p:nvPr/>
          </p:nvSpPr>
          <p:spPr bwMode="auto">
            <a:xfrm>
              <a:off x="1920876" y="4846639"/>
              <a:ext cx="236538" cy="342900"/>
            </a:xfrm>
            <a:custGeom>
              <a:avLst/>
              <a:gdLst/>
              <a:ahLst/>
              <a:cxnLst>
                <a:cxn ang="0">
                  <a:pos x="81" y="0"/>
                </a:cxn>
                <a:cxn ang="0">
                  <a:pos x="91" y="0"/>
                </a:cxn>
                <a:cxn ang="0">
                  <a:pos x="117" y="22"/>
                </a:cxn>
                <a:cxn ang="0">
                  <a:pos x="125" y="45"/>
                </a:cxn>
                <a:cxn ang="0">
                  <a:pos x="166" y="45"/>
                </a:cxn>
                <a:cxn ang="0">
                  <a:pos x="177" y="55"/>
                </a:cxn>
                <a:cxn ang="0">
                  <a:pos x="166" y="65"/>
                </a:cxn>
                <a:cxn ang="0">
                  <a:pos x="122" y="65"/>
                </a:cxn>
                <a:cxn ang="0">
                  <a:pos x="107" y="54"/>
                </a:cxn>
                <a:cxn ang="0">
                  <a:pos x="102" y="36"/>
                </a:cxn>
                <a:cxn ang="0">
                  <a:pos x="95" y="36"/>
                </a:cxn>
                <a:cxn ang="0">
                  <a:pos x="95" y="242"/>
                </a:cxn>
                <a:cxn ang="0">
                  <a:pos x="81" y="256"/>
                </a:cxn>
                <a:cxn ang="0">
                  <a:pos x="68" y="242"/>
                </a:cxn>
                <a:cxn ang="0">
                  <a:pos x="68" y="121"/>
                </a:cxn>
                <a:cxn ang="0">
                  <a:pos x="57" y="121"/>
                </a:cxn>
                <a:cxn ang="0">
                  <a:pos x="57" y="242"/>
                </a:cxn>
                <a:cxn ang="0">
                  <a:pos x="43" y="256"/>
                </a:cxn>
                <a:cxn ang="0">
                  <a:pos x="29" y="242"/>
                </a:cxn>
                <a:cxn ang="0">
                  <a:pos x="29" y="35"/>
                </a:cxn>
                <a:cxn ang="0">
                  <a:pos x="19" y="35"/>
                </a:cxn>
                <a:cxn ang="0">
                  <a:pos x="19" y="111"/>
                </a:cxn>
                <a:cxn ang="0">
                  <a:pos x="0" y="111"/>
                </a:cxn>
                <a:cxn ang="0">
                  <a:pos x="0" y="33"/>
                </a:cxn>
                <a:cxn ang="0">
                  <a:pos x="33" y="0"/>
                </a:cxn>
                <a:cxn ang="0">
                  <a:pos x="44" y="0"/>
                </a:cxn>
              </a:cxnLst>
              <a:rect l="0" t="0" r="r" b="b"/>
              <a:pathLst>
                <a:path w="177" h="256">
                  <a:moveTo>
                    <a:pt x="81" y="0"/>
                  </a:moveTo>
                  <a:cubicBezTo>
                    <a:pt x="91" y="0"/>
                    <a:pt x="91" y="0"/>
                    <a:pt x="91" y="0"/>
                  </a:cubicBezTo>
                  <a:cubicBezTo>
                    <a:pt x="104" y="1"/>
                    <a:pt x="114" y="9"/>
                    <a:pt x="117" y="22"/>
                  </a:cubicBezTo>
                  <a:cubicBezTo>
                    <a:pt x="125" y="45"/>
                    <a:pt x="125" y="45"/>
                    <a:pt x="125" y="45"/>
                  </a:cubicBezTo>
                  <a:cubicBezTo>
                    <a:pt x="166" y="45"/>
                    <a:pt x="166" y="45"/>
                    <a:pt x="166" y="45"/>
                  </a:cubicBezTo>
                  <a:cubicBezTo>
                    <a:pt x="172" y="45"/>
                    <a:pt x="177" y="49"/>
                    <a:pt x="177" y="55"/>
                  </a:cubicBezTo>
                  <a:cubicBezTo>
                    <a:pt x="177" y="61"/>
                    <a:pt x="172" y="65"/>
                    <a:pt x="166" y="65"/>
                  </a:cubicBezTo>
                  <a:cubicBezTo>
                    <a:pt x="122" y="65"/>
                    <a:pt x="122" y="65"/>
                    <a:pt x="122" y="65"/>
                  </a:cubicBezTo>
                  <a:cubicBezTo>
                    <a:pt x="115" y="65"/>
                    <a:pt x="110" y="60"/>
                    <a:pt x="107" y="54"/>
                  </a:cubicBezTo>
                  <a:cubicBezTo>
                    <a:pt x="102" y="36"/>
                    <a:pt x="102" y="36"/>
                    <a:pt x="102" y="36"/>
                  </a:cubicBezTo>
                  <a:cubicBezTo>
                    <a:pt x="95" y="36"/>
                    <a:pt x="95" y="36"/>
                    <a:pt x="95" y="36"/>
                  </a:cubicBezTo>
                  <a:cubicBezTo>
                    <a:pt x="95" y="242"/>
                    <a:pt x="95" y="242"/>
                    <a:pt x="95" y="242"/>
                  </a:cubicBezTo>
                  <a:cubicBezTo>
                    <a:pt x="95" y="250"/>
                    <a:pt x="89" y="256"/>
                    <a:pt x="81" y="256"/>
                  </a:cubicBezTo>
                  <a:cubicBezTo>
                    <a:pt x="74" y="256"/>
                    <a:pt x="68" y="250"/>
                    <a:pt x="68" y="242"/>
                  </a:cubicBezTo>
                  <a:cubicBezTo>
                    <a:pt x="68" y="121"/>
                    <a:pt x="68" y="121"/>
                    <a:pt x="68" y="121"/>
                  </a:cubicBezTo>
                  <a:cubicBezTo>
                    <a:pt x="57" y="121"/>
                    <a:pt x="57" y="121"/>
                    <a:pt x="57" y="121"/>
                  </a:cubicBezTo>
                  <a:cubicBezTo>
                    <a:pt x="57" y="242"/>
                    <a:pt x="57" y="242"/>
                    <a:pt x="57" y="242"/>
                  </a:cubicBezTo>
                  <a:cubicBezTo>
                    <a:pt x="57" y="250"/>
                    <a:pt x="51" y="256"/>
                    <a:pt x="43" y="256"/>
                  </a:cubicBezTo>
                  <a:cubicBezTo>
                    <a:pt x="36" y="256"/>
                    <a:pt x="29" y="250"/>
                    <a:pt x="29" y="242"/>
                  </a:cubicBezTo>
                  <a:cubicBezTo>
                    <a:pt x="29" y="242"/>
                    <a:pt x="29" y="242"/>
                    <a:pt x="29" y="35"/>
                  </a:cubicBezTo>
                  <a:cubicBezTo>
                    <a:pt x="19" y="35"/>
                    <a:pt x="19" y="35"/>
                    <a:pt x="19" y="35"/>
                  </a:cubicBezTo>
                  <a:cubicBezTo>
                    <a:pt x="19" y="111"/>
                    <a:pt x="19" y="111"/>
                    <a:pt x="19" y="111"/>
                  </a:cubicBezTo>
                  <a:cubicBezTo>
                    <a:pt x="19" y="127"/>
                    <a:pt x="0" y="127"/>
                    <a:pt x="0" y="111"/>
                  </a:cubicBezTo>
                  <a:cubicBezTo>
                    <a:pt x="0" y="33"/>
                    <a:pt x="0" y="33"/>
                    <a:pt x="0" y="33"/>
                  </a:cubicBezTo>
                  <a:cubicBezTo>
                    <a:pt x="0" y="17"/>
                    <a:pt x="13" y="0"/>
                    <a:pt x="33" y="0"/>
                  </a:cubicBezTo>
                  <a:cubicBezTo>
                    <a:pt x="44" y="0"/>
                    <a:pt x="44" y="0"/>
                    <a:pt x="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17" name="Oval 185"/>
            <p:cNvSpPr>
              <a:spLocks noChangeArrowheads="1"/>
            </p:cNvSpPr>
            <p:nvPr/>
          </p:nvSpPr>
          <p:spPr bwMode="auto">
            <a:xfrm>
              <a:off x="1970088" y="4772026"/>
              <a:ext cx="68263" cy="68263"/>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grpSp>
      <p:sp>
        <p:nvSpPr>
          <p:cNvPr id="15" name="TextBox 14"/>
          <p:cNvSpPr txBox="1"/>
          <p:nvPr/>
        </p:nvSpPr>
        <p:spPr>
          <a:xfrm>
            <a:off x="6167360" y="4254207"/>
            <a:ext cx="1324494" cy="215444"/>
          </a:xfrm>
          <a:prstGeom prst="rect">
            <a:avLst/>
          </a:prstGeom>
          <a:noFill/>
        </p:spPr>
        <p:txBody>
          <a:bodyPr wrap="square" lIns="0" tIns="0" rIns="0" bIns="0" rtlCol="0">
            <a:spAutoFit/>
          </a:bodyPr>
          <a:lstStyle/>
          <a:p>
            <a:pPr algn="ctr" eaLnBrk="0" fontAlgn="base" hangingPunct="0">
              <a:spcBef>
                <a:spcPct val="20000"/>
              </a:spcBef>
              <a:spcAft>
                <a:spcPct val="0"/>
              </a:spcAft>
            </a:pPr>
            <a:r>
              <a:rPr lang="en-GB" sz="1400" b="1" dirty="0" smtClean="0">
                <a:solidFill>
                  <a:srgbClr val="292926"/>
                </a:solidFill>
                <a:latin typeface="Arial"/>
              </a:rPr>
              <a:t>WORKSHOPS</a:t>
            </a:r>
          </a:p>
        </p:txBody>
      </p:sp>
      <p:grpSp>
        <p:nvGrpSpPr>
          <p:cNvPr id="16" name="Group 15"/>
          <p:cNvGrpSpPr>
            <a:grpSpLocks noChangeAspect="1"/>
          </p:cNvGrpSpPr>
          <p:nvPr/>
        </p:nvGrpSpPr>
        <p:grpSpPr>
          <a:xfrm>
            <a:off x="5041791" y="3001472"/>
            <a:ext cx="965944" cy="1046438"/>
            <a:chOff x="946141" y="4676748"/>
            <a:chExt cx="608007" cy="606421"/>
          </a:xfrm>
        </p:grpSpPr>
        <p:sp>
          <p:nvSpPr>
            <p:cNvPr id="59" name="Freeform 91"/>
            <p:cNvSpPr>
              <a:spLocks/>
            </p:cNvSpPr>
            <p:nvPr/>
          </p:nvSpPr>
          <p:spPr bwMode="auto">
            <a:xfrm>
              <a:off x="946141" y="4676748"/>
              <a:ext cx="608007" cy="606421"/>
            </a:xfrm>
            <a:custGeom>
              <a:avLst/>
              <a:gdLst/>
              <a:ahLst/>
              <a:cxnLst>
                <a:cxn ang="0">
                  <a:pos x="453" y="431"/>
                </a:cxn>
                <a:cxn ang="0">
                  <a:pos x="431" y="453"/>
                </a:cxn>
                <a:cxn ang="0">
                  <a:pos x="21" y="453"/>
                </a:cxn>
                <a:cxn ang="0">
                  <a:pos x="0" y="431"/>
                </a:cxn>
                <a:cxn ang="0">
                  <a:pos x="0" y="21"/>
                </a:cxn>
                <a:cxn ang="0">
                  <a:pos x="21" y="0"/>
                </a:cxn>
                <a:cxn ang="0">
                  <a:pos x="431" y="0"/>
                </a:cxn>
                <a:cxn ang="0">
                  <a:pos x="453" y="21"/>
                </a:cxn>
                <a:cxn ang="0">
                  <a:pos x="453" y="431"/>
                </a:cxn>
              </a:cxnLst>
              <a:rect l="0" t="0" r="r" b="b"/>
              <a:pathLst>
                <a:path w="453" h="453">
                  <a:moveTo>
                    <a:pt x="453" y="431"/>
                  </a:moveTo>
                  <a:cubicBezTo>
                    <a:pt x="453" y="443"/>
                    <a:pt x="443" y="453"/>
                    <a:pt x="431" y="453"/>
                  </a:cubicBezTo>
                  <a:cubicBezTo>
                    <a:pt x="21" y="453"/>
                    <a:pt x="21" y="453"/>
                    <a:pt x="21" y="453"/>
                  </a:cubicBezTo>
                  <a:cubicBezTo>
                    <a:pt x="9" y="453"/>
                    <a:pt x="0" y="443"/>
                    <a:pt x="0" y="431"/>
                  </a:cubicBezTo>
                  <a:cubicBezTo>
                    <a:pt x="0" y="21"/>
                    <a:pt x="0" y="21"/>
                    <a:pt x="0" y="21"/>
                  </a:cubicBezTo>
                  <a:cubicBezTo>
                    <a:pt x="0" y="9"/>
                    <a:pt x="9" y="0"/>
                    <a:pt x="21" y="0"/>
                  </a:cubicBezTo>
                  <a:cubicBezTo>
                    <a:pt x="431" y="0"/>
                    <a:pt x="431" y="0"/>
                    <a:pt x="431" y="0"/>
                  </a:cubicBezTo>
                  <a:cubicBezTo>
                    <a:pt x="443" y="0"/>
                    <a:pt x="453" y="9"/>
                    <a:pt x="453" y="21"/>
                  </a:cubicBezTo>
                  <a:lnTo>
                    <a:pt x="453" y="431"/>
                  </a:lnTo>
                  <a:close/>
                </a:path>
              </a:pathLst>
            </a:custGeom>
            <a:solidFill>
              <a:srgbClr val="53534C">
                <a:lumMod val="7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60" name="Freeform 284"/>
            <p:cNvSpPr>
              <a:spLocks/>
            </p:cNvSpPr>
            <p:nvPr/>
          </p:nvSpPr>
          <p:spPr bwMode="auto">
            <a:xfrm>
              <a:off x="979478" y="4965671"/>
              <a:ext cx="66675" cy="106362"/>
            </a:xfrm>
            <a:custGeom>
              <a:avLst/>
              <a:gdLst/>
              <a:ahLst/>
              <a:cxnLst>
                <a:cxn ang="0">
                  <a:pos x="5" y="80"/>
                </a:cxn>
                <a:cxn ang="0">
                  <a:pos x="10" y="75"/>
                </a:cxn>
                <a:cxn ang="0">
                  <a:pos x="7" y="70"/>
                </a:cxn>
                <a:cxn ang="0">
                  <a:pos x="7" y="69"/>
                </a:cxn>
                <a:cxn ang="0">
                  <a:pos x="23" y="63"/>
                </a:cxn>
                <a:cxn ang="0">
                  <a:pos x="23" y="70"/>
                </a:cxn>
                <a:cxn ang="0">
                  <a:pos x="20" y="75"/>
                </a:cxn>
                <a:cxn ang="0">
                  <a:pos x="25" y="80"/>
                </a:cxn>
                <a:cxn ang="0">
                  <a:pos x="30" y="75"/>
                </a:cxn>
                <a:cxn ang="0">
                  <a:pos x="27" y="70"/>
                </a:cxn>
                <a:cxn ang="0">
                  <a:pos x="28" y="63"/>
                </a:cxn>
                <a:cxn ang="0">
                  <a:pos x="40" y="66"/>
                </a:cxn>
                <a:cxn ang="0">
                  <a:pos x="43" y="68"/>
                </a:cxn>
                <a:cxn ang="0">
                  <a:pos x="43" y="69"/>
                </a:cxn>
                <a:cxn ang="0">
                  <a:pos x="43" y="70"/>
                </a:cxn>
                <a:cxn ang="0">
                  <a:pos x="40" y="75"/>
                </a:cxn>
                <a:cxn ang="0">
                  <a:pos x="45" y="80"/>
                </a:cxn>
                <a:cxn ang="0">
                  <a:pos x="50" y="75"/>
                </a:cxn>
                <a:cxn ang="0">
                  <a:pos x="47" y="70"/>
                </a:cxn>
                <a:cxn ang="0">
                  <a:pos x="47" y="67"/>
                </a:cxn>
                <a:cxn ang="0">
                  <a:pos x="46" y="67"/>
                </a:cxn>
                <a:cxn ang="0">
                  <a:pos x="28" y="60"/>
                </a:cxn>
                <a:cxn ang="0">
                  <a:pos x="29" y="49"/>
                </a:cxn>
                <a:cxn ang="0">
                  <a:pos x="46" y="49"/>
                </a:cxn>
                <a:cxn ang="0">
                  <a:pos x="48" y="47"/>
                </a:cxn>
                <a:cxn ang="0">
                  <a:pos x="48" y="40"/>
                </a:cxn>
                <a:cxn ang="0">
                  <a:pos x="46" y="39"/>
                </a:cxn>
                <a:cxn ang="0">
                  <a:pos x="25" y="40"/>
                </a:cxn>
                <a:cxn ang="0">
                  <a:pos x="11" y="39"/>
                </a:cxn>
                <a:cxn ang="0">
                  <a:pos x="10" y="31"/>
                </a:cxn>
                <a:cxn ang="0">
                  <a:pos x="13" y="2"/>
                </a:cxn>
                <a:cxn ang="0">
                  <a:pos x="11" y="0"/>
                </a:cxn>
                <a:cxn ang="0">
                  <a:pos x="4" y="0"/>
                </a:cxn>
                <a:cxn ang="0">
                  <a:pos x="2" y="2"/>
                </a:cxn>
                <a:cxn ang="0">
                  <a:pos x="2" y="47"/>
                </a:cxn>
                <a:cxn ang="0">
                  <a:pos x="4" y="49"/>
                </a:cxn>
                <a:cxn ang="0">
                  <a:pos x="7" y="49"/>
                </a:cxn>
                <a:cxn ang="0">
                  <a:pos x="11" y="49"/>
                </a:cxn>
                <a:cxn ang="0">
                  <a:pos x="21" y="49"/>
                </a:cxn>
                <a:cxn ang="0">
                  <a:pos x="22" y="60"/>
                </a:cxn>
                <a:cxn ang="0">
                  <a:pos x="4" y="67"/>
                </a:cxn>
                <a:cxn ang="0">
                  <a:pos x="4" y="67"/>
                </a:cxn>
                <a:cxn ang="0">
                  <a:pos x="4" y="70"/>
                </a:cxn>
                <a:cxn ang="0">
                  <a:pos x="0" y="75"/>
                </a:cxn>
                <a:cxn ang="0">
                  <a:pos x="5" y="80"/>
                </a:cxn>
              </a:cxnLst>
              <a:rect l="0" t="0" r="r" b="b"/>
              <a:pathLst>
                <a:path w="50" h="80">
                  <a:moveTo>
                    <a:pt x="5" y="80"/>
                  </a:moveTo>
                  <a:cubicBezTo>
                    <a:pt x="8" y="80"/>
                    <a:pt x="10" y="77"/>
                    <a:pt x="10" y="75"/>
                  </a:cubicBezTo>
                  <a:cubicBezTo>
                    <a:pt x="10" y="73"/>
                    <a:pt x="9" y="71"/>
                    <a:pt x="7" y="70"/>
                  </a:cubicBezTo>
                  <a:cubicBezTo>
                    <a:pt x="7" y="69"/>
                    <a:pt x="7" y="69"/>
                    <a:pt x="7" y="69"/>
                  </a:cubicBezTo>
                  <a:cubicBezTo>
                    <a:pt x="8" y="67"/>
                    <a:pt x="12" y="64"/>
                    <a:pt x="23" y="63"/>
                  </a:cubicBezTo>
                  <a:cubicBezTo>
                    <a:pt x="23" y="70"/>
                    <a:pt x="23" y="70"/>
                    <a:pt x="23" y="70"/>
                  </a:cubicBezTo>
                  <a:cubicBezTo>
                    <a:pt x="21" y="71"/>
                    <a:pt x="20" y="73"/>
                    <a:pt x="20" y="75"/>
                  </a:cubicBezTo>
                  <a:cubicBezTo>
                    <a:pt x="20" y="77"/>
                    <a:pt x="22" y="80"/>
                    <a:pt x="25" y="80"/>
                  </a:cubicBezTo>
                  <a:cubicBezTo>
                    <a:pt x="28" y="80"/>
                    <a:pt x="30" y="77"/>
                    <a:pt x="30" y="75"/>
                  </a:cubicBezTo>
                  <a:cubicBezTo>
                    <a:pt x="30" y="73"/>
                    <a:pt x="29" y="71"/>
                    <a:pt x="27" y="70"/>
                  </a:cubicBezTo>
                  <a:cubicBezTo>
                    <a:pt x="28" y="63"/>
                    <a:pt x="28" y="63"/>
                    <a:pt x="28" y="63"/>
                  </a:cubicBezTo>
                  <a:cubicBezTo>
                    <a:pt x="34" y="64"/>
                    <a:pt x="38" y="65"/>
                    <a:pt x="40" y="66"/>
                  </a:cubicBezTo>
                  <a:cubicBezTo>
                    <a:pt x="42" y="67"/>
                    <a:pt x="42" y="68"/>
                    <a:pt x="43" y="68"/>
                  </a:cubicBezTo>
                  <a:cubicBezTo>
                    <a:pt x="43" y="68"/>
                    <a:pt x="43" y="68"/>
                    <a:pt x="43" y="69"/>
                  </a:cubicBezTo>
                  <a:cubicBezTo>
                    <a:pt x="43" y="70"/>
                    <a:pt x="43" y="70"/>
                    <a:pt x="43" y="70"/>
                  </a:cubicBezTo>
                  <a:cubicBezTo>
                    <a:pt x="41" y="71"/>
                    <a:pt x="40" y="73"/>
                    <a:pt x="40" y="75"/>
                  </a:cubicBezTo>
                  <a:cubicBezTo>
                    <a:pt x="40" y="77"/>
                    <a:pt x="42" y="80"/>
                    <a:pt x="45" y="80"/>
                  </a:cubicBezTo>
                  <a:cubicBezTo>
                    <a:pt x="48" y="80"/>
                    <a:pt x="50" y="77"/>
                    <a:pt x="50" y="75"/>
                  </a:cubicBezTo>
                  <a:cubicBezTo>
                    <a:pt x="50" y="73"/>
                    <a:pt x="49" y="71"/>
                    <a:pt x="47" y="70"/>
                  </a:cubicBezTo>
                  <a:cubicBezTo>
                    <a:pt x="47" y="67"/>
                    <a:pt x="47" y="67"/>
                    <a:pt x="47" y="67"/>
                  </a:cubicBezTo>
                  <a:cubicBezTo>
                    <a:pt x="46" y="67"/>
                    <a:pt x="46" y="67"/>
                    <a:pt x="46" y="67"/>
                  </a:cubicBezTo>
                  <a:cubicBezTo>
                    <a:pt x="46" y="67"/>
                    <a:pt x="42" y="61"/>
                    <a:pt x="28" y="60"/>
                  </a:cubicBezTo>
                  <a:cubicBezTo>
                    <a:pt x="29" y="49"/>
                    <a:pt x="29" y="49"/>
                    <a:pt x="29" y="49"/>
                  </a:cubicBezTo>
                  <a:cubicBezTo>
                    <a:pt x="46" y="49"/>
                    <a:pt x="46" y="49"/>
                    <a:pt x="46" y="49"/>
                  </a:cubicBezTo>
                  <a:cubicBezTo>
                    <a:pt x="47" y="49"/>
                    <a:pt x="48" y="48"/>
                    <a:pt x="48" y="47"/>
                  </a:cubicBezTo>
                  <a:cubicBezTo>
                    <a:pt x="48" y="40"/>
                    <a:pt x="48" y="40"/>
                    <a:pt x="48" y="40"/>
                  </a:cubicBezTo>
                  <a:cubicBezTo>
                    <a:pt x="48" y="39"/>
                    <a:pt x="47" y="39"/>
                    <a:pt x="46" y="39"/>
                  </a:cubicBezTo>
                  <a:cubicBezTo>
                    <a:pt x="46" y="39"/>
                    <a:pt x="39" y="40"/>
                    <a:pt x="25" y="40"/>
                  </a:cubicBezTo>
                  <a:cubicBezTo>
                    <a:pt x="18" y="40"/>
                    <a:pt x="14" y="40"/>
                    <a:pt x="11" y="39"/>
                  </a:cubicBezTo>
                  <a:cubicBezTo>
                    <a:pt x="11" y="37"/>
                    <a:pt x="10" y="34"/>
                    <a:pt x="10" y="31"/>
                  </a:cubicBezTo>
                  <a:cubicBezTo>
                    <a:pt x="9" y="24"/>
                    <a:pt x="13" y="2"/>
                    <a:pt x="13" y="2"/>
                  </a:cubicBezTo>
                  <a:cubicBezTo>
                    <a:pt x="13" y="1"/>
                    <a:pt x="12" y="0"/>
                    <a:pt x="11" y="0"/>
                  </a:cubicBezTo>
                  <a:cubicBezTo>
                    <a:pt x="4" y="0"/>
                    <a:pt x="4" y="0"/>
                    <a:pt x="4" y="0"/>
                  </a:cubicBezTo>
                  <a:cubicBezTo>
                    <a:pt x="3" y="0"/>
                    <a:pt x="2" y="1"/>
                    <a:pt x="2" y="2"/>
                  </a:cubicBezTo>
                  <a:cubicBezTo>
                    <a:pt x="2" y="47"/>
                    <a:pt x="2" y="47"/>
                    <a:pt x="2" y="47"/>
                  </a:cubicBezTo>
                  <a:cubicBezTo>
                    <a:pt x="2" y="48"/>
                    <a:pt x="3" y="49"/>
                    <a:pt x="4" y="49"/>
                  </a:cubicBezTo>
                  <a:cubicBezTo>
                    <a:pt x="7" y="49"/>
                    <a:pt x="7" y="49"/>
                    <a:pt x="7" y="49"/>
                  </a:cubicBezTo>
                  <a:cubicBezTo>
                    <a:pt x="11" y="49"/>
                    <a:pt x="11" y="49"/>
                    <a:pt x="11" y="49"/>
                  </a:cubicBezTo>
                  <a:cubicBezTo>
                    <a:pt x="21" y="49"/>
                    <a:pt x="21" y="49"/>
                    <a:pt x="21" y="49"/>
                  </a:cubicBezTo>
                  <a:cubicBezTo>
                    <a:pt x="22" y="60"/>
                    <a:pt x="22" y="60"/>
                    <a:pt x="22" y="60"/>
                  </a:cubicBezTo>
                  <a:cubicBezTo>
                    <a:pt x="8" y="61"/>
                    <a:pt x="4" y="67"/>
                    <a:pt x="4" y="67"/>
                  </a:cubicBezTo>
                  <a:cubicBezTo>
                    <a:pt x="4" y="67"/>
                    <a:pt x="4" y="67"/>
                    <a:pt x="4" y="67"/>
                  </a:cubicBezTo>
                  <a:cubicBezTo>
                    <a:pt x="4" y="70"/>
                    <a:pt x="4" y="70"/>
                    <a:pt x="4" y="70"/>
                  </a:cubicBezTo>
                  <a:cubicBezTo>
                    <a:pt x="2" y="71"/>
                    <a:pt x="0" y="73"/>
                    <a:pt x="0" y="75"/>
                  </a:cubicBezTo>
                  <a:cubicBezTo>
                    <a:pt x="0" y="77"/>
                    <a:pt x="2" y="80"/>
                    <a:pt x="5" y="8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61" name="Freeform 285"/>
            <p:cNvSpPr>
              <a:spLocks/>
            </p:cNvSpPr>
            <p:nvPr/>
          </p:nvSpPr>
          <p:spPr bwMode="auto">
            <a:xfrm>
              <a:off x="1004879" y="4932334"/>
              <a:ext cx="65087" cy="131762"/>
            </a:xfrm>
            <a:custGeom>
              <a:avLst/>
              <a:gdLst/>
              <a:ahLst/>
              <a:cxnLst>
                <a:cxn ang="0">
                  <a:pos x="13" y="62"/>
                </a:cxn>
                <a:cxn ang="0">
                  <a:pos x="14" y="62"/>
                </a:cxn>
                <a:cxn ang="0">
                  <a:pos x="34" y="62"/>
                </a:cxn>
                <a:cxn ang="0">
                  <a:pos x="39" y="95"/>
                </a:cxn>
                <a:cxn ang="0">
                  <a:pos x="41" y="99"/>
                </a:cxn>
                <a:cxn ang="0">
                  <a:pos x="49" y="60"/>
                </a:cxn>
                <a:cxn ang="0">
                  <a:pos x="48" y="54"/>
                </a:cxn>
                <a:cxn ang="0">
                  <a:pos x="44" y="48"/>
                </a:cxn>
                <a:cxn ang="0">
                  <a:pos x="41" y="48"/>
                </a:cxn>
                <a:cxn ang="0">
                  <a:pos x="39" y="47"/>
                </a:cxn>
                <a:cxn ang="0">
                  <a:pos x="24" y="47"/>
                </a:cxn>
                <a:cxn ang="0">
                  <a:pos x="28" y="27"/>
                </a:cxn>
                <a:cxn ang="0">
                  <a:pos x="23" y="24"/>
                </a:cxn>
                <a:cxn ang="0">
                  <a:pos x="16" y="16"/>
                </a:cxn>
                <a:cxn ang="0">
                  <a:pos x="16" y="11"/>
                </a:cxn>
                <a:cxn ang="0">
                  <a:pos x="19" y="8"/>
                </a:cxn>
                <a:cxn ang="0">
                  <a:pos x="22" y="7"/>
                </a:cxn>
                <a:cxn ang="0">
                  <a:pos x="27" y="10"/>
                </a:cxn>
                <a:cxn ang="0">
                  <a:pos x="27" y="10"/>
                </a:cxn>
                <a:cxn ang="0">
                  <a:pos x="28" y="11"/>
                </a:cxn>
                <a:cxn ang="0">
                  <a:pos x="28" y="11"/>
                </a:cxn>
                <a:cxn ang="0">
                  <a:pos x="31" y="14"/>
                </a:cxn>
                <a:cxn ang="0">
                  <a:pos x="31" y="15"/>
                </a:cxn>
                <a:cxn ang="0">
                  <a:pos x="32" y="15"/>
                </a:cxn>
                <a:cxn ang="0">
                  <a:pos x="31" y="13"/>
                </a:cxn>
                <a:cxn ang="0">
                  <a:pos x="27" y="5"/>
                </a:cxn>
                <a:cxn ang="0">
                  <a:pos x="8" y="12"/>
                </a:cxn>
                <a:cxn ang="0">
                  <a:pos x="0" y="47"/>
                </a:cxn>
                <a:cxn ang="0">
                  <a:pos x="13" y="62"/>
                </a:cxn>
              </a:cxnLst>
              <a:rect l="0" t="0" r="r" b="b"/>
              <a:pathLst>
                <a:path w="49" h="99">
                  <a:moveTo>
                    <a:pt x="13" y="62"/>
                  </a:moveTo>
                  <a:cubicBezTo>
                    <a:pt x="13" y="62"/>
                    <a:pt x="14" y="62"/>
                    <a:pt x="14" y="62"/>
                  </a:cubicBezTo>
                  <a:cubicBezTo>
                    <a:pt x="34" y="62"/>
                    <a:pt x="34" y="62"/>
                    <a:pt x="34" y="62"/>
                  </a:cubicBezTo>
                  <a:cubicBezTo>
                    <a:pt x="39" y="95"/>
                    <a:pt x="39" y="95"/>
                    <a:pt x="39" y="95"/>
                  </a:cubicBezTo>
                  <a:cubicBezTo>
                    <a:pt x="40" y="96"/>
                    <a:pt x="40" y="98"/>
                    <a:pt x="41" y="99"/>
                  </a:cubicBezTo>
                  <a:cubicBezTo>
                    <a:pt x="42" y="86"/>
                    <a:pt x="46" y="71"/>
                    <a:pt x="49" y="60"/>
                  </a:cubicBezTo>
                  <a:cubicBezTo>
                    <a:pt x="48" y="54"/>
                    <a:pt x="48" y="54"/>
                    <a:pt x="48" y="54"/>
                  </a:cubicBezTo>
                  <a:cubicBezTo>
                    <a:pt x="47" y="51"/>
                    <a:pt x="46" y="49"/>
                    <a:pt x="44" y="48"/>
                  </a:cubicBezTo>
                  <a:cubicBezTo>
                    <a:pt x="41" y="48"/>
                    <a:pt x="41" y="48"/>
                    <a:pt x="41" y="48"/>
                  </a:cubicBezTo>
                  <a:cubicBezTo>
                    <a:pt x="40" y="48"/>
                    <a:pt x="39" y="48"/>
                    <a:pt x="39" y="47"/>
                  </a:cubicBezTo>
                  <a:cubicBezTo>
                    <a:pt x="24" y="47"/>
                    <a:pt x="24" y="47"/>
                    <a:pt x="24" y="47"/>
                  </a:cubicBezTo>
                  <a:cubicBezTo>
                    <a:pt x="24" y="40"/>
                    <a:pt x="25" y="33"/>
                    <a:pt x="28" y="27"/>
                  </a:cubicBezTo>
                  <a:cubicBezTo>
                    <a:pt x="26" y="26"/>
                    <a:pt x="24" y="25"/>
                    <a:pt x="23" y="24"/>
                  </a:cubicBezTo>
                  <a:cubicBezTo>
                    <a:pt x="19" y="20"/>
                    <a:pt x="17" y="17"/>
                    <a:pt x="16" y="16"/>
                  </a:cubicBezTo>
                  <a:cubicBezTo>
                    <a:pt x="16" y="14"/>
                    <a:pt x="15" y="13"/>
                    <a:pt x="16" y="11"/>
                  </a:cubicBezTo>
                  <a:cubicBezTo>
                    <a:pt x="16" y="10"/>
                    <a:pt x="17" y="8"/>
                    <a:pt x="19" y="8"/>
                  </a:cubicBezTo>
                  <a:cubicBezTo>
                    <a:pt x="20" y="7"/>
                    <a:pt x="21" y="7"/>
                    <a:pt x="22" y="7"/>
                  </a:cubicBezTo>
                  <a:cubicBezTo>
                    <a:pt x="24" y="7"/>
                    <a:pt x="26" y="8"/>
                    <a:pt x="27" y="10"/>
                  </a:cubicBezTo>
                  <a:cubicBezTo>
                    <a:pt x="27" y="10"/>
                    <a:pt x="27" y="10"/>
                    <a:pt x="27" y="10"/>
                  </a:cubicBezTo>
                  <a:cubicBezTo>
                    <a:pt x="27" y="11"/>
                    <a:pt x="27" y="11"/>
                    <a:pt x="28" y="11"/>
                  </a:cubicBezTo>
                  <a:cubicBezTo>
                    <a:pt x="28" y="11"/>
                    <a:pt x="28" y="11"/>
                    <a:pt x="28" y="11"/>
                  </a:cubicBezTo>
                  <a:cubicBezTo>
                    <a:pt x="28" y="12"/>
                    <a:pt x="29" y="13"/>
                    <a:pt x="31" y="14"/>
                  </a:cubicBezTo>
                  <a:cubicBezTo>
                    <a:pt x="31" y="15"/>
                    <a:pt x="31" y="15"/>
                    <a:pt x="31" y="15"/>
                  </a:cubicBezTo>
                  <a:cubicBezTo>
                    <a:pt x="31" y="15"/>
                    <a:pt x="32" y="15"/>
                    <a:pt x="32" y="15"/>
                  </a:cubicBezTo>
                  <a:cubicBezTo>
                    <a:pt x="32" y="15"/>
                    <a:pt x="31" y="14"/>
                    <a:pt x="31" y="13"/>
                  </a:cubicBezTo>
                  <a:cubicBezTo>
                    <a:pt x="31" y="10"/>
                    <a:pt x="29" y="7"/>
                    <a:pt x="27" y="5"/>
                  </a:cubicBezTo>
                  <a:cubicBezTo>
                    <a:pt x="21" y="0"/>
                    <a:pt x="12" y="3"/>
                    <a:pt x="8" y="12"/>
                  </a:cubicBezTo>
                  <a:cubicBezTo>
                    <a:pt x="3" y="23"/>
                    <a:pt x="0" y="35"/>
                    <a:pt x="0" y="47"/>
                  </a:cubicBezTo>
                  <a:cubicBezTo>
                    <a:pt x="0" y="56"/>
                    <a:pt x="7" y="63"/>
                    <a:pt x="13" y="6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62" name="Freeform 286"/>
            <p:cNvSpPr>
              <a:spLocks/>
            </p:cNvSpPr>
            <p:nvPr/>
          </p:nvSpPr>
          <p:spPr bwMode="auto">
            <a:xfrm>
              <a:off x="1030278" y="4898997"/>
              <a:ext cx="38100" cy="39688"/>
            </a:xfrm>
            <a:custGeom>
              <a:avLst/>
              <a:gdLst/>
              <a:ahLst/>
              <a:cxnLst>
                <a:cxn ang="0">
                  <a:pos x="12" y="28"/>
                </a:cxn>
                <a:cxn ang="0">
                  <a:pos x="28" y="18"/>
                </a:cxn>
                <a:cxn ang="0">
                  <a:pos x="18" y="2"/>
                </a:cxn>
                <a:cxn ang="0">
                  <a:pos x="1" y="12"/>
                </a:cxn>
                <a:cxn ang="0">
                  <a:pos x="12" y="28"/>
                </a:cxn>
              </a:cxnLst>
              <a:rect l="0" t="0" r="r" b="b"/>
              <a:pathLst>
                <a:path w="29" h="29">
                  <a:moveTo>
                    <a:pt x="12" y="28"/>
                  </a:moveTo>
                  <a:cubicBezTo>
                    <a:pt x="19" y="29"/>
                    <a:pt x="26" y="25"/>
                    <a:pt x="28" y="18"/>
                  </a:cubicBezTo>
                  <a:cubicBezTo>
                    <a:pt x="29" y="11"/>
                    <a:pt x="25" y="3"/>
                    <a:pt x="18" y="2"/>
                  </a:cubicBezTo>
                  <a:cubicBezTo>
                    <a:pt x="10" y="0"/>
                    <a:pt x="3" y="5"/>
                    <a:pt x="1" y="12"/>
                  </a:cubicBezTo>
                  <a:cubicBezTo>
                    <a:pt x="0" y="19"/>
                    <a:pt x="4" y="26"/>
                    <a:pt x="12"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63" name="Freeform 287"/>
            <p:cNvSpPr>
              <a:spLocks/>
            </p:cNvSpPr>
            <p:nvPr/>
          </p:nvSpPr>
          <p:spPr bwMode="auto">
            <a:xfrm>
              <a:off x="1025516" y="4941859"/>
              <a:ext cx="58738" cy="30163"/>
            </a:xfrm>
            <a:custGeom>
              <a:avLst/>
              <a:gdLst/>
              <a:ahLst/>
              <a:cxnLst>
                <a:cxn ang="0">
                  <a:pos x="14" y="7"/>
                </a:cxn>
                <a:cxn ang="0">
                  <a:pos x="13" y="6"/>
                </a:cxn>
                <a:cxn ang="0">
                  <a:pos x="11" y="4"/>
                </a:cxn>
                <a:cxn ang="0">
                  <a:pos x="10" y="3"/>
                </a:cxn>
                <a:cxn ang="0">
                  <a:pos x="10" y="3"/>
                </a:cxn>
                <a:cxn ang="0">
                  <a:pos x="10" y="3"/>
                </a:cxn>
                <a:cxn ang="0">
                  <a:pos x="3" y="1"/>
                </a:cxn>
                <a:cxn ang="0">
                  <a:pos x="1" y="7"/>
                </a:cxn>
                <a:cxn ang="0">
                  <a:pos x="8" y="15"/>
                </a:cxn>
                <a:cxn ang="0">
                  <a:pos x="12" y="18"/>
                </a:cxn>
                <a:cxn ang="0">
                  <a:pos x="13" y="18"/>
                </a:cxn>
                <a:cxn ang="0">
                  <a:pos x="18" y="20"/>
                </a:cxn>
                <a:cxn ang="0">
                  <a:pos x="27" y="22"/>
                </a:cxn>
                <a:cxn ang="0">
                  <a:pos x="27" y="22"/>
                </a:cxn>
                <a:cxn ang="0">
                  <a:pos x="40" y="20"/>
                </a:cxn>
                <a:cxn ang="0">
                  <a:pos x="43" y="14"/>
                </a:cxn>
                <a:cxn ang="0">
                  <a:pos x="37" y="11"/>
                </a:cxn>
                <a:cxn ang="0">
                  <a:pos x="27" y="12"/>
                </a:cxn>
                <a:cxn ang="0">
                  <a:pos x="16" y="9"/>
                </a:cxn>
                <a:cxn ang="0">
                  <a:pos x="15" y="9"/>
                </a:cxn>
                <a:cxn ang="0">
                  <a:pos x="14" y="7"/>
                </a:cxn>
              </a:cxnLst>
              <a:rect l="0" t="0" r="r" b="b"/>
              <a:pathLst>
                <a:path w="44" h="22">
                  <a:moveTo>
                    <a:pt x="14" y="7"/>
                  </a:moveTo>
                  <a:cubicBezTo>
                    <a:pt x="13" y="7"/>
                    <a:pt x="13" y="7"/>
                    <a:pt x="13" y="6"/>
                  </a:cubicBezTo>
                  <a:cubicBezTo>
                    <a:pt x="12" y="6"/>
                    <a:pt x="11" y="5"/>
                    <a:pt x="11" y="4"/>
                  </a:cubicBezTo>
                  <a:cubicBezTo>
                    <a:pt x="10" y="4"/>
                    <a:pt x="10" y="3"/>
                    <a:pt x="10" y="3"/>
                  </a:cubicBezTo>
                  <a:cubicBezTo>
                    <a:pt x="10" y="3"/>
                    <a:pt x="10" y="3"/>
                    <a:pt x="10" y="3"/>
                  </a:cubicBezTo>
                  <a:cubicBezTo>
                    <a:pt x="10" y="3"/>
                    <a:pt x="10" y="3"/>
                    <a:pt x="10" y="3"/>
                  </a:cubicBezTo>
                  <a:cubicBezTo>
                    <a:pt x="9" y="0"/>
                    <a:pt x="6" y="0"/>
                    <a:pt x="3" y="1"/>
                  </a:cubicBezTo>
                  <a:cubicBezTo>
                    <a:pt x="1" y="2"/>
                    <a:pt x="0" y="5"/>
                    <a:pt x="1" y="7"/>
                  </a:cubicBezTo>
                  <a:cubicBezTo>
                    <a:pt x="2" y="8"/>
                    <a:pt x="3" y="11"/>
                    <a:pt x="8" y="15"/>
                  </a:cubicBezTo>
                  <a:cubicBezTo>
                    <a:pt x="9" y="16"/>
                    <a:pt x="10" y="17"/>
                    <a:pt x="12" y="18"/>
                  </a:cubicBezTo>
                  <a:cubicBezTo>
                    <a:pt x="13" y="18"/>
                    <a:pt x="13" y="18"/>
                    <a:pt x="13" y="18"/>
                  </a:cubicBezTo>
                  <a:cubicBezTo>
                    <a:pt x="15" y="19"/>
                    <a:pt x="16" y="20"/>
                    <a:pt x="18" y="20"/>
                  </a:cubicBezTo>
                  <a:cubicBezTo>
                    <a:pt x="21" y="21"/>
                    <a:pt x="24" y="22"/>
                    <a:pt x="27" y="22"/>
                  </a:cubicBezTo>
                  <a:cubicBezTo>
                    <a:pt x="27" y="22"/>
                    <a:pt x="27" y="22"/>
                    <a:pt x="27" y="22"/>
                  </a:cubicBezTo>
                  <a:cubicBezTo>
                    <a:pt x="31" y="22"/>
                    <a:pt x="35" y="21"/>
                    <a:pt x="40" y="20"/>
                  </a:cubicBezTo>
                  <a:cubicBezTo>
                    <a:pt x="42" y="19"/>
                    <a:pt x="44" y="16"/>
                    <a:pt x="43" y="14"/>
                  </a:cubicBezTo>
                  <a:cubicBezTo>
                    <a:pt x="42" y="11"/>
                    <a:pt x="39" y="10"/>
                    <a:pt x="37" y="11"/>
                  </a:cubicBezTo>
                  <a:cubicBezTo>
                    <a:pt x="33" y="12"/>
                    <a:pt x="30" y="12"/>
                    <a:pt x="27" y="12"/>
                  </a:cubicBezTo>
                  <a:cubicBezTo>
                    <a:pt x="22" y="12"/>
                    <a:pt x="19" y="11"/>
                    <a:pt x="16" y="9"/>
                  </a:cubicBezTo>
                  <a:cubicBezTo>
                    <a:pt x="16" y="9"/>
                    <a:pt x="16" y="9"/>
                    <a:pt x="15" y="9"/>
                  </a:cubicBezTo>
                  <a:cubicBezTo>
                    <a:pt x="15" y="8"/>
                    <a:pt x="14" y="8"/>
                    <a:pt x="14"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64" name="Freeform 288"/>
            <p:cNvSpPr>
              <a:spLocks/>
            </p:cNvSpPr>
            <p:nvPr/>
          </p:nvSpPr>
          <p:spPr bwMode="auto">
            <a:xfrm>
              <a:off x="1457313" y="4965671"/>
              <a:ext cx="65087" cy="106362"/>
            </a:xfrm>
            <a:custGeom>
              <a:avLst/>
              <a:gdLst/>
              <a:ahLst/>
              <a:cxnLst>
                <a:cxn ang="0">
                  <a:pos x="40" y="31"/>
                </a:cxn>
                <a:cxn ang="0">
                  <a:pos x="38" y="39"/>
                </a:cxn>
                <a:cxn ang="0">
                  <a:pos x="25" y="40"/>
                </a:cxn>
                <a:cxn ang="0">
                  <a:pos x="4" y="39"/>
                </a:cxn>
                <a:cxn ang="0">
                  <a:pos x="2" y="40"/>
                </a:cxn>
                <a:cxn ang="0">
                  <a:pos x="2" y="47"/>
                </a:cxn>
                <a:cxn ang="0">
                  <a:pos x="4" y="49"/>
                </a:cxn>
                <a:cxn ang="0">
                  <a:pos x="20" y="49"/>
                </a:cxn>
                <a:cxn ang="0">
                  <a:pos x="21" y="60"/>
                </a:cxn>
                <a:cxn ang="0">
                  <a:pos x="3" y="67"/>
                </a:cxn>
                <a:cxn ang="0">
                  <a:pos x="3" y="67"/>
                </a:cxn>
                <a:cxn ang="0">
                  <a:pos x="3" y="70"/>
                </a:cxn>
                <a:cxn ang="0">
                  <a:pos x="0" y="75"/>
                </a:cxn>
                <a:cxn ang="0">
                  <a:pos x="4" y="80"/>
                </a:cxn>
                <a:cxn ang="0">
                  <a:pos x="9" y="75"/>
                </a:cxn>
                <a:cxn ang="0">
                  <a:pos x="6" y="70"/>
                </a:cxn>
                <a:cxn ang="0">
                  <a:pos x="6" y="69"/>
                </a:cxn>
                <a:cxn ang="0">
                  <a:pos x="22" y="63"/>
                </a:cxn>
                <a:cxn ang="0">
                  <a:pos x="22" y="70"/>
                </a:cxn>
                <a:cxn ang="0">
                  <a:pos x="20" y="75"/>
                </a:cxn>
                <a:cxn ang="0">
                  <a:pos x="25" y="80"/>
                </a:cxn>
                <a:cxn ang="0">
                  <a:pos x="29" y="75"/>
                </a:cxn>
                <a:cxn ang="0">
                  <a:pos x="26" y="70"/>
                </a:cxn>
                <a:cxn ang="0">
                  <a:pos x="27" y="63"/>
                </a:cxn>
                <a:cxn ang="0">
                  <a:pos x="39" y="66"/>
                </a:cxn>
                <a:cxn ang="0">
                  <a:pos x="42" y="68"/>
                </a:cxn>
                <a:cxn ang="0">
                  <a:pos x="42" y="69"/>
                </a:cxn>
                <a:cxn ang="0">
                  <a:pos x="42" y="70"/>
                </a:cxn>
                <a:cxn ang="0">
                  <a:pos x="40" y="75"/>
                </a:cxn>
                <a:cxn ang="0">
                  <a:pos x="44" y="80"/>
                </a:cxn>
                <a:cxn ang="0">
                  <a:pos x="49" y="75"/>
                </a:cxn>
                <a:cxn ang="0">
                  <a:pos x="46" y="70"/>
                </a:cxn>
                <a:cxn ang="0">
                  <a:pos x="46" y="67"/>
                </a:cxn>
                <a:cxn ang="0">
                  <a:pos x="46" y="67"/>
                </a:cxn>
                <a:cxn ang="0">
                  <a:pos x="27" y="60"/>
                </a:cxn>
                <a:cxn ang="0">
                  <a:pos x="28" y="49"/>
                </a:cxn>
                <a:cxn ang="0">
                  <a:pos x="38" y="49"/>
                </a:cxn>
                <a:cxn ang="0">
                  <a:pos x="42" y="49"/>
                </a:cxn>
                <a:cxn ang="0">
                  <a:pos x="46" y="49"/>
                </a:cxn>
                <a:cxn ang="0">
                  <a:pos x="48" y="47"/>
                </a:cxn>
                <a:cxn ang="0">
                  <a:pos x="48" y="2"/>
                </a:cxn>
                <a:cxn ang="0">
                  <a:pos x="46" y="0"/>
                </a:cxn>
                <a:cxn ang="0">
                  <a:pos x="38" y="0"/>
                </a:cxn>
                <a:cxn ang="0">
                  <a:pos x="36" y="2"/>
                </a:cxn>
                <a:cxn ang="0">
                  <a:pos x="40" y="31"/>
                </a:cxn>
              </a:cxnLst>
              <a:rect l="0" t="0" r="r" b="b"/>
              <a:pathLst>
                <a:path w="49" h="80">
                  <a:moveTo>
                    <a:pt x="40" y="31"/>
                  </a:moveTo>
                  <a:cubicBezTo>
                    <a:pt x="39" y="34"/>
                    <a:pt x="39" y="37"/>
                    <a:pt x="38" y="39"/>
                  </a:cubicBezTo>
                  <a:cubicBezTo>
                    <a:pt x="36" y="40"/>
                    <a:pt x="31" y="40"/>
                    <a:pt x="25" y="40"/>
                  </a:cubicBezTo>
                  <a:cubicBezTo>
                    <a:pt x="11" y="40"/>
                    <a:pt x="4" y="39"/>
                    <a:pt x="4" y="39"/>
                  </a:cubicBezTo>
                  <a:cubicBezTo>
                    <a:pt x="3" y="39"/>
                    <a:pt x="2" y="39"/>
                    <a:pt x="2" y="40"/>
                  </a:cubicBezTo>
                  <a:cubicBezTo>
                    <a:pt x="2" y="47"/>
                    <a:pt x="2" y="47"/>
                    <a:pt x="2" y="47"/>
                  </a:cubicBezTo>
                  <a:cubicBezTo>
                    <a:pt x="2" y="48"/>
                    <a:pt x="3" y="49"/>
                    <a:pt x="4" y="49"/>
                  </a:cubicBezTo>
                  <a:cubicBezTo>
                    <a:pt x="20" y="49"/>
                    <a:pt x="20" y="49"/>
                    <a:pt x="20" y="49"/>
                  </a:cubicBezTo>
                  <a:cubicBezTo>
                    <a:pt x="21" y="60"/>
                    <a:pt x="21" y="60"/>
                    <a:pt x="21" y="60"/>
                  </a:cubicBezTo>
                  <a:cubicBezTo>
                    <a:pt x="7" y="61"/>
                    <a:pt x="3" y="67"/>
                    <a:pt x="3" y="67"/>
                  </a:cubicBezTo>
                  <a:cubicBezTo>
                    <a:pt x="3" y="67"/>
                    <a:pt x="3" y="67"/>
                    <a:pt x="3" y="67"/>
                  </a:cubicBezTo>
                  <a:cubicBezTo>
                    <a:pt x="3" y="70"/>
                    <a:pt x="3" y="70"/>
                    <a:pt x="3" y="70"/>
                  </a:cubicBezTo>
                  <a:cubicBezTo>
                    <a:pt x="1" y="71"/>
                    <a:pt x="0" y="73"/>
                    <a:pt x="0" y="75"/>
                  </a:cubicBezTo>
                  <a:cubicBezTo>
                    <a:pt x="0" y="77"/>
                    <a:pt x="2" y="80"/>
                    <a:pt x="4" y="80"/>
                  </a:cubicBezTo>
                  <a:cubicBezTo>
                    <a:pt x="7" y="80"/>
                    <a:pt x="9" y="77"/>
                    <a:pt x="9" y="75"/>
                  </a:cubicBezTo>
                  <a:cubicBezTo>
                    <a:pt x="9" y="73"/>
                    <a:pt x="8" y="71"/>
                    <a:pt x="6" y="70"/>
                  </a:cubicBezTo>
                  <a:cubicBezTo>
                    <a:pt x="6" y="69"/>
                    <a:pt x="6" y="69"/>
                    <a:pt x="6" y="69"/>
                  </a:cubicBezTo>
                  <a:cubicBezTo>
                    <a:pt x="7" y="67"/>
                    <a:pt x="11" y="64"/>
                    <a:pt x="22" y="63"/>
                  </a:cubicBezTo>
                  <a:cubicBezTo>
                    <a:pt x="22" y="70"/>
                    <a:pt x="22" y="70"/>
                    <a:pt x="22" y="70"/>
                  </a:cubicBezTo>
                  <a:cubicBezTo>
                    <a:pt x="21" y="71"/>
                    <a:pt x="20" y="73"/>
                    <a:pt x="20" y="75"/>
                  </a:cubicBezTo>
                  <a:cubicBezTo>
                    <a:pt x="20" y="77"/>
                    <a:pt x="22" y="80"/>
                    <a:pt x="25" y="80"/>
                  </a:cubicBezTo>
                  <a:cubicBezTo>
                    <a:pt x="27" y="80"/>
                    <a:pt x="29" y="77"/>
                    <a:pt x="29" y="75"/>
                  </a:cubicBezTo>
                  <a:cubicBezTo>
                    <a:pt x="29" y="73"/>
                    <a:pt x="28" y="71"/>
                    <a:pt x="26" y="70"/>
                  </a:cubicBezTo>
                  <a:cubicBezTo>
                    <a:pt x="27" y="63"/>
                    <a:pt x="27" y="63"/>
                    <a:pt x="27" y="63"/>
                  </a:cubicBezTo>
                  <a:cubicBezTo>
                    <a:pt x="33" y="64"/>
                    <a:pt x="37" y="65"/>
                    <a:pt x="39" y="66"/>
                  </a:cubicBezTo>
                  <a:cubicBezTo>
                    <a:pt x="41" y="67"/>
                    <a:pt x="42" y="68"/>
                    <a:pt x="42" y="68"/>
                  </a:cubicBezTo>
                  <a:cubicBezTo>
                    <a:pt x="42" y="68"/>
                    <a:pt x="42" y="68"/>
                    <a:pt x="42" y="69"/>
                  </a:cubicBezTo>
                  <a:cubicBezTo>
                    <a:pt x="42" y="70"/>
                    <a:pt x="42" y="70"/>
                    <a:pt x="42" y="70"/>
                  </a:cubicBezTo>
                  <a:cubicBezTo>
                    <a:pt x="41" y="71"/>
                    <a:pt x="40" y="73"/>
                    <a:pt x="40" y="75"/>
                  </a:cubicBezTo>
                  <a:cubicBezTo>
                    <a:pt x="40" y="77"/>
                    <a:pt x="42" y="80"/>
                    <a:pt x="44" y="80"/>
                  </a:cubicBezTo>
                  <a:cubicBezTo>
                    <a:pt x="47" y="80"/>
                    <a:pt x="49" y="77"/>
                    <a:pt x="49" y="75"/>
                  </a:cubicBezTo>
                  <a:cubicBezTo>
                    <a:pt x="49" y="73"/>
                    <a:pt x="48" y="71"/>
                    <a:pt x="46" y="70"/>
                  </a:cubicBezTo>
                  <a:cubicBezTo>
                    <a:pt x="46" y="67"/>
                    <a:pt x="46" y="67"/>
                    <a:pt x="46" y="67"/>
                  </a:cubicBezTo>
                  <a:cubicBezTo>
                    <a:pt x="46" y="67"/>
                    <a:pt x="46" y="67"/>
                    <a:pt x="46" y="67"/>
                  </a:cubicBezTo>
                  <a:cubicBezTo>
                    <a:pt x="45" y="67"/>
                    <a:pt x="41" y="61"/>
                    <a:pt x="27" y="60"/>
                  </a:cubicBezTo>
                  <a:cubicBezTo>
                    <a:pt x="28" y="49"/>
                    <a:pt x="28" y="49"/>
                    <a:pt x="28" y="49"/>
                  </a:cubicBezTo>
                  <a:cubicBezTo>
                    <a:pt x="38" y="49"/>
                    <a:pt x="38" y="49"/>
                    <a:pt x="38" y="49"/>
                  </a:cubicBezTo>
                  <a:cubicBezTo>
                    <a:pt x="42" y="49"/>
                    <a:pt x="42" y="49"/>
                    <a:pt x="42" y="49"/>
                  </a:cubicBezTo>
                  <a:cubicBezTo>
                    <a:pt x="46" y="49"/>
                    <a:pt x="46" y="49"/>
                    <a:pt x="46" y="49"/>
                  </a:cubicBezTo>
                  <a:cubicBezTo>
                    <a:pt x="47" y="49"/>
                    <a:pt x="48" y="48"/>
                    <a:pt x="48" y="47"/>
                  </a:cubicBezTo>
                  <a:cubicBezTo>
                    <a:pt x="48" y="2"/>
                    <a:pt x="48" y="2"/>
                    <a:pt x="48" y="2"/>
                  </a:cubicBezTo>
                  <a:cubicBezTo>
                    <a:pt x="48" y="1"/>
                    <a:pt x="47" y="0"/>
                    <a:pt x="46" y="0"/>
                  </a:cubicBezTo>
                  <a:cubicBezTo>
                    <a:pt x="38" y="0"/>
                    <a:pt x="38" y="0"/>
                    <a:pt x="38" y="0"/>
                  </a:cubicBezTo>
                  <a:cubicBezTo>
                    <a:pt x="37" y="0"/>
                    <a:pt x="36" y="1"/>
                    <a:pt x="36" y="2"/>
                  </a:cubicBezTo>
                  <a:cubicBezTo>
                    <a:pt x="36" y="2"/>
                    <a:pt x="40" y="24"/>
                    <a:pt x="40" y="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65" name="Freeform 289"/>
            <p:cNvSpPr>
              <a:spLocks/>
            </p:cNvSpPr>
            <p:nvPr/>
          </p:nvSpPr>
          <p:spPr bwMode="auto">
            <a:xfrm>
              <a:off x="1433500" y="4898997"/>
              <a:ext cx="39687" cy="39688"/>
            </a:xfrm>
            <a:custGeom>
              <a:avLst/>
              <a:gdLst/>
              <a:ahLst/>
              <a:cxnLst>
                <a:cxn ang="0">
                  <a:pos x="18" y="28"/>
                </a:cxn>
                <a:cxn ang="0">
                  <a:pos x="28" y="12"/>
                </a:cxn>
                <a:cxn ang="0">
                  <a:pos x="12" y="2"/>
                </a:cxn>
                <a:cxn ang="0">
                  <a:pos x="2" y="18"/>
                </a:cxn>
                <a:cxn ang="0">
                  <a:pos x="18" y="28"/>
                </a:cxn>
              </a:cxnLst>
              <a:rect l="0" t="0" r="r" b="b"/>
              <a:pathLst>
                <a:path w="30" h="29">
                  <a:moveTo>
                    <a:pt x="18" y="28"/>
                  </a:moveTo>
                  <a:cubicBezTo>
                    <a:pt x="25" y="26"/>
                    <a:pt x="30" y="19"/>
                    <a:pt x="28" y="12"/>
                  </a:cubicBezTo>
                  <a:cubicBezTo>
                    <a:pt x="26" y="5"/>
                    <a:pt x="19" y="0"/>
                    <a:pt x="12" y="2"/>
                  </a:cubicBezTo>
                  <a:cubicBezTo>
                    <a:pt x="5" y="3"/>
                    <a:pt x="0" y="11"/>
                    <a:pt x="2" y="18"/>
                  </a:cubicBezTo>
                  <a:cubicBezTo>
                    <a:pt x="4" y="25"/>
                    <a:pt x="11" y="29"/>
                    <a:pt x="18"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66" name="Freeform 290"/>
            <p:cNvSpPr>
              <a:spLocks/>
            </p:cNvSpPr>
            <p:nvPr/>
          </p:nvSpPr>
          <p:spPr bwMode="auto">
            <a:xfrm>
              <a:off x="1433500" y="4932334"/>
              <a:ext cx="63500" cy="131762"/>
            </a:xfrm>
            <a:custGeom>
              <a:avLst/>
              <a:gdLst/>
              <a:ahLst/>
              <a:cxnLst>
                <a:cxn ang="0">
                  <a:pos x="5" y="48"/>
                </a:cxn>
                <a:cxn ang="0">
                  <a:pos x="1" y="54"/>
                </a:cxn>
                <a:cxn ang="0">
                  <a:pos x="0" y="60"/>
                </a:cxn>
                <a:cxn ang="0">
                  <a:pos x="7" y="99"/>
                </a:cxn>
                <a:cxn ang="0">
                  <a:pos x="9" y="95"/>
                </a:cxn>
                <a:cxn ang="0">
                  <a:pos x="14" y="62"/>
                </a:cxn>
                <a:cxn ang="0">
                  <a:pos x="35" y="62"/>
                </a:cxn>
                <a:cxn ang="0">
                  <a:pos x="36" y="62"/>
                </a:cxn>
                <a:cxn ang="0">
                  <a:pos x="48" y="47"/>
                </a:cxn>
                <a:cxn ang="0">
                  <a:pos x="40" y="12"/>
                </a:cxn>
                <a:cxn ang="0">
                  <a:pos x="22" y="5"/>
                </a:cxn>
                <a:cxn ang="0">
                  <a:pos x="17" y="13"/>
                </a:cxn>
                <a:cxn ang="0">
                  <a:pos x="17" y="15"/>
                </a:cxn>
                <a:cxn ang="0">
                  <a:pos x="17" y="15"/>
                </a:cxn>
                <a:cxn ang="0">
                  <a:pos x="17" y="15"/>
                </a:cxn>
                <a:cxn ang="0">
                  <a:pos x="21" y="11"/>
                </a:cxn>
                <a:cxn ang="0">
                  <a:pos x="22" y="10"/>
                </a:cxn>
                <a:cxn ang="0">
                  <a:pos x="27" y="7"/>
                </a:cxn>
                <a:cxn ang="0">
                  <a:pos x="30" y="8"/>
                </a:cxn>
                <a:cxn ang="0">
                  <a:pos x="32" y="16"/>
                </a:cxn>
                <a:cxn ang="0">
                  <a:pos x="26" y="24"/>
                </a:cxn>
                <a:cxn ang="0">
                  <a:pos x="21" y="27"/>
                </a:cxn>
                <a:cxn ang="0">
                  <a:pos x="24" y="47"/>
                </a:cxn>
                <a:cxn ang="0">
                  <a:pos x="10" y="47"/>
                </a:cxn>
                <a:cxn ang="0">
                  <a:pos x="7" y="48"/>
                </a:cxn>
                <a:cxn ang="0">
                  <a:pos x="5" y="48"/>
                </a:cxn>
              </a:cxnLst>
              <a:rect l="0" t="0" r="r" b="b"/>
              <a:pathLst>
                <a:path w="48" h="99">
                  <a:moveTo>
                    <a:pt x="5" y="48"/>
                  </a:moveTo>
                  <a:cubicBezTo>
                    <a:pt x="3" y="49"/>
                    <a:pt x="1" y="51"/>
                    <a:pt x="1" y="54"/>
                  </a:cubicBezTo>
                  <a:cubicBezTo>
                    <a:pt x="0" y="60"/>
                    <a:pt x="0" y="60"/>
                    <a:pt x="0" y="60"/>
                  </a:cubicBezTo>
                  <a:cubicBezTo>
                    <a:pt x="3" y="71"/>
                    <a:pt x="7" y="86"/>
                    <a:pt x="7" y="99"/>
                  </a:cubicBezTo>
                  <a:cubicBezTo>
                    <a:pt x="8" y="98"/>
                    <a:pt x="9" y="96"/>
                    <a:pt x="9" y="95"/>
                  </a:cubicBezTo>
                  <a:cubicBezTo>
                    <a:pt x="14" y="62"/>
                    <a:pt x="14" y="62"/>
                    <a:pt x="14" y="62"/>
                  </a:cubicBezTo>
                  <a:cubicBezTo>
                    <a:pt x="35" y="62"/>
                    <a:pt x="35" y="62"/>
                    <a:pt x="35" y="62"/>
                  </a:cubicBezTo>
                  <a:cubicBezTo>
                    <a:pt x="35" y="62"/>
                    <a:pt x="35" y="62"/>
                    <a:pt x="36" y="62"/>
                  </a:cubicBezTo>
                  <a:cubicBezTo>
                    <a:pt x="42" y="63"/>
                    <a:pt x="48" y="56"/>
                    <a:pt x="48" y="47"/>
                  </a:cubicBezTo>
                  <a:cubicBezTo>
                    <a:pt x="48" y="35"/>
                    <a:pt x="45" y="23"/>
                    <a:pt x="40" y="12"/>
                  </a:cubicBezTo>
                  <a:cubicBezTo>
                    <a:pt x="36" y="3"/>
                    <a:pt x="27" y="0"/>
                    <a:pt x="22" y="5"/>
                  </a:cubicBezTo>
                  <a:cubicBezTo>
                    <a:pt x="19" y="7"/>
                    <a:pt x="18" y="10"/>
                    <a:pt x="17" y="13"/>
                  </a:cubicBezTo>
                  <a:cubicBezTo>
                    <a:pt x="17" y="14"/>
                    <a:pt x="17" y="15"/>
                    <a:pt x="17" y="15"/>
                  </a:cubicBezTo>
                  <a:cubicBezTo>
                    <a:pt x="17" y="15"/>
                    <a:pt x="17" y="15"/>
                    <a:pt x="17" y="15"/>
                  </a:cubicBezTo>
                  <a:cubicBezTo>
                    <a:pt x="17" y="15"/>
                    <a:pt x="17" y="15"/>
                    <a:pt x="17" y="15"/>
                  </a:cubicBezTo>
                  <a:cubicBezTo>
                    <a:pt x="19" y="14"/>
                    <a:pt x="20" y="12"/>
                    <a:pt x="21" y="11"/>
                  </a:cubicBezTo>
                  <a:cubicBezTo>
                    <a:pt x="21" y="11"/>
                    <a:pt x="22" y="10"/>
                    <a:pt x="22" y="10"/>
                  </a:cubicBezTo>
                  <a:cubicBezTo>
                    <a:pt x="23" y="8"/>
                    <a:pt x="25" y="7"/>
                    <a:pt x="27" y="7"/>
                  </a:cubicBezTo>
                  <a:cubicBezTo>
                    <a:pt x="28" y="7"/>
                    <a:pt x="29" y="7"/>
                    <a:pt x="30" y="8"/>
                  </a:cubicBezTo>
                  <a:cubicBezTo>
                    <a:pt x="33" y="9"/>
                    <a:pt x="34" y="13"/>
                    <a:pt x="32" y="16"/>
                  </a:cubicBezTo>
                  <a:cubicBezTo>
                    <a:pt x="31" y="17"/>
                    <a:pt x="29" y="20"/>
                    <a:pt x="26" y="24"/>
                  </a:cubicBezTo>
                  <a:cubicBezTo>
                    <a:pt x="24" y="25"/>
                    <a:pt x="23" y="26"/>
                    <a:pt x="21" y="27"/>
                  </a:cubicBezTo>
                  <a:cubicBezTo>
                    <a:pt x="23" y="33"/>
                    <a:pt x="24" y="40"/>
                    <a:pt x="24" y="47"/>
                  </a:cubicBezTo>
                  <a:cubicBezTo>
                    <a:pt x="10" y="47"/>
                    <a:pt x="10" y="47"/>
                    <a:pt x="10" y="47"/>
                  </a:cubicBezTo>
                  <a:cubicBezTo>
                    <a:pt x="9" y="48"/>
                    <a:pt x="8" y="48"/>
                    <a:pt x="7" y="48"/>
                  </a:cubicBezTo>
                  <a:lnTo>
                    <a:pt x="5" y="4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67" name="Freeform 291"/>
            <p:cNvSpPr>
              <a:spLocks/>
            </p:cNvSpPr>
            <p:nvPr/>
          </p:nvSpPr>
          <p:spPr bwMode="auto">
            <a:xfrm>
              <a:off x="1417627" y="4941859"/>
              <a:ext cx="58738" cy="30163"/>
            </a:xfrm>
            <a:custGeom>
              <a:avLst/>
              <a:gdLst/>
              <a:ahLst/>
              <a:cxnLst>
                <a:cxn ang="0">
                  <a:pos x="42" y="7"/>
                </a:cxn>
                <a:cxn ang="0">
                  <a:pos x="40" y="1"/>
                </a:cxn>
                <a:cxn ang="0">
                  <a:pos x="34" y="3"/>
                </a:cxn>
                <a:cxn ang="0">
                  <a:pos x="34" y="3"/>
                </a:cxn>
                <a:cxn ang="0">
                  <a:pos x="31" y="6"/>
                </a:cxn>
                <a:cxn ang="0">
                  <a:pos x="29" y="8"/>
                </a:cxn>
                <a:cxn ang="0">
                  <a:pos x="28" y="9"/>
                </a:cxn>
                <a:cxn ang="0">
                  <a:pos x="27" y="9"/>
                </a:cxn>
                <a:cxn ang="0">
                  <a:pos x="16" y="12"/>
                </a:cxn>
                <a:cxn ang="0">
                  <a:pos x="7" y="11"/>
                </a:cxn>
                <a:cxn ang="0">
                  <a:pos x="1" y="14"/>
                </a:cxn>
                <a:cxn ang="0">
                  <a:pos x="4" y="20"/>
                </a:cxn>
                <a:cxn ang="0">
                  <a:pos x="16" y="22"/>
                </a:cxn>
                <a:cxn ang="0">
                  <a:pos x="16" y="22"/>
                </a:cxn>
                <a:cxn ang="0">
                  <a:pos x="26" y="20"/>
                </a:cxn>
                <a:cxn ang="0">
                  <a:pos x="30" y="18"/>
                </a:cxn>
                <a:cxn ang="0">
                  <a:pos x="31" y="18"/>
                </a:cxn>
                <a:cxn ang="0">
                  <a:pos x="36" y="15"/>
                </a:cxn>
                <a:cxn ang="0">
                  <a:pos x="42" y="7"/>
                </a:cxn>
              </a:cxnLst>
              <a:rect l="0" t="0" r="r" b="b"/>
              <a:pathLst>
                <a:path w="43" h="22">
                  <a:moveTo>
                    <a:pt x="42" y="7"/>
                  </a:moveTo>
                  <a:cubicBezTo>
                    <a:pt x="43" y="5"/>
                    <a:pt x="42" y="2"/>
                    <a:pt x="40" y="1"/>
                  </a:cubicBezTo>
                  <a:cubicBezTo>
                    <a:pt x="38" y="0"/>
                    <a:pt x="35" y="0"/>
                    <a:pt x="34" y="3"/>
                  </a:cubicBezTo>
                  <a:cubicBezTo>
                    <a:pt x="34" y="3"/>
                    <a:pt x="34" y="3"/>
                    <a:pt x="34" y="3"/>
                  </a:cubicBezTo>
                  <a:cubicBezTo>
                    <a:pt x="33" y="3"/>
                    <a:pt x="33" y="5"/>
                    <a:pt x="31" y="6"/>
                  </a:cubicBezTo>
                  <a:cubicBezTo>
                    <a:pt x="30" y="7"/>
                    <a:pt x="30" y="7"/>
                    <a:pt x="29" y="8"/>
                  </a:cubicBezTo>
                  <a:cubicBezTo>
                    <a:pt x="29" y="8"/>
                    <a:pt x="28" y="8"/>
                    <a:pt x="28" y="9"/>
                  </a:cubicBezTo>
                  <a:cubicBezTo>
                    <a:pt x="28" y="9"/>
                    <a:pt x="28" y="9"/>
                    <a:pt x="27" y="9"/>
                  </a:cubicBezTo>
                  <a:cubicBezTo>
                    <a:pt x="25" y="11"/>
                    <a:pt x="21" y="12"/>
                    <a:pt x="16" y="12"/>
                  </a:cubicBezTo>
                  <a:cubicBezTo>
                    <a:pt x="13" y="12"/>
                    <a:pt x="10" y="12"/>
                    <a:pt x="7" y="11"/>
                  </a:cubicBezTo>
                  <a:cubicBezTo>
                    <a:pt x="4" y="10"/>
                    <a:pt x="2" y="11"/>
                    <a:pt x="1" y="14"/>
                  </a:cubicBezTo>
                  <a:cubicBezTo>
                    <a:pt x="0" y="16"/>
                    <a:pt x="1" y="19"/>
                    <a:pt x="4" y="20"/>
                  </a:cubicBezTo>
                  <a:cubicBezTo>
                    <a:pt x="8" y="21"/>
                    <a:pt x="12" y="22"/>
                    <a:pt x="16" y="22"/>
                  </a:cubicBezTo>
                  <a:cubicBezTo>
                    <a:pt x="16" y="22"/>
                    <a:pt x="16" y="22"/>
                    <a:pt x="16" y="22"/>
                  </a:cubicBezTo>
                  <a:cubicBezTo>
                    <a:pt x="20" y="22"/>
                    <a:pt x="23" y="21"/>
                    <a:pt x="26" y="20"/>
                  </a:cubicBezTo>
                  <a:cubicBezTo>
                    <a:pt x="27" y="20"/>
                    <a:pt x="29" y="19"/>
                    <a:pt x="30" y="18"/>
                  </a:cubicBezTo>
                  <a:cubicBezTo>
                    <a:pt x="30" y="18"/>
                    <a:pt x="31" y="18"/>
                    <a:pt x="31" y="18"/>
                  </a:cubicBezTo>
                  <a:cubicBezTo>
                    <a:pt x="33" y="17"/>
                    <a:pt x="35" y="16"/>
                    <a:pt x="36" y="15"/>
                  </a:cubicBezTo>
                  <a:cubicBezTo>
                    <a:pt x="40" y="11"/>
                    <a:pt x="42" y="8"/>
                    <a:pt x="42"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68" name="Freeform 292"/>
            <p:cNvSpPr>
              <a:spLocks/>
            </p:cNvSpPr>
            <p:nvPr/>
          </p:nvSpPr>
          <p:spPr bwMode="auto">
            <a:xfrm>
              <a:off x="1114417" y="5011708"/>
              <a:ext cx="34924" cy="60324"/>
            </a:xfrm>
            <a:custGeom>
              <a:avLst/>
              <a:gdLst/>
              <a:ahLst/>
              <a:cxnLst>
                <a:cxn ang="0">
                  <a:pos x="25" y="26"/>
                </a:cxn>
                <a:cxn ang="0">
                  <a:pos x="16" y="25"/>
                </a:cxn>
                <a:cxn ang="0">
                  <a:pos x="17" y="12"/>
                </a:cxn>
                <a:cxn ang="0">
                  <a:pos x="25" y="12"/>
                </a:cxn>
                <a:cxn ang="0">
                  <a:pos x="23" y="6"/>
                </a:cxn>
                <a:cxn ang="0">
                  <a:pos x="23" y="6"/>
                </a:cxn>
                <a:cxn ang="0">
                  <a:pos x="23" y="4"/>
                </a:cxn>
                <a:cxn ang="0">
                  <a:pos x="21" y="0"/>
                </a:cxn>
                <a:cxn ang="0">
                  <a:pos x="15" y="4"/>
                </a:cxn>
                <a:cxn ang="0">
                  <a:pos x="14" y="6"/>
                </a:cxn>
                <a:cxn ang="0">
                  <a:pos x="6" y="12"/>
                </a:cxn>
                <a:cxn ang="0">
                  <a:pos x="10" y="12"/>
                </a:cxn>
                <a:cxn ang="0">
                  <a:pos x="11" y="25"/>
                </a:cxn>
                <a:cxn ang="0">
                  <a:pos x="1" y="26"/>
                </a:cxn>
                <a:cxn ang="0">
                  <a:pos x="1" y="26"/>
                </a:cxn>
                <a:cxn ang="0">
                  <a:pos x="0" y="31"/>
                </a:cxn>
                <a:cxn ang="0">
                  <a:pos x="11" y="28"/>
                </a:cxn>
                <a:cxn ang="0">
                  <a:pos x="12" y="35"/>
                </a:cxn>
                <a:cxn ang="0">
                  <a:pos x="8" y="40"/>
                </a:cxn>
                <a:cxn ang="0">
                  <a:pos x="13" y="45"/>
                </a:cxn>
                <a:cxn ang="0">
                  <a:pos x="18" y="40"/>
                </a:cxn>
                <a:cxn ang="0">
                  <a:pos x="15" y="35"/>
                </a:cxn>
                <a:cxn ang="0">
                  <a:pos x="16" y="28"/>
                </a:cxn>
                <a:cxn ang="0">
                  <a:pos x="26" y="30"/>
                </a:cxn>
                <a:cxn ang="0">
                  <a:pos x="25" y="26"/>
                </a:cxn>
                <a:cxn ang="0">
                  <a:pos x="25" y="26"/>
                </a:cxn>
              </a:cxnLst>
              <a:rect l="0" t="0" r="r" b="b"/>
              <a:pathLst>
                <a:path w="26" h="45">
                  <a:moveTo>
                    <a:pt x="25" y="26"/>
                  </a:moveTo>
                  <a:cubicBezTo>
                    <a:pt x="23" y="26"/>
                    <a:pt x="20" y="25"/>
                    <a:pt x="16" y="25"/>
                  </a:cubicBezTo>
                  <a:cubicBezTo>
                    <a:pt x="17" y="12"/>
                    <a:pt x="17" y="12"/>
                    <a:pt x="17" y="12"/>
                  </a:cubicBezTo>
                  <a:cubicBezTo>
                    <a:pt x="25" y="12"/>
                    <a:pt x="25" y="12"/>
                    <a:pt x="25" y="12"/>
                  </a:cubicBezTo>
                  <a:cubicBezTo>
                    <a:pt x="24" y="10"/>
                    <a:pt x="24" y="8"/>
                    <a:pt x="23" y="6"/>
                  </a:cubicBezTo>
                  <a:cubicBezTo>
                    <a:pt x="23" y="6"/>
                    <a:pt x="23" y="6"/>
                    <a:pt x="23" y="6"/>
                  </a:cubicBezTo>
                  <a:cubicBezTo>
                    <a:pt x="23" y="5"/>
                    <a:pt x="23" y="4"/>
                    <a:pt x="23" y="4"/>
                  </a:cubicBezTo>
                  <a:cubicBezTo>
                    <a:pt x="22" y="2"/>
                    <a:pt x="21" y="1"/>
                    <a:pt x="21" y="0"/>
                  </a:cubicBezTo>
                  <a:cubicBezTo>
                    <a:pt x="19" y="2"/>
                    <a:pt x="17" y="3"/>
                    <a:pt x="15" y="4"/>
                  </a:cubicBezTo>
                  <a:cubicBezTo>
                    <a:pt x="15" y="5"/>
                    <a:pt x="14" y="5"/>
                    <a:pt x="14" y="6"/>
                  </a:cubicBezTo>
                  <a:cubicBezTo>
                    <a:pt x="11" y="8"/>
                    <a:pt x="9" y="10"/>
                    <a:pt x="6" y="12"/>
                  </a:cubicBezTo>
                  <a:cubicBezTo>
                    <a:pt x="10" y="12"/>
                    <a:pt x="10" y="12"/>
                    <a:pt x="10" y="12"/>
                  </a:cubicBezTo>
                  <a:cubicBezTo>
                    <a:pt x="11" y="25"/>
                    <a:pt x="11" y="25"/>
                    <a:pt x="11" y="25"/>
                  </a:cubicBezTo>
                  <a:cubicBezTo>
                    <a:pt x="7" y="25"/>
                    <a:pt x="4" y="26"/>
                    <a:pt x="1" y="26"/>
                  </a:cubicBezTo>
                  <a:cubicBezTo>
                    <a:pt x="1" y="26"/>
                    <a:pt x="1" y="26"/>
                    <a:pt x="1" y="26"/>
                  </a:cubicBezTo>
                  <a:cubicBezTo>
                    <a:pt x="1" y="28"/>
                    <a:pt x="1" y="29"/>
                    <a:pt x="0" y="31"/>
                  </a:cubicBezTo>
                  <a:cubicBezTo>
                    <a:pt x="3" y="30"/>
                    <a:pt x="6" y="29"/>
                    <a:pt x="11" y="28"/>
                  </a:cubicBezTo>
                  <a:cubicBezTo>
                    <a:pt x="12" y="35"/>
                    <a:pt x="12" y="35"/>
                    <a:pt x="12" y="35"/>
                  </a:cubicBezTo>
                  <a:cubicBezTo>
                    <a:pt x="10" y="36"/>
                    <a:pt x="8" y="38"/>
                    <a:pt x="8" y="40"/>
                  </a:cubicBezTo>
                  <a:cubicBezTo>
                    <a:pt x="8" y="42"/>
                    <a:pt x="10" y="45"/>
                    <a:pt x="13" y="45"/>
                  </a:cubicBezTo>
                  <a:cubicBezTo>
                    <a:pt x="16" y="45"/>
                    <a:pt x="18" y="42"/>
                    <a:pt x="18" y="40"/>
                  </a:cubicBezTo>
                  <a:cubicBezTo>
                    <a:pt x="18" y="38"/>
                    <a:pt x="17" y="36"/>
                    <a:pt x="15" y="35"/>
                  </a:cubicBezTo>
                  <a:cubicBezTo>
                    <a:pt x="16" y="28"/>
                    <a:pt x="16" y="28"/>
                    <a:pt x="16" y="28"/>
                  </a:cubicBezTo>
                  <a:cubicBezTo>
                    <a:pt x="21" y="29"/>
                    <a:pt x="24" y="30"/>
                    <a:pt x="26" y="30"/>
                  </a:cubicBezTo>
                  <a:cubicBezTo>
                    <a:pt x="26" y="29"/>
                    <a:pt x="25" y="28"/>
                    <a:pt x="25" y="26"/>
                  </a:cubicBezTo>
                  <a:cubicBezTo>
                    <a:pt x="25" y="26"/>
                    <a:pt x="25" y="26"/>
                    <a:pt x="25"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69" name="Freeform 293"/>
            <p:cNvSpPr>
              <a:spLocks/>
            </p:cNvSpPr>
            <p:nvPr/>
          </p:nvSpPr>
          <p:spPr bwMode="auto">
            <a:xfrm>
              <a:off x="1100129" y="5057746"/>
              <a:ext cx="11113" cy="14288"/>
            </a:xfrm>
            <a:custGeom>
              <a:avLst/>
              <a:gdLst/>
              <a:ahLst/>
              <a:cxnLst>
                <a:cxn ang="0">
                  <a:pos x="3" y="1"/>
                </a:cxn>
                <a:cxn ang="0">
                  <a:pos x="3" y="1"/>
                </a:cxn>
                <a:cxn ang="0">
                  <a:pos x="0" y="6"/>
                </a:cxn>
                <a:cxn ang="0">
                  <a:pos x="4" y="11"/>
                </a:cxn>
                <a:cxn ang="0">
                  <a:pos x="9" y="6"/>
                </a:cxn>
                <a:cxn ang="0">
                  <a:pos x="6" y="1"/>
                </a:cxn>
                <a:cxn ang="0">
                  <a:pos x="6" y="0"/>
                </a:cxn>
                <a:cxn ang="0">
                  <a:pos x="4" y="1"/>
                </a:cxn>
                <a:cxn ang="0">
                  <a:pos x="3" y="1"/>
                </a:cxn>
              </a:cxnLst>
              <a:rect l="0" t="0" r="r" b="b"/>
              <a:pathLst>
                <a:path w="9" h="11">
                  <a:moveTo>
                    <a:pt x="3" y="1"/>
                  </a:moveTo>
                  <a:cubicBezTo>
                    <a:pt x="3" y="1"/>
                    <a:pt x="3" y="1"/>
                    <a:pt x="3" y="1"/>
                  </a:cubicBezTo>
                  <a:cubicBezTo>
                    <a:pt x="1" y="2"/>
                    <a:pt x="0" y="4"/>
                    <a:pt x="0" y="6"/>
                  </a:cubicBezTo>
                  <a:cubicBezTo>
                    <a:pt x="0" y="8"/>
                    <a:pt x="2" y="11"/>
                    <a:pt x="4" y="11"/>
                  </a:cubicBezTo>
                  <a:cubicBezTo>
                    <a:pt x="7" y="11"/>
                    <a:pt x="9" y="8"/>
                    <a:pt x="9" y="6"/>
                  </a:cubicBezTo>
                  <a:cubicBezTo>
                    <a:pt x="9" y="4"/>
                    <a:pt x="8" y="2"/>
                    <a:pt x="6" y="1"/>
                  </a:cubicBezTo>
                  <a:cubicBezTo>
                    <a:pt x="6" y="0"/>
                    <a:pt x="6" y="0"/>
                    <a:pt x="6" y="0"/>
                  </a:cubicBezTo>
                  <a:cubicBezTo>
                    <a:pt x="6" y="1"/>
                    <a:pt x="5" y="1"/>
                    <a:pt x="4" y="1"/>
                  </a:cubicBezTo>
                  <a:cubicBezTo>
                    <a:pt x="4" y="1"/>
                    <a:pt x="3" y="1"/>
                    <a:pt x="3"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70" name="Freeform 294"/>
            <p:cNvSpPr>
              <a:spLocks/>
            </p:cNvSpPr>
            <p:nvPr/>
          </p:nvSpPr>
          <p:spPr bwMode="auto">
            <a:xfrm>
              <a:off x="1152516" y="5057746"/>
              <a:ext cx="6350" cy="14288"/>
            </a:xfrm>
            <a:custGeom>
              <a:avLst/>
              <a:gdLst/>
              <a:ahLst/>
              <a:cxnLst>
                <a:cxn ang="0">
                  <a:pos x="2" y="6"/>
                </a:cxn>
                <a:cxn ang="0">
                  <a:pos x="2" y="3"/>
                </a:cxn>
                <a:cxn ang="0">
                  <a:pos x="4" y="1"/>
                </a:cxn>
                <a:cxn ang="0">
                  <a:pos x="4" y="1"/>
                </a:cxn>
                <a:cxn ang="0">
                  <a:pos x="2" y="0"/>
                </a:cxn>
                <a:cxn ang="0">
                  <a:pos x="2" y="1"/>
                </a:cxn>
                <a:cxn ang="0">
                  <a:pos x="0" y="6"/>
                </a:cxn>
                <a:cxn ang="0">
                  <a:pos x="4" y="11"/>
                </a:cxn>
                <a:cxn ang="0">
                  <a:pos x="2" y="6"/>
                </a:cxn>
              </a:cxnLst>
              <a:rect l="0" t="0" r="r" b="b"/>
              <a:pathLst>
                <a:path w="4" h="11">
                  <a:moveTo>
                    <a:pt x="2" y="6"/>
                  </a:moveTo>
                  <a:cubicBezTo>
                    <a:pt x="2" y="5"/>
                    <a:pt x="2" y="4"/>
                    <a:pt x="2" y="3"/>
                  </a:cubicBezTo>
                  <a:cubicBezTo>
                    <a:pt x="3" y="2"/>
                    <a:pt x="3" y="1"/>
                    <a:pt x="4" y="1"/>
                  </a:cubicBezTo>
                  <a:cubicBezTo>
                    <a:pt x="4" y="1"/>
                    <a:pt x="4" y="1"/>
                    <a:pt x="4" y="1"/>
                  </a:cubicBezTo>
                  <a:cubicBezTo>
                    <a:pt x="4" y="1"/>
                    <a:pt x="3" y="1"/>
                    <a:pt x="2" y="0"/>
                  </a:cubicBezTo>
                  <a:cubicBezTo>
                    <a:pt x="2" y="1"/>
                    <a:pt x="2" y="1"/>
                    <a:pt x="2" y="1"/>
                  </a:cubicBezTo>
                  <a:cubicBezTo>
                    <a:pt x="1" y="2"/>
                    <a:pt x="0" y="4"/>
                    <a:pt x="0" y="6"/>
                  </a:cubicBezTo>
                  <a:cubicBezTo>
                    <a:pt x="0" y="8"/>
                    <a:pt x="2" y="10"/>
                    <a:pt x="4" y="11"/>
                  </a:cubicBezTo>
                  <a:cubicBezTo>
                    <a:pt x="3" y="9"/>
                    <a:pt x="2" y="8"/>
                    <a:pt x="2" y="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71" name="Freeform 295"/>
            <p:cNvSpPr>
              <a:spLocks/>
            </p:cNvSpPr>
            <p:nvPr/>
          </p:nvSpPr>
          <p:spPr bwMode="auto">
            <a:xfrm>
              <a:off x="1111241" y="4895822"/>
              <a:ext cx="41275" cy="39688"/>
            </a:xfrm>
            <a:custGeom>
              <a:avLst/>
              <a:gdLst/>
              <a:ahLst/>
              <a:cxnLst>
                <a:cxn ang="0">
                  <a:pos x="19" y="29"/>
                </a:cxn>
                <a:cxn ang="0">
                  <a:pos x="29" y="12"/>
                </a:cxn>
                <a:cxn ang="0">
                  <a:pos x="12" y="1"/>
                </a:cxn>
                <a:cxn ang="0">
                  <a:pos x="2" y="18"/>
                </a:cxn>
                <a:cxn ang="0">
                  <a:pos x="19" y="29"/>
                </a:cxn>
              </a:cxnLst>
              <a:rect l="0" t="0" r="r" b="b"/>
              <a:pathLst>
                <a:path w="31" h="30">
                  <a:moveTo>
                    <a:pt x="19" y="29"/>
                  </a:moveTo>
                  <a:cubicBezTo>
                    <a:pt x="26" y="27"/>
                    <a:pt x="31" y="19"/>
                    <a:pt x="29" y="12"/>
                  </a:cubicBezTo>
                  <a:cubicBezTo>
                    <a:pt x="27" y="4"/>
                    <a:pt x="20" y="0"/>
                    <a:pt x="12" y="1"/>
                  </a:cubicBezTo>
                  <a:cubicBezTo>
                    <a:pt x="5" y="3"/>
                    <a:pt x="0" y="11"/>
                    <a:pt x="2" y="18"/>
                  </a:cubicBezTo>
                  <a:cubicBezTo>
                    <a:pt x="4" y="26"/>
                    <a:pt x="11" y="30"/>
                    <a:pt x="19"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72" name="Freeform 296"/>
            <p:cNvSpPr>
              <a:spLocks/>
            </p:cNvSpPr>
            <p:nvPr/>
          </p:nvSpPr>
          <p:spPr bwMode="auto">
            <a:xfrm>
              <a:off x="1101716" y="5037109"/>
              <a:ext cx="12699" cy="20637"/>
            </a:xfrm>
            <a:custGeom>
              <a:avLst/>
              <a:gdLst/>
              <a:ahLst/>
              <a:cxnLst>
                <a:cxn ang="0">
                  <a:pos x="9" y="0"/>
                </a:cxn>
                <a:cxn ang="0">
                  <a:pos x="0" y="14"/>
                </a:cxn>
                <a:cxn ang="0">
                  <a:pos x="1" y="15"/>
                </a:cxn>
                <a:cxn ang="0">
                  <a:pos x="2" y="15"/>
                </a:cxn>
                <a:cxn ang="0">
                  <a:pos x="5" y="14"/>
                </a:cxn>
                <a:cxn ang="0">
                  <a:pos x="7" y="13"/>
                </a:cxn>
                <a:cxn ang="0">
                  <a:pos x="9" y="8"/>
                </a:cxn>
                <a:cxn ang="0">
                  <a:pos x="9" y="7"/>
                </a:cxn>
                <a:cxn ang="0">
                  <a:pos x="9" y="0"/>
                </a:cxn>
              </a:cxnLst>
              <a:rect l="0" t="0" r="r" b="b"/>
              <a:pathLst>
                <a:path w="9" h="15">
                  <a:moveTo>
                    <a:pt x="9" y="0"/>
                  </a:moveTo>
                  <a:cubicBezTo>
                    <a:pt x="5" y="5"/>
                    <a:pt x="2" y="10"/>
                    <a:pt x="0" y="14"/>
                  </a:cubicBezTo>
                  <a:cubicBezTo>
                    <a:pt x="0" y="14"/>
                    <a:pt x="1" y="15"/>
                    <a:pt x="1" y="15"/>
                  </a:cubicBezTo>
                  <a:cubicBezTo>
                    <a:pt x="1" y="15"/>
                    <a:pt x="2" y="15"/>
                    <a:pt x="2" y="15"/>
                  </a:cubicBezTo>
                  <a:cubicBezTo>
                    <a:pt x="3" y="15"/>
                    <a:pt x="4" y="14"/>
                    <a:pt x="5" y="14"/>
                  </a:cubicBezTo>
                  <a:cubicBezTo>
                    <a:pt x="6" y="14"/>
                    <a:pt x="6" y="13"/>
                    <a:pt x="7" y="13"/>
                  </a:cubicBezTo>
                  <a:cubicBezTo>
                    <a:pt x="8" y="11"/>
                    <a:pt x="9" y="10"/>
                    <a:pt x="9" y="8"/>
                  </a:cubicBezTo>
                  <a:cubicBezTo>
                    <a:pt x="9" y="8"/>
                    <a:pt x="9" y="8"/>
                    <a:pt x="9" y="7"/>
                  </a:cubicBezTo>
                  <a:cubicBezTo>
                    <a:pt x="9" y="5"/>
                    <a:pt x="9" y="2"/>
                    <a:pt x="9"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73" name="Freeform 297"/>
            <p:cNvSpPr>
              <a:spLocks/>
            </p:cNvSpPr>
            <p:nvPr/>
          </p:nvSpPr>
          <p:spPr bwMode="auto">
            <a:xfrm>
              <a:off x="1142991" y="5002183"/>
              <a:ext cx="17463" cy="53975"/>
            </a:xfrm>
            <a:custGeom>
              <a:avLst/>
              <a:gdLst/>
              <a:ahLst/>
              <a:cxnLst>
                <a:cxn ang="0">
                  <a:pos x="6" y="34"/>
                </a:cxn>
                <a:cxn ang="0">
                  <a:pos x="6" y="33"/>
                </a:cxn>
                <a:cxn ang="0">
                  <a:pos x="7" y="19"/>
                </a:cxn>
                <a:cxn ang="0">
                  <a:pos x="8" y="13"/>
                </a:cxn>
                <a:cxn ang="0">
                  <a:pos x="8" y="10"/>
                </a:cxn>
                <a:cxn ang="0">
                  <a:pos x="9" y="8"/>
                </a:cxn>
                <a:cxn ang="0">
                  <a:pos x="10" y="3"/>
                </a:cxn>
                <a:cxn ang="0">
                  <a:pos x="12" y="0"/>
                </a:cxn>
                <a:cxn ang="0">
                  <a:pos x="10" y="1"/>
                </a:cxn>
                <a:cxn ang="0">
                  <a:pos x="0" y="7"/>
                </a:cxn>
                <a:cxn ang="0">
                  <a:pos x="2" y="11"/>
                </a:cxn>
                <a:cxn ang="0">
                  <a:pos x="2" y="13"/>
                </a:cxn>
                <a:cxn ang="0">
                  <a:pos x="2" y="13"/>
                </a:cxn>
                <a:cxn ang="0">
                  <a:pos x="4" y="19"/>
                </a:cxn>
                <a:cxn ang="0">
                  <a:pos x="5" y="33"/>
                </a:cxn>
                <a:cxn ang="0">
                  <a:pos x="5" y="34"/>
                </a:cxn>
                <a:cxn ang="0">
                  <a:pos x="7" y="38"/>
                </a:cxn>
                <a:cxn ang="0">
                  <a:pos x="9" y="40"/>
                </a:cxn>
                <a:cxn ang="0">
                  <a:pos x="9" y="40"/>
                </a:cxn>
                <a:cxn ang="0">
                  <a:pos x="6" y="34"/>
                </a:cxn>
              </a:cxnLst>
              <a:rect l="0" t="0" r="r" b="b"/>
              <a:pathLst>
                <a:path w="12" h="40">
                  <a:moveTo>
                    <a:pt x="6" y="34"/>
                  </a:moveTo>
                  <a:cubicBezTo>
                    <a:pt x="6" y="34"/>
                    <a:pt x="6" y="34"/>
                    <a:pt x="6" y="33"/>
                  </a:cubicBezTo>
                  <a:cubicBezTo>
                    <a:pt x="6" y="28"/>
                    <a:pt x="6" y="23"/>
                    <a:pt x="7" y="19"/>
                  </a:cubicBezTo>
                  <a:cubicBezTo>
                    <a:pt x="7" y="17"/>
                    <a:pt x="7" y="15"/>
                    <a:pt x="8" y="13"/>
                  </a:cubicBezTo>
                  <a:cubicBezTo>
                    <a:pt x="8" y="12"/>
                    <a:pt x="8" y="11"/>
                    <a:pt x="8" y="10"/>
                  </a:cubicBezTo>
                  <a:cubicBezTo>
                    <a:pt x="8" y="10"/>
                    <a:pt x="9" y="9"/>
                    <a:pt x="9" y="8"/>
                  </a:cubicBezTo>
                  <a:cubicBezTo>
                    <a:pt x="9" y="7"/>
                    <a:pt x="10" y="5"/>
                    <a:pt x="10" y="3"/>
                  </a:cubicBezTo>
                  <a:cubicBezTo>
                    <a:pt x="11" y="2"/>
                    <a:pt x="11" y="1"/>
                    <a:pt x="12" y="0"/>
                  </a:cubicBezTo>
                  <a:cubicBezTo>
                    <a:pt x="11" y="1"/>
                    <a:pt x="11" y="1"/>
                    <a:pt x="10" y="1"/>
                  </a:cubicBezTo>
                  <a:cubicBezTo>
                    <a:pt x="7" y="3"/>
                    <a:pt x="3" y="5"/>
                    <a:pt x="0" y="7"/>
                  </a:cubicBezTo>
                  <a:cubicBezTo>
                    <a:pt x="0" y="8"/>
                    <a:pt x="1" y="9"/>
                    <a:pt x="2" y="11"/>
                  </a:cubicBezTo>
                  <a:cubicBezTo>
                    <a:pt x="2" y="11"/>
                    <a:pt x="2" y="12"/>
                    <a:pt x="2" y="13"/>
                  </a:cubicBezTo>
                  <a:cubicBezTo>
                    <a:pt x="2" y="13"/>
                    <a:pt x="2" y="13"/>
                    <a:pt x="2" y="13"/>
                  </a:cubicBezTo>
                  <a:cubicBezTo>
                    <a:pt x="3" y="15"/>
                    <a:pt x="3" y="17"/>
                    <a:pt x="4" y="19"/>
                  </a:cubicBezTo>
                  <a:cubicBezTo>
                    <a:pt x="4" y="23"/>
                    <a:pt x="5" y="28"/>
                    <a:pt x="5" y="33"/>
                  </a:cubicBezTo>
                  <a:cubicBezTo>
                    <a:pt x="5" y="34"/>
                    <a:pt x="5" y="34"/>
                    <a:pt x="5" y="34"/>
                  </a:cubicBezTo>
                  <a:cubicBezTo>
                    <a:pt x="5" y="36"/>
                    <a:pt x="6" y="37"/>
                    <a:pt x="7" y="38"/>
                  </a:cubicBezTo>
                  <a:cubicBezTo>
                    <a:pt x="7" y="39"/>
                    <a:pt x="8" y="40"/>
                    <a:pt x="9" y="40"/>
                  </a:cubicBezTo>
                  <a:cubicBezTo>
                    <a:pt x="9" y="40"/>
                    <a:pt x="9" y="40"/>
                    <a:pt x="9" y="40"/>
                  </a:cubicBezTo>
                  <a:cubicBezTo>
                    <a:pt x="7" y="39"/>
                    <a:pt x="6" y="37"/>
                    <a:pt x="6"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74" name="Freeform 298"/>
            <p:cNvSpPr>
              <a:spLocks/>
            </p:cNvSpPr>
            <p:nvPr/>
          </p:nvSpPr>
          <p:spPr bwMode="auto">
            <a:xfrm>
              <a:off x="1087429" y="4938684"/>
              <a:ext cx="73024" cy="36513"/>
            </a:xfrm>
            <a:custGeom>
              <a:avLst/>
              <a:gdLst/>
              <a:ahLst/>
              <a:cxnLst>
                <a:cxn ang="0">
                  <a:pos x="36" y="18"/>
                </a:cxn>
                <a:cxn ang="0">
                  <a:pos x="41" y="16"/>
                </a:cxn>
                <a:cxn ang="0">
                  <a:pos x="41" y="16"/>
                </a:cxn>
                <a:cxn ang="0">
                  <a:pos x="42" y="16"/>
                </a:cxn>
                <a:cxn ang="0">
                  <a:pos x="44" y="12"/>
                </a:cxn>
                <a:cxn ang="0">
                  <a:pos x="45" y="10"/>
                </a:cxn>
                <a:cxn ang="0">
                  <a:pos x="47" y="9"/>
                </a:cxn>
                <a:cxn ang="0">
                  <a:pos x="49" y="7"/>
                </a:cxn>
                <a:cxn ang="0">
                  <a:pos x="51" y="6"/>
                </a:cxn>
                <a:cxn ang="0">
                  <a:pos x="53" y="4"/>
                </a:cxn>
                <a:cxn ang="0">
                  <a:pos x="54" y="4"/>
                </a:cxn>
                <a:cxn ang="0">
                  <a:pos x="50" y="2"/>
                </a:cxn>
                <a:cxn ang="0">
                  <a:pos x="48" y="1"/>
                </a:cxn>
                <a:cxn ang="0">
                  <a:pos x="46" y="0"/>
                </a:cxn>
                <a:cxn ang="0">
                  <a:pos x="45" y="0"/>
                </a:cxn>
                <a:cxn ang="0">
                  <a:pos x="22" y="0"/>
                </a:cxn>
                <a:cxn ang="0">
                  <a:pos x="20" y="0"/>
                </a:cxn>
                <a:cxn ang="0">
                  <a:pos x="19" y="1"/>
                </a:cxn>
                <a:cxn ang="0">
                  <a:pos x="19" y="1"/>
                </a:cxn>
                <a:cxn ang="0">
                  <a:pos x="17" y="2"/>
                </a:cxn>
                <a:cxn ang="0">
                  <a:pos x="11" y="5"/>
                </a:cxn>
                <a:cxn ang="0">
                  <a:pos x="4" y="9"/>
                </a:cxn>
                <a:cxn ang="0">
                  <a:pos x="2" y="12"/>
                </a:cxn>
                <a:cxn ang="0">
                  <a:pos x="2" y="12"/>
                </a:cxn>
                <a:cxn ang="0">
                  <a:pos x="0" y="17"/>
                </a:cxn>
                <a:cxn ang="0">
                  <a:pos x="1" y="20"/>
                </a:cxn>
                <a:cxn ang="0">
                  <a:pos x="5" y="24"/>
                </a:cxn>
                <a:cxn ang="0">
                  <a:pos x="13" y="26"/>
                </a:cxn>
                <a:cxn ang="0">
                  <a:pos x="14" y="26"/>
                </a:cxn>
                <a:cxn ang="0">
                  <a:pos x="16" y="26"/>
                </a:cxn>
                <a:cxn ang="0">
                  <a:pos x="17" y="26"/>
                </a:cxn>
                <a:cxn ang="0">
                  <a:pos x="21" y="27"/>
                </a:cxn>
                <a:cxn ang="0">
                  <a:pos x="26" y="27"/>
                </a:cxn>
                <a:cxn ang="0">
                  <a:pos x="29" y="25"/>
                </a:cxn>
                <a:cxn ang="0">
                  <a:pos x="30" y="22"/>
                </a:cxn>
                <a:cxn ang="0">
                  <a:pos x="30" y="20"/>
                </a:cxn>
                <a:cxn ang="0">
                  <a:pos x="30" y="20"/>
                </a:cxn>
                <a:cxn ang="0">
                  <a:pos x="26" y="17"/>
                </a:cxn>
                <a:cxn ang="0">
                  <a:pos x="17" y="17"/>
                </a:cxn>
                <a:cxn ang="0">
                  <a:pos x="16" y="17"/>
                </a:cxn>
                <a:cxn ang="0">
                  <a:pos x="11" y="16"/>
                </a:cxn>
                <a:cxn ang="0">
                  <a:pos x="13" y="15"/>
                </a:cxn>
                <a:cxn ang="0">
                  <a:pos x="16" y="13"/>
                </a:cxn>
                <a:cxn ang="0">
                  <a:pos x="17" y="12"/>
                </a:cxn>
                <a:cxn ang="0">
                  <a:pos x="17" y="16"/>
                </a:cxn>
                <a:cxn ang="0">
                  <a:pos x="25" y="16"/>
                </a:cxn>
                <a:cxn ang="0">
                  <a:pos x="26" y="16"/>
                </a:cxn>
                <a:cxn ang="0">
                  <a:pos x="30" y="18"/>
                </a:cxn>
              </a:cxnLst>
              <a:rect l="0" t="0" r="r" b="b"/>
              <a:pathLst>
                <a:path w="54" h="27">
                  <a:moveTo>
                    <a:pt x="36" y="18"/>
                  </a:moveTo>
                  <a:cubicBezTo>
                    <a:pt x="38" y="17"/>
                    <a:pt x="39" y="16"/>
                    <a:pt x="41" y="16"/>
                  </a:cubicBezTo>
                  <a:cubicBezTo>
                    <a:pt x="41" y="16"/>
                    <a:pt x="41" y="16"/>
                    <a:pt x="41" y="16"/>
                  </a:cubicBezTo>
                  <a:cubicBezTo>
                    <a:pt x="42" y="16"/>
                    <a:pt x="42" y="16"/>
                    <a:pt x="42" y="16"/>
                  </a:cubicBezTo>
                  <a:cubicBezTo>
                    <a:pt x="43" y="14"/>
                    <a:pt x="43" y="13"/>
                    <a:pt x="44" y="12"/>
                  </a:cubicBezTo>
                  <a:cubicBezTo>
                    <a:pt x="44" y="11"/>
                    <a:pt x="45" y="11"/>
                    <a:pt x="45" y="10"/>
                  </a:cubicBezTo>
                  <a:cubicBezTo>
                    <a:pt x="46" y="10"/>
                    <a:pt x="46" y="9"/>
                    <a:pt x="47" y="9"/>
                  </a:cubicBezTo>
                  <a:cubicBezTo>
                    <a:pt x="48" y="8"/>
                    <a:pt x="49" y="7"/>
                    <a:pt x="49" y="7"/>
                  </a:cubicBezTo>
                  <a:cubicBezTo>
                    <a:pt x="50" y="6"/>
                    <a:pt x="50" y="6"/>
                    <a:pt x="51" y="6"/>
                  </a:cubicBezTo>
                  <a:cubicBezTo>
                    <a:pt x="52" y="5"/>
                    <a:pt x="53" y="4"/>
                    <a:pt x="53" y="4"/>
                  </a:cubicBezTo>
                  <a:cubicBezTo>
                    <a:pt x="54" y="4"/>
                    <a:pt x="54" y="4"/>
                    <a:pt x="54" y="4"/>
                  </a:cubicBezTo>
                  <a:cubicBezTo>
                    <a:pt x="52" y="3"/>
                    <a:pt x="51" y="2"/>
                    <a:pt x="50" y="2"/>
                  </a:cubicBezTo>
                  <a:cubicBezTo>
                    <a:pt x="48" y="1"/>
                    <a:pt x="48" y="1"/>
                    <a:pt x="48" y="1"/>
                  </a:cubicBezTo>
                  <a:cubicBezTo>
                    <a:pt x="47" y="1"/>
                    <a:pt x="47" y="0"/>
                    <a:pt x="46" y="0"/>
                  </a:cubicBezTo>
                  <a:cubicBezTo>
                    <a:pt x="46" y="0"/>
                    <a:pt x="45" y="0"/>
                    <a:pt x="45" y="0"/>
                  </a:cubicBezTo>
                  <a:cubicBezTo>
                    <a:pt x="22" y="0"/>
                    <a:pt x="22" y="0"/>
                    <a:pt x="22" y="0"/>
                  </a:cubicBezTo>
                  <a:cubicBezTo>
                    <a:pt x="21" y="0"/>
                    <a:pt x="21" y="0"/>
                    <a:pt x="20" y="0"/>
                  </a:cubicBezTo>
                  <a:cubicBezTo>
                    <a:pt x="20" y="0"/>
                    <a:pt x="20" y="1"/>
                    <a:pt x="19" y="1"/>
                  </a:cubicBezTo>
                  <a:cubicBezTo>
                    <a:pt x="19" y="1"/>
                    <a:pt x="19" y="1"/>
                    <a:pt x="19" y="1"/>
                  </a:cubicBezTo>
                  <a:cubicBezTo>
                    <a:pt x="19" y="1"/>
                    <a:pt x="18" y="1"/>
                    <a:pt x="17" y="2"/>
                  </a:cubicBezTo>
                  <a:cubicBezTo>
                    <a:pt x="15" y="3"/>
                    <a:pt x="13" y="4"/>
                    <a:pt x="11" y="5"/>
                  </a:cubicBezTo>
                  <a:cubicBezTo>
                    <a:pt x="9" y="6"/>
                    <a:pt x="6" y="8"/>
                    <a:pt x="4" y="9"/>
                  </a:cubicBezTo>
                  <a:cubicBezTo>
                    <a:pt x="4" y="10"/>
                    <a:pt x="3" y="11"/>
                    <a:pt x="2" y="12"/>
                  </a:cubicBezTo>
                  <a:cubicBezTo>
                    <a:pt x="2" y="12"/>
                    <a:pt x="2" y="12"/>
                    <a:pt x="2" y="12"/>
                  </a:cubicBezTo>
                  <a:cubicBezTo>
                    <a:pt x="1" y="14"/>
                    <a:pt x="0" y="15"/>
                    <a:pt x="0" y="17"/>
                  </a:cubicBezTo>
                  <a:cubicBezTo>
                    <a:pt x="0" y="18"/>
                    <a:pt x="1" y="19"/>
                    <a:pt x="1" y="20"/>
                  </a:cubicBezTo>
                  <a:cubicBezTo>
                    <a:pt x="2" y="22"/>
                    <a:pt x="3" y="23"/>
                    <a:pt x="5" y="24"/>
                  </a:cubicBezTo>
                  <a:cubicBezTo>
                    <a:pt x="7" y="25"/>
                    <a:pt x="10" y="26"/>
                    <a:pt x="13" y="26"/>
                  </a:cubicBezTo>
                  <a:cubicBezTo>
                    <a:pt x="13" y="26"/>
                    <a:pt x="14" y="26"/>
                    <a:pt x="14" y="26"/>
                  </a:cubicBezTo>
                  <a:cubicBezTo>
                    <a:pt x="15" y="26"/>
                    <a:pt x="15" y="26"/>
                    <a:pt x="16" y="26"/>
                  </a:cubicBezTo>
                  <a:cubicBezTo>
                    <a:pt x="16" y="26"/>
                    <a:pt x="17" y="26"/>
                    <a:pt x="17" y="26"/>
                  </a:cubicBezTo>
                  <a:cubicBezTo>
                    <a:pt x="19" y="27"/>
                    <a:pt x="20" y="27"/>
                    <a:pt x="21" y="27"/>
                  </a:cubicBezTo>
                  <a:cubicBezTo>
                    <a:pt x="26" y="27"/>
                    <a:pt x="26" y="27"/>
                    <a:pt x="26" y="27"/>
                  </a:cubicBezTo>
                  <a:cubicBezTo>
                    <a:pt x="28" y="26"/>
                    <a:pt x="29" y="26"/>
                    <a:pt x="29" y="25"/>
                  </a:cubicBezTo>
                  <a:cubicBezTo>
                    <a:pt x="30" y="24"/>
                    <a:pt x="30" y="23"/>
                    <a:pt x="30" y="22"/>
                  </a:cubicBezTo>
                  <a:cubicBezTo>
                    <a:pt x="30" y="21"/>
                    <a:pt x="30" y="21"/>
                    <a:pt x="30" y="20"/>
                  </a:cubicBezTo>
                  <a:cubicBezTo>
                    <a:pt x="30" y="20"/>
                    <a:pt x="30" y="20"/>
                    <a:pt x="30" y="20"/>
                  </a:cubicBezTo>
                  <a:cubicBezTo>
                    <a:pt x="29" y="18"/>
                    <a:pt x="28" y="17"/>
                    <a:pt x="26" y="17"/>
                  </a:cubicBezTo>
                  <a:cubicBezTo>
                    <a:pt x="22" y="17"/>
                    <a:pt x="20" y="17"/>
                    <a:pt x="17" y="17"/>
                  </a:cubicBezTo>
                  <a:cubicBezTo>
                    <a:pt x="17" y="17"/>
                    <a:pt x="16" y="17"/>
                    <a:pt x="16" y="17"/>
                  </a:cubicBezTo>
                  <a:cubicBezTo>
                    <a:pt x="14" y="17"/>
                    <a:pt x="13" y="16"/>
                    <a:pt x="11" y="16"/>
                  </a:cubicBezTo>
                  <a:cubicBezTo>
                    <a:pt x="12" y="16"/>
                    <a:pt x="12" y="15"/>
                    <a:pt x="13" y="15"/>
                  </a:cubicBezTo>
                  <a:cubicBezTo>
                    <a:pt x="14" y="14"/>
                    <a:pt x="15" y="14"/>
                    <a:pt x="16" y="13"/>
                  </a:cubicBezTo>
                  <a:cubicBezTo>
                    <a:pt x="16" y="13"/>
                    <a:pt x="17" y="12"/>
                    <a:pt x="17" y="12"/>
                  </a:cubicBezTo>
                  <a:cubicBezTo>
                    <a:pt x="17" y="16"/>
                    <a:pt x="17" y="16"/>
                    <a:pt x="17" y="16"/>
                  </a:cubicBezTo>
                  <a:cubicBezTo>
                    <a:pt x="19" y="16"/>
                    <a:pt x="22" y="16"/>
                    <a:pt x="25" y="16"/>
                  </a:cubicBezTo>
                  <a:cubicBezTo>
                    <a:pt x="26" y="16"/>
                    <a:pt x="26" y="16"/>
                    <a:pt x="26" y="16"/>
                  </a:cubicBezTo>
                  <a:cubicBezTo>
                    <a:pt x="28" y="16"/>
                    <a:pt x="29" y="17"/>
                    <a:pt x="30" y="18"/>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75" name="Freeform 299"/>
            <p:cNvSpPr>
              <a:spLocks/>
            </p:cNvSpPr>
            <p:nvPr/>
          </p:nvSpPr>
          <p:spPr bwMode="auto">
            <a:xfrm>
              <a:off x="1135054" y="4960908"/>
              <a:ext cx="20637" cy="14288"/>
            </a:xfrm>
            <a:custGeom>
              <a:avLst/>
              <a:gdLst/>
              <a:ahLst/>
              <a:cxnLst>
                <a:cxn ang="0">
                  <a:pos x="0" y="5"/>
                </a:cxn>
                <a:cxn ang="0">
                  <a:pos x="1" y="8"/>
                </a:cxn>
                <a:cxn ang="0">
                  <a:pos x="4" y="10"/>
                </a:cxn>
                <a:cxn ang="0">
                  <a:pos x="9" y="10"/>
                </a:cxn>
                <a:cxn ang="0">
                  <a:pos x="13" y="9"/>
                </a:cxn>
                <a:cxn ang="0">
                  <a:pos x="15" y="9"/>
                </a:cxn>
                <a:cxn ang="0">
                  <a:pos x="15" y="9"/>
                </a:cxn>
                <a:cxn ang="0">
                  <a:pos x="15" y="9"/>
                </a:cxn>
                <a:cxn ang="0">
                  <a:pos x="13" y="9"/>
                </a:cxn>
                <a:cxn ang="0">
                  <a:pos x="12" y="8"/>
                </a:cxn>
                <a:cxn ang="0">
                  <a:pos x="7" y="4"/>
                </a:cxn>
                <a:cxn ang="0">
                  <a:pos x="7" y="3"/>
                </a:cxn>
                <a:cxn ang="0">
                  <a:pos x="6" y="0"/>
                </a:cxn>
                <a:cxn ang="0">
                  <a:pos x="5" y="0"/>
                </a:cxn>
                <a:cxn ang="0">
                  <a:pos x="1" y="3"/>
                </a:cxn>
                <a:cxn ang="0">
                  <a:pos x="1" y="3"/>
                </a:cxn>
                <a:cxn ang="0">
                  <a:pos x="0" y="5"/>
                </a:cxn>
              </a:cxnLst>
              <a:rect l="0" t="0" r="r" b="b"/>
              <a:pathLst>
                <a:path w="15" h="10">
                  <a:moveTo>
                    <a:pt x="0" y="5"/>
                  </a:moveTo>
                  <a:cubicBezTo>
                    <a:pt x="0" y="6"/>
                    <a:pt x="1" y="7"/>
                    <a:pt x="1" y="8"/>
                  </a:cubicBezTo>
                  <a:cubicBezTo>
                    <a:pt x="2" y="9"/>
                    <a:pt x="3" y="9"/>
                    <a:pt x="4" y="10"/>
                  </a:cubicBezTo>
                  <a:cubicBezTo>
                    <a:pt x="9" y="10"/>
                    <a:pt x="9" y="10"/>
                    <a:pt x="9" y="10"/>
                  </a:cubicBezTo>
                  <a:cubicBezTo>
                    <a:pt x="11" y="10"/>
                    <a:pt x="12" y="10"/>
                    <a:pt x="13" y="9"/>
                  </a:cubicBezTo>
                  <a:cubicBezTo>
                    <a:pt x="14" y="9"/>
                    <a:pt x="14" y="9"/>
                    <a:pt x="15" y="9"/>
                  </a:cubicBezTo>
                  <a:cubicBezTo>
                    <a:pt x="15" y="9"/>
                    <a:pt x="15" y="9"/>
                    <a:pt x="15" y="9"/>
                  </a:cubicBezTo>
                  <a:cubicBezTo>
                    <a:pt x="15" y="9"/>
                    <a:pt x="15" y="9"/>
                    <a:pt x="15" y="9"/>
                  </a:cubicBezTo>
                  <a:cubicBezTo>
                    <a:pt x="14" y="9"/>
                    <a:pt x="14" y="9"/>
                    <a:pt x="13" y="9"/>
                  </a:cubicBezTo>
                  <a:cubicBezTo>
                    <a:pt x="13" y="8"/>
                    <a:pt x="12" y="8"/>
                    <a:pt x="12" y="8"/>
                  </a:cubicBezTo>
                  <a:cubicBezTo>
                    <a:pt x="10" y="7"/>
                    <a:pt x="8" y="5"/>
                    <a:pt x="7" y="4"/>
                  </a:cubicBezTo>
                  <a:cubicBezTo>
                    <a:pt x="7" y="4"/>
                    <a:pt x="7" y="3"/>
                    <a:pt x="7" y="3"/>
                  </a:cubicBezTo>
                  <a:cubicBezTo>
                    <a:pt x="7" y="2"/>
                    <a:pt x="6" y="1"/>
                    <a:pt x="6" y="0"/>
                  </a:cubicBezTo>
                  <a:cubicBezTo>
                    <a:pt x="6" y="0"/>
                    <a:pt x="6" y="0"/>
                    <a:pt x="5" y="0"/>
                  </a:cubicBezTo>
                  <a:cubicBezTo>
                    <a:pt x="3" y="0"/>
                    <a:pt x="1" y="1"/>
                    <a:pt x="1" y="3"/>
                  </a:cubicBezTo>
                  <a:cubicBezTo>
                    <a:pt x="1" y="3"/>
                    <a:pt x="1" y="3"/>
                    <a:pt x="1" y="3"/>
                  </a:cubicBezTo>
                  <a:cubicBezTo>
                    <a:pt x="0" y="4"/>
                    <a:pt x="0" y="4"/>
                    <a:pt x="0" y="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76" name="Freeform 300"/>
            <p:cNvSpPr>
              <a:spLocks/>
            </p:cNvSpPr>
            <p:nvPr/>
          </p:nvSpPr>
          <p:spPr bwMode="auto">
            <a:xfrm>
              <a:off x="1222365" y="5057746"/>
              <a:ext cx="7938" cy="14288"/>
            </a:xfrm>
            <a:custGeom>
              <a:avLst/>
              <a:gdLst/>
              <a:ahLst/>
              <a:cxnLst>
                <a:cxn ang="0">
                  <a:pos x="0" y="1"/>
                </a:cxn>
                <a:cxn ang="0">
                  <a:pos x="0" y="1"/>
                </a:cxn>
                <a:cxn ang="0">
                  <a:pos x="0" y="1"/>
                </a:cxn>
                <a:cxn ang="0">
                  <a:pos x="0" y="1"/>
                </a:cxn>
                <a:cxn ang="0">
                  <a:pos x="1" y="3"/>
                </a:cxn>
                <a:cxn ang="0">
                  <a:pos x="2" y="6"/>
                </a:cxn>
                <a:cxn ang="0">
                  <a:pos x="0" y="10"/>
                </a:cxn>
                <a:cxn ang="0">
                  <a:pos x="1" y="11"/>
                </a:cxn>
                <a:cxn ang="0">
                  <a:pos x="6" y="6"/>
                </a:cxn>
                <a:cxn ang="0">
                  <a:pos x="3" y="1"/>
                </a:cxn>
                <a:cxn ang="0">
                  <a:pos x="3" y="0"/>
                </a:cxn>
                <a:cxn ang="0">
                  <a:pos x="1" y="1"/>
                </a:cxn>
                <a:cxn ang="0">
                  <a:pos x="0" y="1"/>
                </a:cxn>
              </a:cxnLst>
              <a:rect l="0" t="0" r="r" b="b"/>
              <a:pathLst>
                <a:path w="6" h="11">
                  <a:moveTo>
                    <a:pt x="0" y="1"/>
                  </a:moveTo>
                  <a:cubicBezTo>
                    <a:pt x="0" y="1"/>
                    <a:pt x="0" y="1"/>
                    <a:pt x="0" y="1"/>
                  </a:cubicBezTo>
                  <a:cubicBezTo>
                    <a:pt x="0" y="1"/>
                    <a:pt x="0" y="1"/>
                    <a:pt x="0" y="1"/>
                  </a:cubicBezTo>
                  <a:cubicBezTo>
                    <a:pt x="0" y="1"/>
                    <a:pt x="0" y="1"/>
                    <a:pt x="0" y="1"/>
                  </a:cubicBezTo>
                  <a:cubicBezTo>
                    <a:pt x="0" y="2"/>
                    <a:pt x="1" y="2"/>
                    <a:pt x="1" y="3"/>
                  </a:cubicBezTo>
                  <a:cubicBezTo>
                    <a:pt x="1" y="4"/>
                    <a:pt x="2" y="5"/>
                    <a:pt x="2" y="6"/>
                  </a:cubicBezTo>
                  <a:cubicBezTo>
                    <a:pt x="2" y="8"/>
                    <a:pt x="1" y="9"/>
                    <a:pt x="0" y="10"/>
                  </a:cubicBezTo>
                  <a:cubicBezTo>
                    <a:pt x="0" y="10"/>
                    <a:pt x="1" y="11"/>
                    <a:pt x="1" y="11"/>
                  </a:cubicBezTo>
                  <a:cubicBezTo>
                    <a:pt x="4" y="11"/>
                    <a:pt x="6" y="8"/>
                    <a:pt x="6" y="6"/>
                  </a:cubicBezTo>
                  <a:cubicBezTo>
                    <a:pt x="6" y="4"/>
                    <a:pt x="5" y="2"/>
                    <a:pt x="3" y="1"/>
                  </a:cubicBezTo>
                  <a:cubicBezTo>
                    <a:pt x="3" y="0"/>
                    <a:pt x="3" y="0"/>
                    <a:pt x="3" y="0"/>
                  </a:cubicBezTo>
                  <a:cubicBezTo>
                    <a:pt x="3" y="1"/>
                    <a:pt x="2" y="1"/>
                    <a:pt x="1" y="1"/>
                  </a:cubicBezTo>
                  <a:cubicBezTo>
                    <a:pt x="0" y="1"/>
                    <a:pt x="0" y="1"/>
                    <a:pt x="0"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77" name="Freeform 301"/>
            <p:cNvSpPr>
              <a:spLocks/>
            </p:cNvSpPr>
            <p:nvPr/>
          </p:nvSpPr>
          <p:spPr bwMode="auto">
            <a:xfrm>
              <a:off x="1233478" y="5008534"/>
              <a:ext cx="34924" cy="63500"/>
            </a:xfrm>
            <a:custGeom>
              <a:avLst/>
              <a:gdLst/>
              <a:ahLst/>
              <a:cxnLst>
                <a:cxn ang="0">
                  <a:pos x="25" y="28"/>
                </a:cxn>
                <a:cxn ang="0">
                  <a:pos x="16" y="27"/>
                </a:cxn>
                <a:cxn ang="0">
                  <a:pos x="17" y="14"/>
                </a:cxn>
                <a:cxn ang="0">
                  <a:pos x="24" y="14"/>
                </a:cxn>
                <a:cxn ang="0">
                  <a:pos x="23" y="8"/>
                </a:cxn>
                <a:cxn ang="0">
                  <a:pos x="23" y="8"/>
                </a:cxn>
                <a:cxn ang="0">
                  <a:pos x="22" y="6"/>
                </a:cxn>
                <a:cxn ang="0">
                  <a:pos x="20" y="1"/>
                </a:cxn>
                <a:cxn ang="0">
                  <a:pos x="18" y="0"/>
                </a:cxn>
                <a:cxn ang="0">
                  <a:pos x="13" y="0"/>
                </a:cxn>
                <a:cxn ang="0">
                  <a:pos x="13" y="0"/>
                </a:cxn>
                <a:cxn ang="0">
                  <a:pos x="13" y="0"/>
                </a:cxn>
                <a:cxn ang="0">
                  <a:pos x="8" y="1"/>
                </a:cxn>
                <a:cxn ang="0">
                  <a:pos x="5" y="3"/>
                </a:cxn>
                <a:cxn ang="0">
                  <a:pos x="4" y="6"/>
                </a:cxn>
                <a:cxn ang="0">
                  <a:pos x="3" y="8"/>
                </a:cxn>
                <a:cxn ang="0">
                  <a:pos x="3" y="10"/>
                </a:cxn>
                <a:cxn ang="0">
                  <a:pos x="2" y="14"/>
                </a:cxn>
                <a:cxn ang="0">
                  <a:pos x="9" y="14"/>
                </a:cxn>
                <a:cxn ang="0">
                  <a:pos x="10" y="27"/>
                </a:cxn>
                <a:cxn ang="0">
                  <a:pos x="1" y="28"/>
                </a:cxn>
                <a:cxn ang="0">
                  <a:pos x="1" y="28"/>
                </a:cxn>
                <a:cxn ang="0">
                  <a:pos x="0" y="33"/>
                </a:cxn>
                <a:cxn ang="0">
                  <a:pos x="11" y="30"/>
                </a:cxn>
                <a:cxn ang="0">
                  <a:pos x="11" y="37"/>
                </a:cxn>
                <a:cxn ang="0">
                  <a:pos x="8" y="42"/>
                </a:cxn>
                <a:cxn ang="0">
                  <a:pos x="13" y="47"/>
                </a:cxn>
                <a:cxn ang="0">
                  <a:pos x="18" y="42"/>
                </a:cxn>
                <a:cxn ang="0">
                  <a:pos x="15" y="37"/>
                </a:cxn>
                <a:cxn ang="0">
                  <a:pos x="16" y="30"/>
                </a:cxn>
                <a:cxn ang="0">
                  <a:pos x="26" y="32"/>
                </a:cxn>
                <a:cxn ang="0">
                  <a:pos x="25" y="28"/>
                </a:cxn>
                <a:cxn ang="0">
                  <a:pos x="25" y="28"/>
                </a:cxn>
              </a:cxnLst>
              <a:rect l="0" t="0" r="r" b="b"/>
              <a:pathLst>
                <a:path w="26" h="47">
                  <a:moveTo>
                    <a:pt x="25" y="28"/>
                  </a:moveTo>
                  <a:cubicBezTo>
                    <a:pt x="23" y="28"/>
                    <a:pt x="20" y="27"/>
                    <a:pt x="16" y="27"/>
                  </a:cubicBezTo>
                  <a:cubicBezTo>
                    <a:pt x="17" y="14"/>
                    <a:pt x="17" y="14"/>
                    <a:pt x="17" y="14"/>
                  </a:cubicBezTo>
                  <a:cubicBezTo>
                    <a:pt x="24" y="14"/>
                    <a:pt x="24" y="14"/>
                    <a:pt x="24" y="14"/>
                  </a:cubicBezTo>
                  <a:cubicBezTo>
                    <a:pt x="24" y="12"/>
                    <a:pt x="24" y="10"/>
                    <a:pt x="23" y="8"/>
                  </a:cubicBezTo>
                  <a:cubicBezTo>
                    <a:pt x="23" y="8"/>
                    <a:pt x="23" y="8"/>
                    <a:pt x="23" y="8"/>
                  </a:cubicBezTo>
                  <a:cubicBezTo>
                    <a:pt x="23" y="7"/>
                    <a:pt x="23" y="6"/>
                    <a:pt x="22" y="6"/>
                  </a:cubicBezTo>
                  <a:cubicBezTo>
                    <a:pt x="22" y="4"/>
                    <a:pt x="21" y="2"/>
                    <a:pt x="20" y="1"/>
                  </a:cubicBezTo>
                  <a:cubicBezTo>
                    <a:pt x="19" y="1"/>
                    <a:pt x="19" y="1"/>
                    <a:pt x="18" y="0"/>
                  </a:cubicBezTo>
                  <a:cubicBezTo>
                    <a:pt x="17" y="0"/>
                    <a:pt x="15" y="0"/>
                    <a:pt x="13" y="0"/>
                  </a:cubicBezTo>
                  <a:cubicBezTo>
                    <a:pt x="13" y="0"/>
                    <a:pt x="13" y="0"/>
                    <a:pt x="13" y="0"/>
                  </a:cubicBezTo>
                  <a:cubicBezTo>
                    <a:pt x="13" y="0"/>
                    <a:pt x="13" y="0"/>
                    <a:pt x="13" y="0"/>
                  </a:cubicBezTo>
                  <a:cubicBezTo>
                    <a:pt x="11" y="0"/>
                    <a:pt x="9" y="0"/>
                    <a:pt x="8" y="1"/>
                  </a:cubicBezTo>
                  <a:cubicBezTo>
                    <a:pt x="7" y="1"/>
                    <a:pt x="7" y="1"/>
                    <a:pt x="5" y="3"/>
                  </a:cubicBezTo>
                  <a:cubicBezTo>
                    <a:pt x="5" y="4"/>
                    <a:pt x="5" y="5"/>
                    <a:pt x="4" y="6"/>
                  </a:cubicBezTo>
                  <a:cubicBezTo>
                    <a:pt x="4" y="6"/>
                    <a:pt x="4" y="7"/>
                    <a:pt x="3" y="8"/>
                  </a:cubicBezTo>
                  <a:cubicBezTo>
                    <a:pt x="3" y="8"/>
                    <a:pt x="3" y="9"/>
                    <a:pt x="3" y="10"/>
                  </a:cubicBezTo>
                  <a:cubicBezTo>
                    <a:pt x="3" y="11"/>
                    <a:pt x="2" y="13"/>
                    <a:pt x="2" y="14"/>
                  </a:cubicBezTo>
                  <a:cubicBezTo>
                    <a:pt x="9" y="14"/>
                    <a:pt x="9" y="14"/>
                    <a:pt x="9" y="14"/>
                  </a:cubicBezTo>
                  <a:cubicBezTo>
                    <a:pt x="10" y="27"/>
                    <a:pt x="10" y="27"/>
                    <a:pt x="10" y="27"/>
                  </a:cubicBezTo>
                  <a:cubicBezTo>
                    <a:pt x="7" y="27"/>
                    <a:pt x="4" y="28"/>
                    <a:pt x="1" y="28"/>
                  </a:cubicBezTo>
                  <a:cubicBezTo>
                    <a:pt x="1" y="28"/>
                    <a:pt x="1" y="28"/>
                    <a:pt x="1" y="28"/>
                  </a:cubicBezTo>
                  <a:cubicBezTo>
                    <a:pt x="1" y="30"/>
                    <a:pt x="1" y="31"/>
                    <a:pt x="0" y="33"/>
                  </a:cubicBezTo>
                  <a:cubicBezTo>
                    <a:pt x="2" y="32"/>
                    <a:pt x="6" y="31"/>
                    <a:pt x="11" y="30"/>
                  </a:cubicBezTo>
                  <a:cubicBezTo>
                    <a:pt x="11" y="37"/>
                    <a:pt x="11" y="37"/>
                    <a:pt x="11" y="37"/>
                  </a:cubicBezTo>
                  <a:cubicBezTo>
                    <a:pt x="10" y="38"/>
                    <a:pt x="8" y="40"/>
                    <a:pt x="8" y="42"/>
                  </a:cubicBezTo>
                  <a:cubicBezTo>
                    <a:pt x="8" y="44"/>
                    <a:pt x="10" y="47"/>
                    <a:pt x="13" y="47"/>
                  </a:cubicBezTo>
                  <a:cubicBezTo>
                    <a:pt x="16" y="47"/>
                    <a:pt x="18" y="44"/>
                    <a:pt x="18" y="42"/>
                  </a:cubicBezTo>
                  <a:cubicBezTo>
                    <a:pt x="18" y="40"/>
                    <a:pt x="17" y="38"/>
                    <a:pt x="15" y="37"/>
                  </a:cubicBezTo>
                  <a:cubicBezTo>
                    <a:pt x="16" y="30"/>
                    <a:pt x="16" y="30"/>
                    <a:pt x="16" y="30"/>
                  </a:cubicBezTo>
                  <a:cubicBezTo>
                    <a:pt x="21" y="31"/>
                    <a:pt x="24" y="32"/>
                    <a:pt x="26" y="32"/>
                  </a:cubicBezTo>
                  <a:cubicBezTo>
                    <a:pt x="26" y="31"/>
                    <a:pt x="25" y="30"/>
                    <a:pt x="25" y="28"/>
                  </a:cubicBezTo>
                  <a:cubicBezTo>
                    <a:pt x="25" y="28"/>
                    <a:pt x="25" y="28"/>
                    <a:pt x="25"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78" name="Freeform 302"/>
            <p:cNvSpPr>
              <a:spLocks/>
            </p:cNvSpPr>
            <p:nvPr/>
          </p:nvSpPr>
          <p:spPr bwMode="auto">
            <a:xfrm>
              <a:off x="1271578" y="5057746"/>
              <a:ext cx="7938" cy="14288"/>
            </a:xfrm>
            <a:custGeom>
              <a:avLst/>
              <a:gdLst/>
              <a:ahLst/>
              <a:cxnLst>
                <a:cxn ang="0">
                  <a:pos x="5" y="6"/>
                </a:cxn>
                <a:cxn ang="0">
                  <a:pos x="6" y="3"/>
                </a:cxn>
                <a:cxn ang="0">
                  <a:pos x="7" y="1"/>
                </a:cxn>
                <a:cxn ang="0">
                  <a:pos x="7" y="1"/>
                </a:cxn>
                <a:cxn ang="0">
                  <a:pos x="7" y="1"/>
                </a:cxn>
                <a:cxn ang="0">
                  <a:pos x="6" y="1"/>
                </a:cxn>
                <a:cxn ang="0">
                  <a:pos x="3" y="0"/>
                </a:cxn>
                <a:cxn ang="0">
                  <a:pos x="3" y="1"/>
                </a:cxn>
                <a:cxn ang="0">
                  <a:pos x="0" y="6"/>
                </a:cxn>
                <a:cxn ang="0">
                  <a:pos x="5" y="11"/>
                </a:cxn>
                <a:cxn ang="0">
                  <a:pos x="7" y="10"/>
                </a:cxn>
                <a:cxn ang="0">
                  <a:pos x="5" y="6"/>
                </a:cxn>
              </a:cxnLst>
              <a:rect l="0" t="0" r="r" b="b"/>
              <a:pathLst>
                <a:path w="7" h="11">
                  <a:moveTo>
                    <a:pt x="5" y="6"/>
                  </a:moveTo>
                  <a:cubicBezTo>
                    <a:pt x="5" y="5"/>
                    <a:pt x="5" y="4"/>
                    <a:pt x="6" y="3"/>
                  </a:cubicBezTo>
                  <a:cubicBezTo>
                    <a:pt x="6" y="2"/>
                    <a:pt x="6" y="2"/>
                    <a:pt x="7" y="1"/>
                  </a:cubicBezTo>
                  <a:cubicBezTo>
                    <a:pt x="7" y="1"/>
                    <a:pt x="7" y="1"/>
                    <a:pt x="7" y="1"/>
                  </a:cubicBezTo>
                  <a:cubicBezTo>
                    <a:pt x="7" y="1"/>
                    <a:pt x="7" y="1"/>
                    <a:pt x="7" y="1"/>
                  </a:cubicBezTo>
                  <a:cubicBezTo>
                    <a:pt x="6" y="1"/>
                    <a:pt x="6" y="1"/>
                    <a:pt x="6" y="1"/>
                  </a:cubicBezTo>
                  <a:cubicBezTo>
                    <a:pt x="5" y="1"/>
                    <a:pt x="4" y="1"/>
                    <a:pt x="3" y="0"/>
                  </a:cubicBezTo>
                  <a:cubicBezTo>
                    <a:pt x="3" y="1"/>
                    <a:pt x="3" y="1"/>
                    <a:pt x="3" y="1"/>
                  </a:cubicBezTo>
                  <a:cubicBezTo>
                    <a:pt x="2" y="2"/>
                    <a:pt x="0" y="4"/>
                    <a:pt x="0" y="6"/>
                  </a:cubicBezTo>
                  <a:cubicBezTo>
                    <a:pt x="0" y="8"/>
                    <a:pt x="3" y="11"/>
                    <a:pt x="5" y="11"/>
                  </a:cubicBezTo>
                  <a:cubicBezTo>
                    <a:pt x="6" y="11"/>
                    <a:pt x="6" y="10"/>
                    <a:pt x="7" y="10"/>
                  </a:cubicBezTo>
                  <a:cubicBezTo>
                    <a:pt x="6" y="9"/>
                    <a:pt x="5" y="8"/>
                    <a:pt x="5" y="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79" name="Freeform 303"/>
            <p:cNvSpPr>
              <a:spLocks/>
            </p:cNvSpPr>
            <p:nvPr/>
          </p:nvSpPr>
          <p:spPr bwMode="auto">
            <a:xfrm>
              <a:off x="1276341" y="4995834"/>
              <a:ext cx="1588" cy="1588"/>
            </a:xfrm>
            <a:custGeom>
              <a:avLst/>
              <a:gdLst/>
              <a:ahLst/>
              <a:cxnLst>
                <a:cxn ang="0">
                  <a:pos x="0" y="0"/>
                </a:cxn>
                <a:cxn ang="0">
                  <a:pos x="0" y="1"/>
                </a:cxn>
                <a:cxn ang="0">
                  <a:pos x="0" y="0"/>
                </a:cxn>
              </a:cxnLst>
              <a:rect l="0" t="0" r="r" b="b"/>
              <a:pathLst>
                <a:path h="1">
                  <a:moveTo>
                    <a:pt x="0" y="0"/>
                  </a:moveTo>
                  <a:cubicBezTo>
                    <a:pt x="0" y="0"/>
                    <a:pt x="0" y="0"/>
                    <a:pt x="0" y="1"/>
                  </a:cubicBezTo>
                  <a:cubicBezTo>
                    <a:pt x="0" y="0"/>
                    <a:pt x="0" y="0"/>
                    <a:pt x="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80" name="Freeform 304"/>
            <p:cNvSpPr>
              <a:spLocks/>
            </p:cNvSpPr>
            <p:nvPr/>
          </p:nvSpPr>
          <p:spPr bwMode="auto">
            <a:xfrm>
              <a:off x="1225540" y="4995834"/>
              <a:ext cx="1588" cy="1588"/>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0" y="0"/>
                    <a:pt x="1"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81" name="Freeform 305"/>
            <p:cNvSpPr>
              <a:spLocks/>
            </p:cNvSpPr>
            <p:nvPr/>
          </p:nvSpPr>
          <p:spPr bwMode="auto">
            <a:xfrm>
              <a:off x="1230303" y="4895822"/>
              <a:ext cx="41275" cy="39688"/>
            </a:xfrm>
            <a:custGeom>
              <a:avLst/>
              <a:gdLst/>
              <a:ahLst/>
              <a:cxnLst>
                <a:cxn ang="0">
                  <a:pos x="18" y="29"/>
                </a:cxn>
                <a:cxn ang="0">
                  <a:pos x="29" y="12"/>
                </a:cxn>
                <a:cxn ang="0">
                  <a:pos x="12" y="1"/>
                </a:cxn>
                <a:cxn ang="0">
                  <a:pos x="2" y="18"/>
                </a:cxn>
                <a:cxn ang="0">
                  <a:pos x="18" y="29"/>
                </a:cxn>
              </a:cxnLst>
              <a:rect l="0" t="0" r="r" b="b"/>
              <a:pathLst>
                <a:path w="31" h="30">
                  <a:moveTo>
                    <a:pt x="18" y="29"/>
                  </a:moveTo>
                  <a:cubicBezTo>
                    <a:pt x="26" y="27"/>
                    <a:pt x="31" y="19"/>
                    <a:pt x="29" y="12"/>
                  </a:cubicBezTo>
                  <a:cubicBezTo>
                    <a:pt x="27" y="4"/>
                    <a:pt x="20" y="0"/>
                    <a:pt x="12" y="1"/>
                  </a:cubicBezTo>
                  <a:cubicBezTo>
                    <a:pt x="5" y="3"/>
                    <a:pt x="0" y="11"/>
                    <a:pt x="2" y="18"/>
                  </a:cubicBezTo>
                  <a:cubicBezTo>
                    <a:pt x="3" y="26"/>
                    <a:pt x="11" y="30"/>
                    <a:pt x="18"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82" name="Freeform 306"/>
            <p:cNvSpPr>
              <a:spLocks/>
            </p:cNvSpPr>
            <p:nvPr/>
          </p:nvSpPr>
          <p:spPr bwMode="auto">
            <a:xfrm>
              <a:off x="1220779" y="4995834"/>
              <a:ext cx="58738" cy="61912"/>
            </a:xfrm>
            <a:custGeom>
              <a:avLst/>
              <a:gdLst/>
              <a:ahLst/>
              <a:cxnLst>
                <a:cxn ang="0">
                  <a:pos x="39" y="40"/>
                </a:cxn>
                <a:cxn ang="0">
                  <a:pos x="39" y="38"/>
                </a:cxn>
                <a:cxn ang="0">
                  <a:pos x="40" y="24"/>
                </a:cxn>
                <a:cxn ang="0">
                  <a:pos x="41" y="16"/>
                </a:cxn>
                <a:cxn ang="0">
                  <a:pos x="41" y="15"/>
                </a:cxn>
                <a:cxn ang="0">
                  <a:pos x="41" y="15"/>
                </a:cxn>
                <a:cxn ang="0">
                  <a:pos x="42" y="13"/>
                </a:cxn>
                <a:cxn ang="0">
                  <a:pos x="44" y="7"/>
                </a:cxn>
                <a:cxn ang="0">
                  <a:pos x="43" y="5"/>
                </a:cxn>
                <a:cxn ang="0">
                  <a:pos x="41" y="2"/>
                </a:cxn>
                <a:cxn ang="0">
                  <a:pos x="39" y="0"/>
                </a:cxn>
                <a:cxn ang="0">
                  <a:pos x="23" y="0"/>
                </a:cxn>
                <a:cxn ang="0">
                  <a:pos x="22" y="1"/>
                </a:cxn>
                <a:cxn ang="0">
                  <a:pos x="21" y="0"/>
                </a:cxn>
                <a:cxn ang="0">
                  <a:pos x="5" y="0"/>
                </a:cxn>
                <a:cxn ang="0">
                  <a:pos x="3" y="3"/>
                </a:cxn>
                <a:cxn ang="0">
                  <a:pos x="0" y="7"/>
                </a:cxn>
                <a:cxn ang="0">
                  <a:pos x="3" y="15"/>
                </a:cxn>
                <a:cxn ang="0">
                  <a:pos x="3" y="15"/>
                </a:cxn>
                <a:cxn ang="0">
                  <a:pos x="3" y="16"/>
                </a:cxn>
                <a:cxn ang="0">
                  <a:pos x="3" y="17"/>
                </a:cxn>
                <a:cxn ang="0">
                  <a:pos x="5" y="24"/>
                </a:cxn>
                <a:cxn ang="0">
                  <a:pos x="5" y="38"/>
                </a:cxn>
                <a:cxn ang="0">
                  <a:pos x="5" y="40"/>
                </a:cxn>
                <a:cxn ang="0">
                  <a:pos x="1" y="46"/>
                </a:cxn>
                <a:cxn ang="0">
                  <a:pos x="2" y="46"/>
                </a:cxn>
                <a:cxn ang="0">
                  <a:pos x="5" y="45"/>
                </a:cxn>
                <a:cxn ang="0">
                  <a:pos x="7" y="44"/>
                </a:cxn>
                <a:cxn ang="0">
                  <a:pos x="9" y="39"/>
                </a:cxn>
                <a:cxn ang="0">
                  <a:pos x="9" y="38"/>
                </a:cxn>
                <a:cxn ang="0">
                  <a:pos x="10" y="24"/>
                </a:cxn>
                <a:cxn ang="0">
                  <a:pos x="11" y="19"/>
                </a:cxn>
                <a:cxn ang="0">
                  <a:pos x="11" y="18"/>
                </a:cxn>
                <a:cxn ang="0">
                  <a:pos x="12" y="16"/>
                </a:cxn>
                <a:cxn ang="0">
                  <a:pos x="13" y="13"/>
                </a:cxn>
                <a:cxn ang="0">
                  <a:pos x="17" y="9"/>
                </a:cxn>
                <a:cxn ang="0">
                  <a:pos x="22" y="9"/>
                </a:cxn>
                <a:cxn ang="0">
                  <a:pos x="27" y="9"/>
                </a:cxn>
                <a:cxn ang="0">
                  <a:pos x="29" y="11"/>
                </a:cxn>
                <a:cxn ang="0">
                  <a:pos x="33" y="16"/>
                </a:cxn>
                <a:cxn ang="0">
                  <a:pos x="33" y="18"/>
                </a:cxn>
                <a:cxn ang="0">
                  <a:pos x="33" y="18"/>
                </a:cxn>
                <a:cxn ang="0">
                  <a:pos x="35" y="24"/>
                </a:cxn>
                <a:cxn ang="0">
                  <a:pos x="36" y="38"/>
                </a:cxn>
                <a:cxn ang="0">
                  <a:pos x="36" y="39"/>
                </a:cxn>
                <a:cxn ang="0">
                  <a:pos x="38" y="43"/>
                </a:cxn>
                <a:cxn ang="0">
                  <a:pos x="40" y="45"/>
                </a:cxn>
                <a:cxn ang="0">
                  <a:pos x="43" y="46"/>
                </a:cxn>
                <a:cxn ang="0">
                  <a:pos x="43" y="46"/>
                </a:cxn>
                <a:cxn ang="0">
                  <a:pos x="39" y="40"/>
                </a:cxn>
              </a:cxnLst>
              <a:rect l="0" t="0" r="r" b="b"/>
              <a:pathLst>
                <a:path w="44" h="46">
                  <a:moveTo>
                    <a:pt x="39" y="40"/>
                  </a:moveTo>
                  <a:cubicBezTo>
                    <a:pt x="39" y="40"/>
                    <a:pt x="39" y="39"/>
                    <a:pt x="39" y="38"/>
                  </a:cubicBezTo>
                  <a:cubicBezTo>
                    <a:pt x="39" y="33"/>
                    <a:pt x="39" y="28"/>
                    <a:pt x="40" y="24"/>
                  </a:cubicBezTo>
                  <a:cubicBezTo>
                    <a:pt x="40" y="21"/>
                    <a:pt x="41" y="19"/>
                    <a:pt x="41" y="16"/>
                  </a:cubicBezTo>
                  <a:cubicBezTo>
                    <a:pt x="41" y="16"/>
                    <a:pt x="41" y="16"/>
                    <a:pt x="41" y="15"/>
                  </a:cubicBezTo>
                  <a:cubicBezTo>
                    <a:pt x="41" y="15"/>
                    <a:pt x="41" y="15"/>
                    <a:pt x="41" y="15"/>
                  </a:cubicBezTo>
                  <a:cubicBezTo>
                    <a:pt x="42" y="14"/>
                    <a:pt x="42" y="14"/>
                    <a:pt x="42" y="13"/>
                  </a:cubicBezTo>
                  <a:cubicBezTo>
                    <a:pt x="43" y="11"/>
                    <a:pt x="43" y="9"/>
                    <a:pt x="44" y="7"/>
                  </a:cubicBezTo>
                  <a:cubicBezTo>
                    <a:pt x="44" y="6"/>
                    <a:pt x="44" y="6"/>
                    <a:pt x="43" y="5"/>
                  </a:cubicBezTo>
                  <a:cubicBezTo>
                    <a:pt x="43" y="4"/>
                    <a:pt x="42" y="3"/>
                    <a:pt x="41" y="2"/>
                  </a:cubicBezTo>
                  <a:cubicBezTo>
                    <a:pt x="41" y="2"/>
                    <a:pt x="40" y="1"/>
                    <a:pt x="39" y="0"/>
                  </a:cubicBezTo>
                  <a:cubicBezTo>
                    <a:pt x="23" y="0"/>
                    <a:pt x="23" y="0"/>
                    <a:pt x="23" y="0"/>
                  </a:cubicBezTo>
                  <a:cubicBezTo>
                    <a:pt x="22" y="1"/>
                    <a:pt x="22" y="1"/>
                    <a:pt x="22" y="1"/>
                  </a:cubicBezTo>
                  <a:cubicBezTo>
                    <a:pt x="21" y="0"/>
                    <a:pt x="21" y="0"/>
                    <a:pt x="21" y="0"/>
                  </a:cubicBezTo>
                  <a:cubicBezTo>
                    <a:pt x="5" y="0"/>
                    <a:pt x="5" y="0"/>
                    <a:pt x="5" y="0"/>
                  </a:cubicBezTo>
                  <a:cubicBezTo>
                    <a:pt x="4" y="1"/>
                    <a:pt x="4" y="2"/>
                    <a:pt x="3" y="3"/>
                  </a:cubicBezTo>
                  <a:cubicBezTo>
                    <a:pt x="2" y="4"/>
                    <a:pt x="1" y="5"/>
                    <a:pt x="0" y="7"/>
                  </a:cubicBezTo>
                  <a:cubicBezTo>
                    <a:pt x="1" y="9"/>
                    <a:pt x="2" y="12"/>
                    <a:pt x="3" y="15"/>
                  </a:cubicBezTo>
                  <a:cubicBezTo>
                    <a:pt x="3" y="15"/>
                    <a:pt x="3" y="15"/>
                    <a:pt x="3" y="15"/>
                  </a:cubicBezTo>
                  <a:cubicBezTo>
                    <a:pt x="3" y="15"/>
                    <a:pt x="3" y="15"/>
                    <a:pt x="3" y="16"/>
                  </a:cubicBezTo>
                  <a:cubicBezTo>
                    <a:pt x="3" y="16"/>
                    <a:pt x="3" y="16"/>
                    <a:pt x="3" y="17"/>
                  </a:cubicBezTo>
                  <a:cubicBezTo>
                    <a:pt x="4" y="19"/>
                    <a:pt x="4" y="22"/>
                    <a:pt x="5" y="24"/>
                  </a:cubicBezTo>
                  <a:cubicBezTo>
                    <a:pt x="5" y="28"/>
                    <a:pt x="5" y="33"/>
                    <a:pt x="5" y="38"/>
                  </a:cubicBezTo>
                  <a:cubicBezTo>
                    <a:pt x="5" y="39"/>
                    <a:pt x="5" y="40"/>
                    <a:pt x="5" y="40"/>
                  </a:cubicBezTo>
                  <a:cubicBezTo>
                    <a:pt x="5" y="43"/>
                    <a:pt x="3" y="44"/>
                    <a:pt x="1" y="46"/>
                  </a:cubicBezTo>
                  <a:cubicBezTo>
                    <a:pt x="2" y="46"/>
                    <a:pt x="2" y="46"/>
                    <a:pt x="2" y="46"/>
                  </a:cubicBezTo>
                  <a:cubicBezTo>
                    <a:pt x="3" y="46"/>
                    <a:pt x="4" y="45"/>
                    <a:pt x="5" y="45"/>
                  </a:cubicBezTo>
                  <a:cubicBezTo>
                    <a:pt x="6" y="45"/>
                    <a:pt x="6" y="44"/>
                    <a:pt x="7" y="44"/>
                  </a:cubicBezTo>
                  <a:cubicBezTo>
                    <a:pt x="8" y="42"/>
                    <a:pt x="9" y="41"/>
                    <a:pt x="9" y="39"/>
                  </a:cubicBezTo>
                  <a:cubicBezTo>
                    <a:pt x="9" y="39"/>
                    <a:pt x="9" y="39"/>
                    <a:pt x="9" y="38"/>
                  </a:cubicBezTo>
                  <a:cubicBezTo>
                    <a:pt x="9" y="33"/>
                    <a:pt x="9" y="28"/>
                    <a:pt x="10" y="24"/>
                  </a:cubicBezTo>
                  <a:cubicBezTo>
                    <a:pt x="10" y="22"/>
                    <a:pt x="10" y="21"/>
                    <a:pt x="11" y="19"/>
                  </a:cubicBezTo>
                  <a:cubicBezTo>
                    <a:pt x="11" y="19"/>
                    <a:pt x="11" y="18"/>
                    <a:pt x="11" y="18"/>
                  </a:cubicBezTo>
                  <a:cubicBezTo>
                    <a:pt x="11" y="17"/>
                    <a:pt x="12" y="16"/>
                    <a:pt x="12" y="16"/>
                  </a:cubicBezTo>
                  <a:cubicBezTo>
                    <a:pt x="12" y="14"/>
                    <a:pt x="13" y="13"/>
                    <a:pt x="13" y="13"/>
                  </a:cubicBezTo>
                  <a:cubicBezTo>
                    <a:pt x="15" y="10"/>
                    <a:pt x="16" y="10"/>
                    <a:pt x="17" y="9"/>
                  </a:cubicBezTo>
                  <a:cubicBezTo>
                    <a:pt x="18" y="9"/>
                    <a:pt x="20" y="9"/>
                    <a:pt x="22" y="9"/>
                  </a:cubicBezTo>
                  <a:cubicBezTo>
                    <a:pt x="24" y="9"/>
                    <a:pt x="26" y="9"/>
                    <a:pt x="27" y="9"/>
                  </a:cubicBezTo>
                  <a:cubicBezTo>
                    <a:pt x="28" y="10"/>
                    <a:pt x="29" y="10"/>
                    <a:pt x="29" y="11"/>
                  </a:cubicBezTo>
                  <a:cubicBezTo>
                    <a:pt x="30" y="11"/>
                    <a:pt x="32" y="13"/>
                    <a:pt x="33" y="16"/>
                  </a:cubicBezTo>
                  <a:cubicBezTo>
                    <a:pt x="33" y="16"/>
                    <a:pt x="33" y="17"/>
                    <a:pt x="33" y="18"/>
                  </a:cubicBezTo>
                  <a:cubicBezTo>
                    <a:pt x="33" y="18"/>
                    <a:pt x="33" y="18"/>
                    <a:pt x="33" y="18"/>
                  </a:cubicBezTo>
                  <a:cubicBezTo>
                    <a:pt x="34" y="20"/>
                    <a:pt x="34" y="22"/>
                    <a:pt x="35" y="24"/>
                  </a:cubicBezTo>
                  <a:cubicBezTo>
                    <a:pt x="35" y="28"/>
                    <a:pt x="36" y="33"/>
                    <a:pt x="36" y="38"/>
                  </a:cubicBezTo>
                  <a:cubicBezTo>
                    <a:pt x="36" y="39"/>
                    <a:pt x="36" y="39"/>
                    <a:pt x="36" y="39"/>
                  </a:cubicBezTo>
                  <a:cubicBezTo>
                    <a:pt x="36" y="41"/>
                    <a:pt x="36" y="42"/>
                    <a:pt x="38" y="43"/>
                  </a:cubicBezTo>
                  <a:cubicBezTo>
                    <a:pt x="38" y="44"/>
                    <a:pt x="39" y="45"/>
                    <a:pt x="40" y="45"/>
                  </a:cubicBezTo>
                  <a:cubicBezTo>
                    <a:pt x="41" y="45"/>
                    <a:pt x="42" y="46"/>
                    <a:pt x="43" y="46"/>
                  </a:cubicBezTo>
                  <a:cubicBezTo>
                    <a:pt x="43" y="46"/>
                    <a:pt x="43" y="46"/>
                    <a:pt x="43" y="46"/>
                  </a:cubicBezTo>
                  <a:cubicBezTo>
                    <a:pt x="41" y="44"/>
                    <a:pt x="40" y="43"/>
                    <a:pt x="39" y="4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83" name="Freeform 307"/>
            <p:cNvSpPr>
              <a:spLocks/>
            </p:cNvSpPr>
            <p:nvPr/>
          </p:nvSpPr>
          <p:spPr bwMode="auto">
            <a:xfrm>
              <a:off x="1222365" y="4938684"/>
              <a:ext cx="57149" cy="23813"/>
            </a:xfrm>
            <a:custGeom>
              <a:avLst/>
              <a:gdLst/>
              <a:ahLst/>
              <a:cxnLst>
                <a:cxn ang="0">
                  <a:pos x="24" y="18"/>
                </a:cxn>
                <a:cxn ang="0">
                  <a:pos x="29" y="16"/>
                </a:cxn>
                <a:cxn ang="0">
                  <a:pos x="29" y="16"/>
                </a:cxn>
                <a:cxn ang="0">
                  <a:pos x="33" y="16"/>
                </a:cxn>
                <a:cxn ang="0">
                  <a:pos x="34" y="12"/>
                </a:cxn>
                <a:cxn ang="0">
                  <a:pos x="35" y="11"/>
                </a:cxn>
                <a:cxn ang="0">
                  <a:pos x="37" y="9"/>
                </a:cxn>
                <a:cxn ang="0">
                  <a:pos x="37" y="8"/>
                </a:cxn>
                <a:cxn ang="0">
                  <a:pos x="39" y="7"/>
                </a:cxn>
                <a:cxn ang="0">
                  <a:pos x="43" y="4"/>
                </a:cxn>
                <a:cxn ang="0">
                  <a:pos x="38" y="2"/>
                </a:cxn>
                <a:cxn ang="0">
                  <a:pos x="35" y="1"/>
                </a:cxn>
                <a:cxn ang="0">
                  <a:pos x="34" y="0"/>
                </a:cxn>
                <a:cxn ang="0">
                  <a:pos x="33" y="0"/>
                </a:cxn>
                <a:cxn ang="0">
                  <a:pos x="10" y="0"/>
                </a:cxn>
                <a:cxn ang="0">
                  <a:pos x="8" y="0"/>
                </a:cxn>
                <a:cxn ang="0">
                  <a:pos x="7" y="1"/>
                </a:cxn>
                <a:cxn ang="0">
                  <a:pos x="7" y="1"/>
                </a:cxn>
                <a:cxn ang="0">
                  <a:pos x="5" y="2"/>
                </a:cxn>
                <a:cxn ang="0">
                  <a:pos x="0" y="4"/>
                </a:cxn>
                <a:cxn ang="0">
                  <a:pos x="3" y="7"/>
                </a:cxn>
                <a:cxn ang="0">
                  <a:pos x="4" y="7"/>
                </a:cxn>
                <a:cxn ang="0">
                  <a:pos x="5" y="8"/>
                </a:cxn>
                <a:cxn ang="0">
                  <a:pos x="8" y="11"/>
                </a:cxn>
                <a:cxn ang="0">
                  <a:pos x="8" y="12"/>
                </a:cxn>
                <a:cxn ang="0">
                  <a:pos x="10" y="16"/>
                </a:cxn>
                <a:cxn ang="0">
                  <a:pos x="13" y="16"/>
                </a:cxn>
                <a:cxn ang="0">
                  <a:pos x="14" y="16"/>
                </a:cxn>
                <a:cxn ang="0">
                  <a:pos x="18" y="18"/>
                </a:cxn>
              </a:cxnLst>
              <a:rect l="0" t="0" r="r" b="b"/>
              <a:pathLst>
                <a:path w="43" h="18">
                  <a:moveTo>
                    <a:pt x="24" y="18"/>
                  </a:moveTo>
                  <a:cubicBezTo>
                    <a:pt x="25" y="17"/>
                    <a:pt x="27" y="16"/>
                    <a:pt x="29" y="16"/>
                  </a:cubicBezTo>
                  <a:cubicBezTo>
                    <a:pt x="29" y="16"/>
                    <a:pt x="29" y="16"/>
                    <a:pt x="29" y="16"/>
                  </a:cubicBezTo>
                  <a:cubicBezTo>
                    <a:pt x="30" y="16"/>
                    <a:pt x="31" y="16"/>
                    <a:pt x="33" y="16"/>
                  </a:cubicBezTo>
                  <a:cubicBezTo>
                    <a:pt x="33" y="14"/>
                    <a:pt x="34" y="13"/>
                    <a:pt x="34" y="12"/>
                  </a:cubicBezTo>
                  <a:cubicBezTo>
                    <a:pt x="34" y="11"/>
                    <a:pt x="35" y="11"/>
                    <a:pt x="35" y="11"/>
                  </a:cubicBezTo>
                  <a:cubicBezTo>
                    <a:pt x="35" y="10"/>
                    <a:pt x="36" y="9"/>
                    <a:pt x="37" y="9"/>
                  </a:cubicBezTo>
                  <a:cubicBezTo>
                    <a:pt x="37" y="8"/>
                    <a:pt x="37" y="8"/>
                    <a:pt x="37" y="8"/>
                  </a:cubicBezTo>
                  <a:cubicBezTo>
                    <a:pt x="38" y="8"/>
                    <a:pt x="38" y="8"/>
                    <a:pt x="39" y="7"/>
                  </a:cubicBezTo>
                  <a:cubicBezTo>
                    <a:pt x="40" y="6"/>
                    <a:pt x="42" y="5"/>
                    <a:pt x="43" y="4"/>
                  </a:cubicBezTo>
                  <a:cubicBezTo>
                    <a:pt x="41" y="3"/>
                    <a:pt x="39" y="2"/>
                    <a:pt x="38" y="2"/>
                  </a:cubicBezTo>
                  <a:cubicBezTo>
                    <a:pt x="36" y="1"/>
                    <a:pt x="35" y="1"/>
                    <a:pt x="35" y="1"/>
                  </a:cubicBezTo>
                  <a:cubicBezTo>
                    <a:pt x="35" y="1"/>
                    <a:pt x="35" y="0"/>
                    <a:pt x="34" y="0"/>
                  </a:cubicBezTo>
                  <a:cubicBezTo>
                    <a:pt x="34" y="0"/>
                    <a:pt x="33" y="0"/>
                    <a:pt x="33" y="0"/>
                  </a:cubicBezTo>
                  <a:cubicBezTo>
                    <a:pt x="10" y="0"/>
                    <a:pt x="10" y="0"/>
                    <a:pt x="10" y="0"/>
                  </a:cubicBezTo>
                  <a:cubicBezTo>
                    <a:pt x="9" y="0"/>
                    <a:pt x="9" y="0"/>
                    <a:pt x="8" y="0"/>
                  </a:cubicBezTo>
                  <a:cubicBezTo>
                    <a:pt x="8" y="0"/>
                    <a:pt x="7" y="1"/>
                    <a:pt x="7" y="1"/>
                  </a:cubicBezTo>
                  <a:cubicBezTo>
                    <a:pt x="7" y="1"/>
                    <a:pt x="7" y="1"/>
                    <a:pt x="7" y="1"/>
                  </a:cubicBezTo>
                  <a:cubicBezTo>
                    <a:pt x="7" y="1"/>
                    <a:pt x="6" y="1"/>
                    <a:pt x="5" y="2"/>
                  </a:cubicBezTo>
                  <a:cubicBezTo>
                    <a:pt x="3" y="2"/>
                    <a:pt x="2" y="3"/>
                    <a:pt x="0" y="4"/>
                  </a:cubicBezTo>
                  <a:cubicBezTo>
                    <a:pt x="1" y="5"/>
                    <a:pt x="2" y="6"/>
                    <a:pt x="3" y="7"/>
                  </a:cubicBezTo>
                  <a:cubicBezTo>
                    <a:pt x="3" y="7"/>
                    <a:pt x="4" y="7"/>
                    <a:pt x="4" y="7"/>
                  </a:cubicBezTo>
                  <a:cubicBezTo>
                    <a:pt x="4" y="8"/>
                    <a:pt x="5" y="8"/>
                    <a:pt x="5" y="8"/>
                  </a:cubicBezTo>
                  <a:cubicBezTo>
                    <a:pt x="6" y="9"/>
                    <a:pt x="7" y="10"/>
                    <a:pt x="8" y="11"/>
                  </a:cubicBezTo>
                  <a:cubicBezTo>
                    <a:pt x="8" y="11"/>
                    <a:pt x="8" y="11"/>
                    <a:pt x="8" y="12"/>
                  </a:cubicBezTo>
                  <a:cubicBezTo>
                    <a:pt x="9" y="13"/>
                    <a:pt x="10" y="14"/>
                    <a:pt x="10" y="16"/>
                  </a:cubicBezTo>
                  <a:cubicBezTo>
                    <a:pt x="11" y="16"/>
                    <a:pt x="12" y="16"/>
                    <a:pt x="13" y="16"/>
                  </a:cubicBezTo>
                  <a:cubicBezTo>
                    <a:pt x="14" y="16"/>
                    <a:pt x="14" y="16"/>
                    <a:pt x="14" y="16"/>
                  </a:cubicBezTo>
                  <a:cubicBezTo>
                    <a:pt x="15" y="16"/>
                    <a:pt x="17" y="17"/>
                    <a:pt x="18" y="18"/>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84" name="Freeform 308"/>
            <p:cNvSpPr>
              <a:spLocks/>
            </p:cNvSpPr>
            <p:nvPr/>
          </p:nvSpPr>
          <p:spPr bwMode="auto">
            <a:xfrm>
              <a:off x="1225540" y="4960908"/>
              <a:ext cx="20637" cy="14288"/>
            </a:xfrm>
            <a:custGeom>
              <a:avLst/>
              <a:gdLst/>
              <a:ahLst/>
              <a:cxnLst>
                <a:cxn ang="0">
                  <a:pos x="7" y="3"/>
                </a:cxn>
                <a:cxn ang="0">
                  <a:pos x="7" y="4"/>
                </a:cxn>
                <a:cxn ang="0">
                  <a:pos x="5" y="6"/>
                </a:cxn>
                <a:cxn ang="0">
                  <a:pos x="3" y="8"/>
                </a:cxn>
                <a:cxn ang="0">
                  <a:pos x="2" y="8"/>
                </a:cxn>
                <a:cxn ang="0">
                  <a:pos x="0" y="9"/>
                </a:cxn>
                <a:cxn ang="0">
                  <a:pos x="0" y="9"/>
                </a:cxn>
                <a:cxn ang="0">
                  <a:pos x="0" y="9"/>
                </a:cxn>
                <a:cxn ang="0">
                  <a:pos x="2" y="9"/>
                </a:cxn>
                <a:cxn ang="0">
                  <a:pos x="3" y="9"/>
                </a:cxn>
                <a:cxn ang="0">
                  <a:pos x="7" y="10"/>
                </a:cxn>
                <a:cxn ang="0">
                  <a:pos x="12" y="10"/>
                </a:cxn>
                <a:cxn ang="0">
                  <a:pos x="15" y="8"/>
                </a:cxn>
                <a:cxn ang="0">
                  <a:pos x="16" y="5"/>
                </a:cxn>
                <a:cxn ang="0">
                  <a:pos x="16" y="3"/>
                </a:cxn>
                <a:cxn ang="0">
                  <a:pos x="16" y="3"/>
                </a:cxn>
                <a:cxn ang="0">
                  <a:pos x="12" y="0"/>
                </a:cxn>
                <a:cxn ang="0">
                  <a:pos x="8" y="0"/>
                </a:cxn>
                <a:cxn ang="0">
                  <a:pos x="7" y="3"/>
                </a:cxn>
              </a:cxnLst>
              <a:rect l="0" t="0" r="r" b="b"/>
              <a:pathLst>
                <a:path w="16" h="10">
                  <a:moveTo>
                    <a:pt x="7" y="3"/>
                  </a:moveTo>
                  <a:cubicBezTo>
                    <a:pt x="7" y="3"/>
                    <a:pt x="7" y="4"/>
                    <a:pt x="7" y="4"/>
                  </a:cubicBezTo>
                  <a:cubicBezTo>
                    <a:pt x="6" y="5"/>
                    <a:pt x="6" y="6"/>
                    <a:pt x="5" y="6"/>
                  </a:cubicBezTo>
                  <a:cubicBezTo>
                    <a:pt x="4" y="7"/>
                    <a:pt x="4" y="7"/>
                    <a:pt x="3" y="8"/>
                  </a:cubicBezTo>
                  <a:cubicBezTo>
                    <a:pt x="3" y="8"/>
                    <a:pt x="2" y="8"/>
                    <a:pt x="2" y="8"/>
                  </a:cubicBezTo>
                  <a:cubicBezTo>
                    <a:pt x="1" y="9"/>
                    <a:pt x="1" y="9"/>
                    <a:pt x="0" y="9"/>
                  </a:cubicBezTo>
                  <a:cubicBezTo>
                    <a:pt x="0" y="9"/>
                    <a:pt x="0" y="9"/>
                    <a:pt x="0" y="9"/>
                  </a:cubicBezTo>
                  <a:cubicBezTo>
                    <a:pt x="0" y="9"/>
                    <a:pt x="0" y="9"/>
                    <a:pt x="0" y="9"/>
                  </a:cubicBezTo>
                  <a:cubicBezTo>
                    <a:pt x="1" y="9"/>
                    <a:pt x="1" y="9"/>
                    <a:pt x="2" y="9"/>
                  </a:cubicBezTo>
                  <a:cubicBezTo>
                    <a:pt x="2" y="9"/>
                    <a:pt x="3" y="9"/>
                    <a:pt x="3" y="9"/>
                  </a:cubicBezTo>
                  <a:cubicBezTo>
                    <a:pt x="4" y="10"/>
                    <a:pt x="6" y="10"/>
                    <a:pt x="7" y="10"/>
                  </a:cubicBezTo>
                  <a:cubicBezTo>
                    <a:pt x="12" y="10"/>
                    <a:pt x="12" y="10"/>
                    <a:pt x="12" y="10"/>
                  </a:cubicBezTo>
                  <a:cubicBezTo>
                    <a:pt x="13" y="9"/>
                    <a:pt x="14" y="9"/>
                    <a:pt x="15" y="8"/>
                  </a:cubicBezTo>
                  <a:cubicBezTo>
                    <a:pt x="16" y="7"/>
                    <a:pt x="16" y="6"/>
                    <a:pt x="16" y="5"/>
                  </a:cubicBezTo>
                  <a:cubicBezTo>
                    <a:pt x="16" y="4"/>
                    <a:pt x="16" y="4"/>
                    <a:pt x="16" y="3"/>
                  </a:cubicBezTo>
                  <a:cubicBezTo>
                    <a:pt x="16" y="3"/>
                    <a:pt x="16" y="3"/>
                    <a:pt x="16" y="3"/>
                  </a:cubicBezTo>
                  <a:cubicBezTo>
                    <a:pt x="15" y="1"/>
                    <a:pt x="13" y="0"/>
                    <a:pt x="12" y="0"/>
                  </a:cubicBezTo>
                  <a:cubicBezTo>
                    <a:pt x="10" y="0"/>
                    <a:pt x="9" y="0"/>
                    <a:pt x="8" y="0"/>
                  </a:cubicBezTo>
                  <a:cubicBezTo>
                    <a:pt x="8" y="1"/>
                    <a:pt x="8" y="2"/>
                    <a:pt x="7" y="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85" name="Freeform 309"/>
            <p:cNvSpPr>
              <a:spLocks/>
            </p:cNvSpPr>
            <p:nvPr/>
          </p:nvSpPr>
          <p:spPr bwMode="auto">
            <a:xfrm>
              <a:off x="1254116" y="4960908"/>
              <a:ext cx="23813" cy="14288"/>
            </a:xfrm>
            <a:custGeom>
              <a:avLst/>
              <a:gdLst/>
              <a:ahLst/>
              <a:cxnLst>
                <a:cxn ang="0">
                  <a:pos x="0" y="5"/>
                </a:cxn>
                <a:cxn ang="0">
                  <a:pos x="1" y="8"/>
                </a:cxn>
                <a:cxn ang="0">
                  <a:pos x="4" y="10"/>
                </a:cxn>
                <a:cxn ang="0">
                  <a:pos x="9" y="10"/>
                </a:cxn>
                <a:cxn ang="0">
                  <a:pos x="13" y="9"/>
                </a:cxn>
                <a:cxn ang="0">
                  <a:pos x="15" y="9"/>
                </a:cxn>
                <a:cxn ang="0">
                  <a:pos x="16" y="9"/>
                </a:cxn>
                <a:cxn ang="0">
                  <a:pos x="17" y="9"/>
                </a:cxn>
                <a:cxn ang="0">
                  <a:pos x="16" y="9"/>
                </a:cxn>
                <a:cxn ang="0">
                  <a:pos x="15" y="8"/>
                </a:cxn>
                <a:cxn ang="0">
                  <a:pos x="14" y="8"/>
                </a:cxn>
                <a:cxn ang="0">
                  <a:pos x="13" y="8"/>
                </a:cxn>
                <a:cxn ang="0">
                  <a:pos x="9" y="4"/>
                </a:cxn>
                <a:cxn ang="0">
                  <a:pos x="9" y="3"/>
                </a:cxn>
                <a:cxn ang="0">
                  <a:pos x="9" y="0"/>
                </a:cxn>
                <a:cxn ang="0">
                  <a:pos x="5" y="0"/>
                </a:cxn>
                <a:cxn ang="0">
                  <a:pos x="1" y="3"/>
                </a:cxn>
                <a:cxn ang="0">
                  <a:pos x="0" y="3"/>
                </a:cxn>
                <a:cxn ang="0">
                  <a:pos x="0" y="5"/>
                </a:cxn>
              </a:cxnLst>
              <a:rect l="0" t="0" r="r" b="b"/>
              <a:pathLst>
                <a:path w="17" h="10">
                  <a:moveTo>
                    <a:pt x="0" y="5"/>
                  </a:moveTo>
                  <a:cubicBezTo>
                    <a:pt x="0" y="6"/>
                    <a:pt x="1" y="7"/>
                    <a:pt x="1" y="8"/>
                  </a:cubicBezTo>
                  <a:cubicBezTo>
                    <a:pt x="2" y="9"/>
                    <a:pt x="3" y="9"/>
                    <a:pt x="4" y="10"/>
                  </a:cubicBezTo>
                  <a:cubicBezTo>
                    <a:pt x="9" y="10"/>
                    <a:pt x="9" y="10"/>
                    <a:pt x="9" y="10"/>
                  </a:cubicBezTo>
                  <a:cubicBezTo>
                    <a:pt x="11" y="10"/>
                    <a:pt x="12" y="10"/>
                    <a:pt x="13" y="9"/>
                  </a:cubicBezTo>
                  <a:cubicBezTo>
                    <a:pt x="14" y="9"/>
                    <a:pt x="14" y="9"/>
                    <a:pt x="15" y="9"/>
                  </a:cubicBezTo>
                  <a:cubicBezTo>
                    <a:pt x="15" y="9"/>
                    <a:pt x="16" y="9"/>
                    <a:pt x="16" y="9"/>
                  </a:cubicBezTo>
                  <a:cubicBezTo>
                    <a:pt x="17" y="9"/>
                    <a:pt x="17" y="9"/>
                    <a:pt x="17" y="9"/>
                  </a:cubicBezTo>
                  <a:cubicBezTo>
                    <a:pt x="17" y="9"/>
                    <a:pt x="17" y="9"/>
                    <a:pt x="16" y="9"/>
                  </a:cubicBezTo>
                  <a:cubicBezTo>
                    <a:pt x="16" y="9"/>
                    <a:pt x="15" y="8"/>
                    <a:pt x="15" y="8"/>
                  </a:cubicBezTo>
                  <a:cubicBezTo>
                    <a:pt x="14" y="8"/>
                    <a:pt x="14" y="8"/>
                    <a:pt x="14" y="8"/>
                  </a:cubicBezTo>
                  <a:cubicBezTo>
                    <a:pt x="14" y="8"/>
                    <a:pt x="13" y="8"/>
                    <a:pt x="13" y="8"/>
                  </a:cubicBezTo>
                  <a:cubicBezTo>
                    <a:pt x="12" y="7"/>
                    <a:pt x="10" y="5"/>
                    <a:pt x="9" y="4"/>
                  </a:cubicBezTo>
                  <a:cubicBezTo>
                    <a:pt x="9" y="4"/>
                    <a:pt x="9" y="3"/>
                    <a:pt x="9" y="3"/>
                  </a:cubicBezTo>
                  <a:cubicBezTo>
                    <a:pt x="9" y="2"/>
                    <a:pt x="9" y="1"/>
                    <a:pt x="9" y="0"/>
                  </a:cubicBezTo>
                  <a:cubicBezTo>
                    <a:pt x="7" y="0"/>
                    <a:pt x="6" y="0"/>
                    <a:pt x="5" y="0"/>
                  </a:cubicBezTo>
                  <a:cubicBezTo>
                    <a:pt x="3" y="0"/>
                    <a:pt x="1" y="1"/>
                    <a:pt x="1" y="3"/>
                  </a:cubicBezTo>
                  <a:cubicBezTo>
                    <a:pt x="1" y="3"/>
                    <a:pt x="1" y="3"/>
                    <a:pt x="0" y="3"/>
                  </a:cubicBezTo>
                  <a:cubicBezTo>
                    <a:pt x="0" y="4"/>
                    <a:pt x="0" y="4"/>
                    <a:pt x="0" y="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86" name="Freeform 310"/>
            <p:cNvSpPr>
              <a:spLocks/>
            </p:cNvSpPr>
            <p:nvPr/>
          </p:nvSpPr>
          <p:spPr bwMode="auto">
            <a:xfrm>
              <a:off x="1390639" y="5057746"/>
              <a:ext cx="12699" cy="14288"/>
            </a:xfrm>
            <a:custGeom>
              <a:avLst/>
              <a:gdLst/>
              <a:ahLst/>
              <a:cxnLst>
                <a:cxn ang="0">
                  <a:pos x="3" y="0"/>
                </a:cxn>
                <a:cxn ang="0">
                  <a:pos x="3" y="1"/>
                </a:cxn>
                <a:cxn ang="0">
                  <a:pos x="0" y="6"/>
                </a:cxn>
                <a:cxn ang="0">
                  <a:pos x="5" y="11"/>
                </a:cxn>
                <a:cxn ang="0">
                  <a:pos x="10" y="6"/>
                </a:cxn>
                <a:cxn ang="0">
                  <a:pos x="7" y="1"/>
                </a:cxn>
                <a:cxn ang="0">
                  <a:pos x="7" y="1"/>
                </a:cxn>
                <a:cxn ang="0">
                  <a:pos x="6" y="1"/>
                </a:cxn>
                <a:cxn ang="0">
                  <a:pos x="3" y="0"/>
                </a:cxn>
              </a:cxnLst>
              <a:rect l="0" t="0" r="r" b="b"/>
              <a:pathLst>
                <a:path w="10" h="11">
                  <a:moveTo>
                    <a:pt x="3" y="0"/>
                  </a:moveTo>
                  <a:cubicBezTo>
                    <a:pt x="3" y="1"/>
                    <a:pt x="3" y="1"/>
                    <a:pt x="3" y="1"/>
                  </a:cubicBezTo>
                  <a:cubicBezTo>
                    <a:pt x="1" y="2"/>
                    <a:pt x="0" y="4"/>
                    <a:pt x="0" y="6"/>
                  </a:cubicBezTo>
                  <a:cubicBezTo>
                    <a:pt x="0" y="8"/>
                    <a:pt x="2" y="11"/>
                    <a:pt x="5" y="11"/>
                  </a:cubicBezTo>
                  <a:cubicBezTo>
                    <a:pt x="8" y="11"/>
                    <a:pt x="10" y="8"/>
                    <a:pt x="10" y="6"/>
                  </a:cubicBezTo>
                  <a:cubicBezTo>
                    <a:pt x="10" y="4"/>
                    <a:pt x="9" y="2"/>
                    <a:pt x="7" y="1"/>
                  </a:cubicBezTo>
                  <a:cubicBezTo>
                    <a:pt x="7" y="1"/>
                    <a:pt x="7" y="1"/>
                    <a:pt x="7" y="1"/>
                  </a:cubicBezTo>
                  <a:cubicBezTo>
                    <a:pt x="6" y="1"/>
                    <a:pt x="6" y="1"/>
                    <a:pt x="6" y="1"/>
                  </a:cubicBezTo>
                  <a:cubicBezTo>
                    <a:pt x="5" y="1"/>
                    <a:pt x="4" y="1"/>
                    <a:pt x="3"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87" name="Freeform 311"/>
            <p:cNvSpPr>
              <a:spLocks/>
            </p:cNvSpPr>
            <p:nvPr/>
          </p:nvSpPr>
          <p:spPr bwMode="auto">
            <a:xfrm>
              <a:off x="1343014" y="5057746"/>
              <a:ext cx="6350" cy="14288"/>
            </a:xfrm>
            <a:custGeom>
              <a:avLst/>
              <a:gdLst/>
              <a:ahLst/>
              <a:cxnLst>
                <a:cxn ang="0">
                  <a:pos x="0" y="1"/>
                </a:cxn>
                <a:cxn ang="0">
                  <a:pos x="2" y="3"/>
                </a:cxn>
                <a:cxn ang="0">
                  <a:pos x="3" y="6"/>
                </a:cxn>
                <a:cxn ang="0">
                  <a:pos x="0" y="11"/>
                </a:cxn>
                <a:cxn ang="0">
                  <a:pos x="5" y="6"/>
                </a:cxn>
                <a:cxn ang="0">
                  <a:pos x="2" y="1"/>
                </a:cxn>
                <a:cxn ang="0">
                  <a:pos x="2" y="0"/>
                </a:cxn>
                <a:cxn ang="0">
                  <a:pos x="0" y="1"/>
                </a:cxn>
                <a:cxn ang="0">
                  <a:pos x="0" y="1"/>
                </a:cxn>
              </a:cxnLst>
              <a:rect l="0" t="0" r="r" b="b"/>
              <a:pathLst>
                <a:path w="5" h="11">
                  <a:moveTo>
                    <a:pt x="0" y="1"/>
                  </a:moveTo>
                  <a:cubicBezTo>
                    <a:pt x="1" y="1"/>
                    <a:pt x="2" y="2"/>
                    <a:pt x="2" y="3"/>
                  </a:cubicBezTo>
                  <a:cubicBezTo>
                    <a:pt x="3" y="4"/>
                    <a:pt x="3" y="5"/>
                    <a:pt x="3" y="6"/>
                  </a:cubicBezTo>
                  <a:cubicBezTo>
                    <a:pt x="3" y="8"/>
                    <a:pt x="2" y="9"/>
                    <a:pt x="0" y="11"/>
                  </a:cubicBezTo>
                  <a:cubicBezTo>
                    <a:pt x="3" y="10"/>
                    <a:pt x="5" y="8"/>
                    <a:pt x="5" y="6"/>
                  </a:cubicBezTo>
                  <a:cubicBezTo>
                    <a:pt x="5" y="4"/>
                    <a:pt x="4" y="2"/>
                    <a:pt x="2" y="1"/>
                  </a:cubicBezTo>
                  <a:cubicBezTo>
                    <a:pt x="2" y="0"/>
                    <a:pt x="2" y="0"/>
                    <a:pt x="2" y="0"/>
                  </a:cubicBezTo>
                  <a:cubicBezTo>
                    <a:pt x="2" y="1"/>
                    <a:pt x="1" y="1"/>
                    <a:pt x="0" y="1"/>
                  </a:cubicBezTo>
                  <a:cubicBezTo>
                    <a:pt x="0" y="1"/>
                    <a:pt x="0" y="1"/>
                    <a:pt x="0"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88" name="Freeform 312"/>
            <p:cNvSpPr>
              <a:spLocks/>
            </p:cNvSpPr>
            <p:nvPr/>
          </p:nvSpPr>
          <p:spPr bwMode="auto">
            <a:xfrm>
              <a:off x="1352540" y="5011708"/>
              <a:ext cx="34924" cy="60324"/>
            </a:xfrm>
            <a:custGeom>
              <a:avLst/>
              <a:gdLst/>
              <a:ahLst/>
              <a:cxnLst>
                <a:cxn ang="0">
                  <a:pos x="25" y="26"/>
                </a:cxn>
                <a:cxn ang="0">
                  <a:pos x="16" y="25"/>
                </a:cxn>
                <a:cxn ang="0">
                  <a:pos x="17" y="12"/>
                </a:cxn>
                <a:cxn ang="0">
                  <a:pos x="20" y="12"/>
                </a:cxn>
                <a:cxn ang="0">
                  <a:pos x="17" y="9"/>
                </a:cxn>
                <a:cxn ang="0">
                  <a:pos x="17" y="9"/>
                </a:cxn>
                <a:cxn ang="0">
                  <a:pos x="13" y="6"/>
                </a:cxn>
                <a:cxn ang="0">
                  <a:pos x="11" y="4"/>
                </a:cxn>
                <a:cxn ang="0">
                  <a:pos x="6" y="0"/>
                </a:cxn>
                <a:cxn ang="0">
                  <a:pos x="5" y="1"/>
                </a:cxn>
                <a:cxn ang="0">
                  <a:pos x="4" y="4"/>
                </a:cxn>
                <a:cxn ang="0">
                  <a:pos x="3" y="6"/>
                </a:cxn>
                <a:cxn ang="0">
                  <a:pos x="3" y="8"/>
                </a:cxn>
                <a:cxn ang="0">
                  <a:pos x="2" y="12"/>
                </a:cxn>
                <a:cxn ang="0">
                  <a:pos x="9" y="12"/>
                </a:cxn>
                <a:cxn ang="0">
                  <a:pos x="10" y="25"/>
                </a:cxn>
                <a:cxn ang="0">
                  <a:pos x="1" y="26"/>
                </a:cxn>
                <a:cxn ang="0">
                  <a:pos x="1" y="26"/>
                </a:cxn>
                <a:cxn ang="0">
                  <a:pos x="0" y="31"/>
                </a:cxn>
                <a:cxn ang="0">
                  <a:pos x="11" y="28"/>
                </a:cxn>
                <a:cxn ang="0">
                  <a:pos x="11" y="35"/>
                </a:cxn>
                <a:cxn ang="0">
                  <a:pos x="8" y="40"/>
                </a:cxn>
                <a:cxn ang="0">
                  <a:pos x="13" y="45"/>
                </a:cxn>
                <a:cxn ang="0">
                  <a:pos x="18" y="40"/>
                </a:cxn>
                <a:cxn ang="0">
                  <a:pos x="15" y="35"/>
                </a:cxn>
                <a:cxn ang="0">
                  <a:pos x="16" y="28"/>
                </a:cxn>
                <a:cxn ang="0">
                  <a:pos x="26" y="30"/>
                </a:cxn>
                <a:cxn ang="0">
                  <a:pos x="25" y="26"/>
                </a:cxn>
                <a:cxn ang="0">
                  <a:pos x="25" y="26"/>
                </a:cxn>
              </a:cxnLst>
              <a:rect l="0" t="0" r="r" b="b"/>
              <a:pathLst>
                <a:path w="26" h="45">
                  <a:moveTo>
                    <a:pt x="25" y="26"/>
                  </a:moveTo>
                  <a:cubicBezTo>
                    <a:pt x="23" y="26"/>
                    <a:pt x="20" y="25"/>
                    <a:pt x="16" y="25"/>
                  </a:cubicBezTo>
                  <a:cubicBezTo>
                    <a:pt x="17" y="12"/>
                    <a:pt x="17" y="12"/>
                    <a:pt x="17" y="12"/>
                  </a:cubicBezTo>
                  <a:cubicBezTo>
                    <a:pt x="20" y="12"/>
                    <a:pt x="20" y="12"/>
                    <a:pt x="20" y="12"/>
                  </a:cubicBezTo>
                  <a:cubicBezTo>
                    <a:pt x="19" y="11"/>
                    <a:pt x="18" y="10"/>
                    <a:pt x="17" y="9"/>
                  </a:cubicBezTo>
                  <a:cubicBezTo>
                    <a:pt x="17" y="9"/>
                    <a:pt x="17" y="9"/>
                    <a:pt x="17" y="9"/>
                  </a:cubicBezTo>
                  <a:cubicBezTo>
                    <a:pt x="16" y="8"/>
                    <a:pt x="14" y="7"/>
                    <a:pt x="13" y="6"/>
                  </a:cubicBezTo>
                  <a:cubicBezTo>
                    <a:pt x="12" y="5"/>
                    <a:pt x="12" y="5"/>
                    <a:pt x="11" y="4"/>
                  </a:cubicBezTo>
                  <a:cubicBezTo>
                    <a:pt x="10" y="3"/>
                    <a:pt x="8" y="2"/>
                    <a:pt x="6" y="0"/>
                  </a:cubicBezTo>
                  <a:cubicBezTo>
                    <a:pt x="6" y="1"/>
                    <a:pt x="5" y="1"/>
                    <a:pt x="5" y="1"/>
                  </a:cubicBezTo>
                  <a:cubicBezTo>
                    <a:pt x="5" y="2"/>
                    <a:pt x="4" y="3"/>
                    <a:pt x="4" y="4"/>
                  </a:cubicBezTo>
                  <a:cubicBezTo>
                    <a:pt x="4" y="4"/>
                    <a:pt x="3" y="5"/>
                    <a:pt x="3" y="6"/>
                  </a:cubicBezTo>
                  <a:cubicBezTo>
                    <a:pt x="3" y="6"/>
                    <a:pt x="3" y="7"/>
                    <a:pt x="3" y="8"/>
                  </a:cubicBezTo>
                  <a:cubicBezTo>
                    <a:pt x="2" y="9"/>
                    <a:pt x="2" y="11"/>
                    <a:pt x="2" y="12"/>
                  </a:cubicBezTo>
                  <a:cubicBezTo>
                    <a:pt x="9" y="12"/>
                    <a:pt x="9" y="12"/>
                    <a:pt x="9" y="12"/>
                  </a:cubicBezTo>
                  <a:cubicBezTo>
                    <a:pt x="10" y="25"/>
                    <a:pt x="10" y="25"/>
                    <a:pt x="10" y="25"/>
                  </a:cubicBezTo>
                  <a:cubicBezTo>
                    <a:pt x="7" y="25"/>
                    <a:pt x="3" y="26"/>
                    <a:pt x="1" y="26"/>
                  </a:cubicBezTo>
                  <a:cubicBezTo>
                    <a:pt x="1" y="26"/>
                    <a:pt x="1" y="26"/>
                    <a:pt x="1" y="26"/>
                  </a:cubicBezTo>
                  <a:cubicBezTo>
                    <a:pt x="1" y="28"/>
                    <a:pt x="1" y="29"/>
                    <a:pt x="0" y="31"/>
                  </a:cubicBezTo>
                  <a:cubicBezTo>
                    <a:pt x="2" y="30"/>
                    <a:pt x="6" y="29"/>
                    <a:pt x="11" y="28"/>
                  </a:cubicBezTo>
                  <a:cubicBezTo>
                    <a:pt x="11" y="35"/>
                    <a:pt x="11" y="35"/>
                    <a:pt x="11" y="35"/>
                  </a:cubicBezTo>
                  <a:cubicBezTo>
                    <a:pt x="9" y="36"/>
                    <a:pt x="8" y="38"/>
                    <a:pt x="8" y="40"/>
                  </a:cubicBezTo>
                  <a:cubicBezTo>
                    <a:pt x="8" y="42"/>
                    <a:pt x="10" y="45"/>
                    <a:pt x="13" y="45"/>
                  </a:cubicBezTo>
                  <a:cubicBezTo>
                    <a:pt x="16" y="45"/>
                    <a:pt x="18" y="42"/>
                    <a:pt x="18" y="40"/>
                  </a:cubicBezTo>
                  <a:cubicBezTo>
                    <a:pt x="18" y="38"/>
                    <a:pt x="17" y="36"/>
                    <a:pt x="15" y="35"/>
                  </a:cubicBezTo>
                  <a:cubicBezTo>
                    <a:pt x="16" y="28"/>
                    <a:pt x="16" y="28"/>
                    <a:pt x="16" y="28"/>
                  </a:cubicBezTo>
                  <a:cubicBezTo>
                    <a:pt x="20" y="29"/>
                    <a:pt x="24" y="30"/>
                    <a:pt x="26" y="30"/>
                  </a:cubicBezTo>
                  <a:cubicBezTo>
                    <a:pt x="26" y="29"/>
                    <a:pt x="25" y="28"/>
                    <a:pt x="25" y="26"/>
                  </a:cubicBezTo>
                  <a:cubicBezTo>
                    <a:pt x="25" y="26"/>
                    <a:pt x="25" y="26"/>
                    <a:pt x="25" y="2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89" name="Freeform 313"/>
            <p:cNvSpPr>
              <a:spLocks/>
            </p:cNvSpPr>
            <p:nvPr/>
          </p:nvSpPr>
          <p:spPr bwMode="auto">
            <a:xfrm>
              <a:off x="1349365" y="4895822"/>
              <a:ext cx="41275" cy="39688"/>
            </a:xfrm>
            <a:custGeom>
              <a:avLst/>
              <a:gdLst/>
              <a:ahLst/>
              <a:cxnLst>
                <a:cxn ang="0">
                  <a:pos x="18" y="29"/>
                </a:cxn>
                <a:cxn ang="0">
                  <a:pos x="29" y="12"/>
                </a:cxn>
                <a:cxn ang="0">
                  <a:pos x="12" y="1"/>
                </a:cxn>
                <a:cxn ang="0">
                  <a:pos x="1" y="18"/>
                </a:cxn>
                <a:cxn ang="0">
                  <a:pos x="18" y="29"/>
                </a:cxn>
              </a:cxnLst>
              <a:rect l="0" t="0" r="r" b="b"/>
              <a:pathLst>
                <a:path w="30" h="30">
                  <a:moveTo>
                    <a:pt x="18" y="29"/>
                  </a:moveTo>
                  <a:cubicBezTo>
                    <a:pt x="26" y="27"/>
                    <a:pt x="30" y="19"/>
                    <a:pt x="29" y="12"/>
                  </a:cubicBezTo>
                  <a:cubicBezTo>
                    <a:pt x="27" y="4"/>
                    <a:pt x="19" y="0"/>
                    <a:pt x="12" y="1"/>
                  </a:cubicBezTo>
                  <a:cubicBezTo>
                    <a:pt x="4" y="3"/>
                    <a:pt x="0" y="11"/>
                    <a:pt x="1" y="18"/>
                  </a:cubicBezTo>
                  <a:cubicBezTo>
                    <a:pt x="3" y="26"/>
                    <a:pt x="11" y="30"/>
                    <a:pt x="18"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90" name="Freeform 314"/>
            <p:cNvSpPr>
              <a:spLocks/>
            </p:cNvSpPr>
            <p:nvPr/>
          </p:nvSpPr>
          <p:spPr bwMode="auto">
            <a:xfrm>
              <a:off x="1341428" y="5002183"/>
              <a:ext cx="17463" cy="53975"/>
            </a:xfrm>
            <a:custGeom>
              <a:avLst/>
              <a:gdLst/>
              <a:ahLst/>
              <a:cxnLst>
                <a:cxn ang="0">
                  <a:pos x="0" y="0"/>
                </a:cxn>
                <a:cxn ang="0">
                  <a:pos x="2" y="3"/>
                </a:cxn>
                <a:cxn ang="0">
                  <a:pos x="4" y="10"/>
                </a:cxn>
                <a:cxn ang="0">
                  <a:pos x="4" y="11"/>
                </a:cxn>
                <a:cxn ang="0">
                  <a:pos x="5" y="13"/>
                </a:cxn>
                <a:cxn ang="0">
                  <a:pos x="6" y="19"/>
                </a:cxn>
                <a:cxn ang="0">
                  <a:pos x="7" y="33"/>
                </a:cxn>
                <a:cxn ang="0">
                  <a:pos x="7" y="34"/>
                </a:cxn>
                <a:cxn ang="0">
                  <a:pos x="3" y="40"/>
                </a:cxn>
                <a:cxn ang="0">
                  <a:pos x="4" y="40"/>
                </a:cxn>
                <a:cxn ang="0">
                  <a:pos x="5" y="39"/>
                </a:cxn>
                <a:cxn ang="0">
                  <a:pos x="8" y="34"/>
                </a:cxn>
                <a:cxn ang="0">
                  <a:pos x="8" y="33"/>
                </a:cxn>
                <a:cxn ang="0">
                  <a:pos x="9" y="19"/>
                </a:cxn>
                <a:cxn ang="0">
                  <a:pos x="10" y="14"/>
                </a:cxn>
                <a:cxn ang="0">
                  <a:pos x="10" y="13"/>
                </a:cxn>
                <a:cxn ang="0">
                  <a:pos x="11" y="11"/>
                </a:cxn>
                <a:cxn ang="0">
                  <a:pos x="12" y="8"/>
                </a:cxn>
                <a:cxn ang="0">
                  <a:pos x="13" y="7"/>
                </a:cxn>
                <a:cxn ang="0">
                  <a:pos x="2" y="1"/>
                </a:cxn>
                <a:cxn ang="0">
                  <a:pos x="0" y="0"/>
                </a:cxn>
              </a:cxnLst>
              <a:rect l="0" t="0" r="r" b="b"/>
              <a:pathLst>
                <a:path w="13" h="40">
                  <a:moveTo>
                    <a:pt x="0" y="0"/>
                  </a:moveTo>
                  <a:cubicBezTo>
                    <a:pt x="1" y="1"/>
                    <a:pt x="1" y="2"/>
                    <a:pt x="2" y="3"/>
                  </a:cubicBezTo>
                  <a:cubicBezTo>
                    <a:pt x="3" y="5"/>
                    <a:pt x="4" y="7"/>
                    <a:pt x="4" y="10"/>
                  </a:cubicBezTo>
                  <a:cubicBezTo>
                    <a:pt x="4" y="10"/>
                    <a:pt x="4" y="10"/>
                    <a:pt x="4" y="11"/>
                  </a:cubicBezTo>
                  <a:cubicBezTo>
                    <a:pt x="5" y="11"/>
                    <a:pt x="5" y="12"/>
                    <a:pt x="5" y="13"/>
                  </a:cubicBezTo>
                  <a:cubicBezTo>
                    <a:pt x="5" y="15"/>
                    <a:pt x="6" y="17"/>
                    <a:pt x="6" y="19"/>
                  </a:cubicBezTo>
                  <a:cubicBezTo>
                    <a:pt x="6" y="23"/>
                    <a:pt x="7" y="28"/>
                    <a:pt x="7" y="33"/>
                  </a:cubicBezTo>
                  <a:cubicBezTo>
                    <a:pt x="7" y="34"/>
                    <a:pt x="7" y="34"/>
                    <a:pt x="7" y="34"/>
                  </a:cubicBezTo>
                  <a:cubicBezTo>
                    <a:pt x="6" y="37"/>
                    <a:pt x="5" y="39"/>
                    <a:pt x="3" y="40"/>
                  </a:cubicBezTo>
                  <a:cubicBezTo>
                    <a:pt x="4" y="40"/>
                    <a:pt x="4" y="40"/>
                    <a:pt x="4" y="40"/>
                  </a:cubicBezTo>
                  <a:cubicBezTo>
                    <a:pt x="4" y="40"/>
                    <a:pt x="5" y="39"/>
                    <a:pt x="5" y="39"/>
                  </a:cubicBezTo>
                  <a:cubicBezTo>
                    <a:pt x="7" y="37"/>
                    <a:pt x="8" y="36"/>
                    <a:pt x="8" y="34"/>
                  </a:cubicBezTo>
                  <a:cubicBezTo>
                    <a:pt x="8" y="34"/>
                    <a:pt x="8" y="34"/>
                    <a:pt x="8" y="33"/>
                  </a:cubicBezTo>
                  <a:cubicBezTo>
                    <a:pt x="8" y="28"/>
                    <a:pt x="8" y="23"/>
                    <a:pt x="9" y="19"/>
                  </a:cubicBezTo>
                  <a:cubicBezTo>
                    <a:pt x="9" y="17"/>
                    <a:pt x="9" y="16"/>
                    <a:pt x="10" y="14"/>
                  </a:cubicBezTo>
                  <a:cubicBezTo>
                    <a:pt x="10" y="14"/>
                    <a:pt x="10" y="13"/>
                    <a:pt x="10" y="13"/>
                  </a:cubicBezTo>
                  <a:cubicBezTo>
                    <a:pt x="10" y="12"/>
                    <a:pt x="10" y="11"/>
                    <a:pt x="11" y="11"/>
                  </a:cubicBezTo>
                  <a:cubicBezTo>
                    <a:pt x="11" y="9"/>
                    <a:pt x="12" y="8"/>
                    <a:pt x="12" y="8"/>
                  </a:cubicBezTo>
                  <a:cubicBezTo>
                    <a:pt x="12" y="7"/>
                    <a:pt x="13" y="7"/>
                    <a:pt x="13" y="7"/>
                  </a:cubicBezTo>
                  <a:cubicBezTo>
                    <a:pt x="9" y="5"/>
                    <a:pt x="6" y="3"/>
                    <a:pt x="2" y="1"/>
                  </a:cubicBezTo>
                  <a:cubicBezTo>
                    <a:pt x="1" y="1"/>
                    <a:pt x="1" y="1"/>
                    <a:pt x="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91" name="Freeform 315"/>
            <p:cNvSpPr>
              <a:spLocks/>
            </p:cNvSpPr>
            <p:nvPr/>
          </p:nvSpPr>
          <p:spPr bwMode="auto">
            <a:xfrm>
              <a:off x="1387464" y="5037109"/>
              <a:ext cx="12699" cy="20637"/>
            </a:xfrm>
            <a:custGeom>
              <a:avLst/>
              <a:gdLst/>
              <a:ahLst/>
              <a:cxnLst>
                <a:cxn ang="0">
                  <a:pos x="0" y="7"/>
                </a:cxn>
                <a:cxn ang="0">
                  <a:pos x="0" y="8"/>
                </a:cxn>
                <a:cxn ang="0">
                  <a:pos x="2" y="12"/>
                </a:cxn>
                <a:cxn ang="0">
                  <a:pos x="5" y="14"/>
                </a:cxn>
                <a:cxn ang="0">
                  <a:pos x="8" y="15"/>
                </a:cxn>
                <a:cxn ang="0">
                  <a:pos x="9" y="15"/>
                </a:cxn>
                <a:cxn ang="0">
                  <a:pos x="9" y="14"/>
                </a:cxn>
                <a:cxn ang="0">
                  <a:pos x="0" y="0"/>
                </a:cxn>
                <a:cxn ang="0">
                  <a:pos x="0" y="7"/>
                </a:cxn>
              </a:cxnLst>
              <a:rect l="0" t="0" r="r" b="b"/>
              <a:pathLst>
                <a:path w="9" h="15">
                  <a:moveTo>
                    <a:pt x="0" y="7"/>
                  </a:moveTo>
                  <a:cubicBezTo>
                    <a:pt x="0" y="8"/>
                    <a:pt x="0" y="8"/>
                    <a:pt x="0" y="8"/>
                  </a:cubicBezTo>
                  <a:cubicBezTo>
                    <a:pt x="0" y="10"/>
                    <a:pt x="1" y="11"/>
                    <a:pt x="2" y="12"/>
                  </a:cubicBezTo>
                  <a:cubicBezTo>
                    <a:pt x="3" y="13"/>
                    <a:pt x="4" y="14"/>
                    <a:pt x="5" y="14"/>
                  </a:cubicBezTo>
                  <a:cubicBezTo>
                    <a:pt x="6" y="14"/>
                    <a:pt x="6" y="15"/>
                    <a:pt x="8" y="15"/>
                  </a:cubicBezTo>
                  <a:cubicBezTo>
                    <a:pt x="8" y="15"/>
                    <a:pt x="8" y="15"/>
                    <a:pt x="9" y="15"/>
                  </a:cubicBezTo>
                  <a:cubicBezTo>
                    <a:pt x="9" y="14"/>
                    <a:pt x="9" y="14"/>
                    <a:pt x="9" y="14"/>
                  </a:cubicBezTo>
                  <a:cubicBezTo>
                    <a:pt x="7" y="10"/>
                    <a:pt x="4" y="5"/>
                    <a:pt x="0" y="0"/>
                  </a:cubicBezTo>
                  <a:cubicBezTo>
                    <a:pt x="0" y="2"/>
                    <a:pt x="0" y="5"/>
                    <a:pt x="0" y="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92" name="Freeform 316"/>
            <p:cNvSpPr>
              <a:spLocks/>
            </p:cNvSpPr>
            <p:nvPr/>
          </p:nvSpPr>
          <p:spPr bwMode="auto">
            <a:xfrm>
              <a:off x="1343014" y="4938684"/>
              <a:ext cx="71438" cy="36513"/>
            </a:xfrm>
            <a:custGeom>
              <a:avLst/>
              <a:gdLst/>
              <a:ahLst/>
              <a:cxnLst>
                <a:cxn ang="0">
                  <a:pos x="23" y="18"/>
                </a:cxn>
                <a:cxn ang="0">
                  <a:pos x="28" y="16"/>
                </a:cxn>
                <a:cxn ang="0">
                  <a:pos x="28" y="16"/>
                </a:cxn>
                <a:cxn ang="0">
                  <a:pos x="36" y="16"/>
                </a:cxn>
                <a:cxn ang="0">
                  <a:pos x="36" y="12"/>
                </a:cxn>
                <a:cxn ang="0">
                  <a:pos x="37" y="13"/>
                </a:cxn>
                <a:cxn ang="0">
                  <a:pos x="39" y="14"/>
                </a:cxn>
                <a:cxn ang="0">
                  <a:pos x="41" y="15"/>
                </a:cxn>
                <a:cxn ang="0">
                  <a:pos x="42" y="16"/>
                </a:cxn>
                <a:cxn ang="0">
                  <a:pos x="40" y="16"/>
                </a:cxn>
                <a:cxn ang="0">
                  <a:pos x="37" y="17"/>
                </a:cxn>
                <a:cxn ang="0">
                  <a:pos x="36" y="17"/>
                </a:cxn>
                <a:cxn ang="0">
                  <a:pos x="28" y="17"/>
                </a:cxn>
                <a:cxn ang="0">
                  <a:pos x="23" y="20"/>
                </a:cxn>
                <a:cxn ang="0">
                  <a:pos x="23" y="20"/>
                </a:cxn>
                <a:cxn ang="0">
                  <a:pos x="23" y="22"/>
                </a:cxn>
                <a:cxn ang="0">
                  <a:pos x="24" y="25"/>
                </a:cxn>
                <a:cxn ang="0">
                  <a:pos x="27" y="27"/>
                </a:cxn>
                <a:cxn ang="0">
                  <a:pos x="32" y="27"/>
                </a:cxn>
                <a:cxn ang="0">
                  <a:pos x="36" y="26"/>
                </a:cxn>
                <a:cxn ang="0">
                  <a:pos x="37" y="26"/>
                </a:cxn>
                <a:cxn ang="0">
                  <a:pos x="39" y="26"/>
                </a:cxn>
                <a:cxn ang="0">
                  <a:pos x="45" y="25"/>
                </a:cxn>
                <a:cxn ang="0">
                  <a:pos x="50" y="23"/>
                </a:cxn>
                <a:cxn ang="0">
                  <a:pos x="52" y="20"/>
                </a:cxn>
                <a:cxn ang="0">
                  <a:pos x="53" y="17"/>
                </a:cxn>
                <a:cxn ang="0">
                  <a:pos x="52" y="12"/>
                </a:cxn>
                <a:cxn ang="0">
                  <a:pos x="51" y="12"/>
                </a:cxn>
                <a:cxn ang="0">
                  <a:pos x="47" y="8"/>
                </a:cxn>
                <a:cxn ang="0">
                  <a:pos x="37" y="2"/>
                </a:cxn>
                <a:cxn ang="0">
                  <a:pos x="34" y="1"/>
                </a:cxn>
                <a:cxn ang="0">
                  <a:pos x="33" y="0"/>
                </a:cxn>
                <a:cxn ang="0">
                  <a:pos x="32" y="0"/>
                </a:cxn>
                <a:cxn ang="0">
                  <a:pos x="9" y="0"/>
                </a:cxn>
                <a:cxn ang="0">
                  <a:pos x="7" y="0"/>
                </a:cxn>
                <a:cxn ang="0">
                  <a:pos x="6" y="1"/>
                </a:cxn>
                <a:cxn ang="0">
                  <a:pos x="6" y="1"/>
                </a:cxn>
                <a:cxn ang="0">
                  <a:pos x="4" y="2"/>
                </a:cxn>
                <a:cxn ang="0">
                  <a:pos x="0" y="4"/>
                </a:cxn>
                <a:cxn ang="0">
                  <a:pos x="3" y="6"/>
                </a:cxn>
                <a:cxn ang="0">
                  <a:pos x="4" y="7"/>
                </a:cxn>
                <a:cxn ang="0">
                  <a:pos x="4" y="7"/>
                </a:cxn>
                <a:cxn ang="0">
                  <a:pos x="8" y="10"/>
                </a:cxn>
                <a:cxn ang="0">
                  <a:pos x="9" y="12"/>
                </a:cxn>
                <a:cxn ang="0">
                  <a:pos x="11" y="16"/>
                </a:cxn>
                <a:cxn ang="0">
                  <a:pos x="12" y="16"/>
                </a:cxn>
                <a:cxn ang="0">
                  <a:pos x="12" y="16"/>
                </a:cxn>
                <a:cxn ang="0">
                  <a:pos x="17" y="18"/>
                </a:cxn>
              </a:cxnLst>
              <a:rect l="0" t="0" r="r" b="b"/>
              <a:pathLst>
                <a:path w="53" h="27">
                  <a:moveTo>
                    <a:pt x="23" y="18"/>
                  </a:moveTo>
                  <a:cubicBezTo>
                    <a:pt x="24" y="17"/>
                    <a:pt x="26" y="16"/>
                    <a:pt x="28" y="16"/>
                  </a:cubicBezTo>
                  <a:cubicBezTo>
                    <a:pt x="28" y="16"/>
                    <a:pt x="28" y="16"/>
                    <a:pt x="28" y="16"/>
                  </a:cubicBezTo>
                  <a:cubicBezTo>
                    <a:pt x="31" y="16"/>
                    <a:pt x="34" y="16"/>
                    <a:pt x="36" y="16"/>
                  </a:cubicBezTo>
                  <a:cubicBezTo>
                    <a:pt x="36" y="12"/>
                    <a:pt x="36" y="12"/>
                    <a:pt x="36" y="12"/>
                  </a:cubicBezTo>
                  <a:cubicBezTo>
                    <a:pt x="37" y="12"/>
                    <a:pt x="37" y="13"/>
                    <a:pt x="37" y="13"/>
                  </a:cubicBezTo>
                  <a:cubicBezTo>
                    <a:pt x="38" y="13"/>
                    <a:pt x="38" y="13"/>
                    <a:pt x="39" y="14"/>
                  </a:cubicBezTo>
                  <a:cubicBezTo>
                    <a:pt x="39" y="14"/>
                    <a:pt x="40" y="15"/>
                    <a:pt x="41" y="15"/>
                  </a:cubicBezTo>
                  <a:cubicBezTo>
                    <a:pt x="41" y="15"/>
                    <a:pt x="42" y="16"/>
                    <a:pt x="42" y="16"/>
                  </a:cubicBezTo>
                  <a:cubicBezTo>
                    <a:pt x="41" y="16"/>
                    <a:pt x="41" y="16"/>
                    <a:pt x="40" y="16"/>
                  </a:cubicBezTo>
                  <a:cubicBezTo>
                    <a:pt x="39" y="17"/>
                    <a:pt x="38" y="17"/>
                    <a:pt x="37" y="17"/>
                  </a:cubicBezTo>
                  <a:cubicBezTo>
                    <a:pt x="37" y="17"/>
                    <a:pt x="37" y="17"/>
                    <a:pt x="36" y="17"/>
                  </a:cubicBezTo>
                  <a:cubicBezTo>
                    <a:pt x="34" y="17"/>
                    <a:pt x="31" y="17"/>
                    <a:pt x="28" y="17"/>
                  </a:cubicBezTo>
                  <a:cubicBezTo>
                    <a:pt x="26" y="17"/>
                    <a:pt x="24" y="18"/>
                    <a:pt x="23" y="20"/>
                  </a:cubicBezTo>
                  <a:cubicBezTo>
                    <a:pt x="23" y="20"/>
                    <a:pt x="23" y="20"/>
                    <a:pt x="23" y="20"/>
                  </a:cubicBezTo>
                  <a:cubicBezTo>
                    <a:pt x="23" y="21"/>
                    <a:pt x="23" y="21"/>
                    <a:pt x="23" y="22"/>
                  </a:cubicBezTo>
                  <a:cubicBezTo>
                    <a:pt x="23" y="23"/>
                    <a:pt x="23" y="24"/>
                    <a:pt x="24" y="25"/>
                  </a:cubicBezTo>
                  <a:cubicBezTo>
                    <a:pt x="25" y="26"/>
                    <a:pt x="26" y="26"/>
                    <a:pt x="27" y="27"/>
                  </a:cubicBezTo>
                  <a:cubicBezTo>
                    <a:pt x="32" y="27"/>
                    <a:pt x="32" y="27"/>
                    <a:pt x="32" y="27"/>
                  </a:cubicBezTo>
                  <a:cubicBezTo>
                    <a:pt x="34" y="27"/>
                    <a:pt x="35" y="27"/>
                    <a:pt x="36" y="26"/>
                  </a:cubicBezTo>
                  <a:cubicBezTo>
                    <a:pt x="37" y="26"/>
                    <a:pt x="37" y="26"/>
                    <a:pt x="37" y="26"/>
                  </a:cubicBezTo>
                  <a:cubicBezTo>
                    <a:pt x="38" y="26"/>
                    <a:pt x="39" y="26"/>
                    <a:pt x="39" y="26"/>
                  </a:cubicBezTo>
                  <a:cubicBezTo>
                    <a:pt x="42" y="26"/>
                    <a:pt x="43" y="26"/>
                    <a:pt x="45" y="25"/>
                  </a:cubicBezTo>
                  <a:cubicBezTo>
                    <a:pt x="47" y="24"/>
                    <a:pt x="49" y="24"/>
                    <a:pt x="50" y="23"/>
                  </a:cubicBezTo>
                  <a:cubicBezTo>
                    <a:pt x="51" y="22"/>
                    <a:pt x="52" y="21"/>
                    <a:pt x="52" y="20"/>
                  </a:cubicBezTo>
                  <a:cubicBezTo>
                    <a:pt x="53" y="19"/>
                    <a:pt x="53" y="18"/>
                    <a:pt x="53" y="17"/>
                  </a:cubicBezTo>
                  <a:cubicBezTo>
                    <a:pt x="53" y="15"/>
                    <a:pt x="52" y="14"/>
                    <a:pt x="52" y="12"/>
                  </a:cubicBezTo>
                  <a:cubicBezTo>
                    <a:pt x="52" y="12"/>
                    <a:pt x="51" y="12"/>
                    <a:pt x="51" y="12"/>
                  </a:cubicBezTo>
                  <a:cubicBezTo>
                    <a:pt x="50" y="10"/>
                    <a:pt x="48" y="9"/>
                    <a:pt x="47" y="8"/>
                  </a:cubicBezTo>
                  <a:cubicBezTo>
                    <a:pt x="43" y="5"/>
                    <a:pt x="39" y="3"/>
                    <a:pt x="37" y="2"/>
                  </a:cubicBezTo>
                  <a:cubicBezTo>
                    <a:pt x="35" y="1"/>
                    <a:pt x="34" y="1"/>
                    <a:pt x="34" y="1"/>
                  </a:cubicBezTo>
                  <a:cubicBezTo>
                    <a:pt x="34" y="1"/>
                    <a:pt x="33" y="0"/>
                    <a:pt x="33" y="0"/>
                  </a:cubicBezTo>
                  <a:cubicBezTo>
                    <a:pt x="33" y="0"/>
                    <a:pt x="32" y="0"/>
                    <a:pt x="32" y="0"/>
                  </a:cubicBezTo>
                  <a:cubicBezTo>
                    <a:pt x="9" y="0"/>
                    <a:pt x="9" y="0"/>
                    <a:pt x="9" y="0"/>
                  </a:cubicBezTo>
                  <a:cubicBezTo>
                    <a:pt x="8" y="0"/>
                    <a:pt x="8" y="0"/>
                    <a:pt x="7" y="0"/>
                  </a:cubicBezTo>
                  <a:cubicBezTo>
                    <a:pt x="7" y="0"/>
                    <a:pt x="6" y="1"/>
                    <a:pt x="6" y="1"/>
                  </a:cubicBezTo>
                  <a:cubicBezTo>
                    <a:pt x="6" y="1"/>
                    <a:pt x="6" y="1"/>
                    <a:pt x="6" y="1"/>
                  </a:cubicBezTo>
                  <a:cubicBezTo>
                    <a:pt x="6" y="1"/>
                    <a:pt x="5" y="1"/>
                    <a:pt x="4" y="2"/>
                  </a:cubicBezTo>
                  <a:cubicBezTo>
                    <a:pt x="3" y="2"/>
                    <a:pt x="1" y="3"/>
                    <a:pt x="0" y="4"/>
                  </a:cubicBezTo>
                  <a:cubicBezTo>
                    <a:pt x="1" y="4"/>
                    <a:pt x="2" y="5"/>
                    <a:pt x="3" y="6"/>
                  </a:cubicBezTo>
                  <a:cubicBezTo>
                    <a:pt x="3" y="6"/>
                    <a:pt x="4" y="6"/>
                    <a:pt x="4" y="7"/>
                  </a:cubicBezTo>
                  <a:cubicBezTo>
                    <a:pt x="4" y="7"/>
                    <a:pt x="4" y="7"/>
                    <a:pt x="4" y="7"/>
                  </a:cubicBezTo>
                  <a:cubicBezTo>
                    <a:pt x="5" y="8"/>
                    <a:pt x="7" y="9"/>
                    <a:pt x="8" y="10"/>
                  </a:cubicBezTo>
                  <a:cubicBezTo>
                    <a:pt x="9" y="11"/>
                    <a:pt x="9" y="11"/>
                    <a:pt x="9" y="12"/>
                  </a:cubicBezTo>
                  <a:cubicBezTo>
                    <a:pt x="10" y="13"/>
                    <a:pt x="11" y="14"/>
                    <a:pt x="11" y="16"/>
                  </a:cubicBezTo>
                  <a:cubicBezTo>
                    <a:pt x="11" y="16"/>
                    <a:pt x="12" y="16"/>
                    <a:pt x="12" y="16"/>
                  </a:cubicBezTo>
                  <a:cubicBezTo>
                    <a:pt x="12" y="16"/>
                    <a:pt x="12" y="16"/>
                    <a:pt x="12" y="16"/>
                  </a:cubicBezTo>
                  <a:cubicBezTo>
                    <a:pt x="14" y="16"/>
                    <a:pt x="16" y="17"/>
                    <a:pt x="17" y="18"/>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93" name="Freeform 317"/>
            <p:cNvSpPr>
              <a:spLocks/>
            </p:cNvSpPr>
            <p:nvPr/>
          </p:nvSpPr>
          <p:spPr bwMode="auto">
            <a:xfrm>
              <a:off x="1346189" y="4960908"/>
              <a:ext cx="19050" cy="14288"/>
            </a:xfrm>
            <a:custGeom>
              <a:avLst/>
              <a:gdLst/>
              <a:ahLst/>
              <a:cxnLst>
                <a:cxn ang="0">
                  <a:pos x="8" y="3"/>
                </a:cxn>
                <a:cxn ang="0">
                  <a:pos x="8" y="4"/>
                </a:cxn>
                <a:cxn ang="0">
                  <a:pos x="6" y="6"/>
                </a:cxn>
                <a:cxn ang="0">
                  <a:pos x="2" y="9"/>
                </a:cxn>
                <a:cxn ang="0">
                  <a:pos x="1" y="9"/>
                </a:cxn>
                <a:cxn ang="0">
                  <a:pos x="0" y="9"/>
                </a:cxn>
                <a:cxn ang="0">
                  <a:pos x="0" y="9"/>
                </a:cxn>
                <a:cxn ang="0">
                  <a:pos x="1" y="9"/>
                </a:cxn>
                <a:cxn ang="0">
                  <a:pos x="2" y="9"/>
                </a:cxn>
                <a:cxn ang="0">
                  <a:pos x="6" y="10"/>
                </a:cxn>
                <a:cxn ang="0">
                  <a:pos x="11" y="10"/>
                </a:cxn>
                <a:cxn ang="0">
                  <a:pos x="14" y="8"/>
                </a:cxn>
                <a:cxn ang="0">
                  <a:pos x="15" y="5"/>
                </a:cxn>
                <a:cxn ang="0">
                  <a:pos x="15" y="3"/>
                </a:cxn>
                <a:cxn ang="0">
                  <a:pos x="15" y="3"/>
                </a:cxn>
                <a:cxn ang="0">
                  <a:pos x="10" y="0"/>
                </a:cxn>
                <a:cxn ang="0">
                  <a:pos x="9" y="0"/>
                </a:cxn>
                <a:cxn ang="0">
                  <a:pos x="8" y="3"/>
                </a:cxn>
              </a:cxnLst>
              <a:rect l="0" t="0" r="r" b="b"/>
              <a:pathLst>
                <a:path w="15" h="10">
                  <a:moveTo>
                    <a:pt x="8" y="3"/>
                  </a:moveTo>
                  <a:cubicBezTo>
                    <a:pt x="8" y="3"/>
                    <a:pt x="8" y="4"/>
                    <a:pt x="8" y="4"/>
                  </a:cubicBezTo>
                  <a:cubicBezTo>
                    <a:pt x="8" y="5"/>
                    <a:pt x="7" y="6"/>
                    <a:pt x="6" y="6"/>
                  </a:cubicBezTo>
                  <a:cubicBezTo>
                    <a:pt x="5" y="8"/>
                    <a:pt x="3" y="8"/>
                    <a:pt x="2" y="9"/>
                  </a:cubicBezTo>
                  <a:cubicBezTo>
                    <a:pt x="2" y="9"/>
                    <a:pt x="1" y="9"/>
                    <a:pt x="1" y="9"/>
                  </a:cubicBezTo>
                  <a:cubicBezTo>
                    <a:pt x="1" y="9"/>
                    <a:pt x="0" y="9"/>
                    <a:pt x="0" y="9"/>
                  </a:cubicBezTo>
                  <a:cubicBezTo>
                    <a:pt x="0" y="9"/>
                    <a:pt x="0" y="9"/>
                    <a:pt x="0" y="9"/>
                  </a:cubicBezTo>
                  <a:cubicBezTo>
                    <a:pt x="0" y="9"/>
                    <a:pt x="1" y="9"/>
                    <a:pt x="1" y="9"/>
                  </a:cubicBezTo>
                  <a:cubicBezTo>
                    <a:pt x="1" y="9"/>
                    <a:pt x="2" y="9"/>
                    <a:pt x="2" y="9"/>
                  </a:cubicBezTo>
                  <a:cubicBezTo>
                    <a:pt x="3" y="10"/>
                    <a:pt x="5" y="10"/>
                    <a:pt x="6" y="10"/>
                  </a:cubicBezTo>
                  <a:cubicBezTo>
                    <a:pt x="11" y="10"/>
                    <a:pt x="11" y="10"/>
                    <a:pt x="11" y="10"/>
                  </a:cubicBezTo>
                  <a:cubicBezTo>
                    <a:pt x="12" y="9"/>
                    <a:pt x="13" y="9"/>
                    <a:pt x="14" y="8"/>
                  </a:cubicBezTo>
                  <a:cubicBezTo>
                    <a:pt x="15" y="7"/>
                    <a:pt x="15" y="6"/>
                    <a:pt x="15" y="5"/>
                  </a:cubicBezTo>
                  <a:cubicBezTo>
                    <a:pt x="15" y="4"/>
                    <a:pt x="15" y="4"/>
                    <a:pt x="15" y="3"/>
                  </a:cubicBezTo>
                  <a:cubicBezTo>
                    <a:pt x="15" y="3"/>
                    <a:pt x="15" y="3"/>
                    <a:pt x="15" y="3"/>
                  </a:cubicBezTo>
                  <a:cubicBezTo>
                    <a:pt x="14" y="1"/>
                    <a:pt x="12" y="0"/>
                    <a:pt x="10" y="0"/>
                  </a:cubicBezTo>
                  <a:cubicBezTo>
                    <a:pt x="10" y="0"/>
                    <a:pt x="9" y="0"/>
                    <a:pt x="9" y="0"/>
                  </a:cubicBezTo>
                  <a:cubicBezTo>
                    <a:pt x="9" y="1"/>
                    <a:pt x="9" y="2"/>
                    <a:pt x="8" y="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94" name="Freeform 318"/>
            <p:cNvSpPr>
              <a:spLocks/>
            </p:cNvSpPr>
            <p:nvPr/>
          </p:nvSpPr>
          <p:spPr bwMode="auto">
            <a:xfrm>
              <a:off x="1057266" y="4975196"/>
              <a:ext cx="104774" cy="93663"/>
            </a:xfrm>
            <a:custGeom>
              <a:avLst/>
              <a:gdLst/>
              <a:ahLst/>
              <a:cxnLst>
                <a:cxn ang="0">
                  <a:pos x="2" y="14"/>
                </a:cxn>
                <a:cxn ang="0">
                  <a:pos x="15" y="14"/>
                </a:cxn>
                <a:cxn ang="0">
                  <a:pos x="10" y="30"/>
                </a:cxn>
                <a:cxn ang="0">
                  <a:pos x="3" y="67"/>
                </a:cxn>
                <a:cxn ang="0">
                  <a:pos x="3" y="70"/>
                </a:cxn>
                <a:cxn ang="0">
                  <a:pos x="28" y="70"/>
                </a:cxn>
                <a:cxn ang="0">
                  <a:pos x="32" y="61"/>
                </a:cxn>
                <a:cxn ang="0">
                  <a:pos x="33" y="60"/>
                </a:cxn>
                <a:cxn ang="0">
                  <a:pos x="43" y="44"/>
                </a:cxn>
                <a:cxn ang="0">
                  <a:pos x="45" y="42"/>
                </a:cxn>
                <a:cxn ang="0">
                  <a:pos x="48" y="39"/>
                </a:cxn>
                <a:cxn ang="0">
                  <a:pos x="55" y="33"/>
                </a:cxn>
                <a:cxn ang="0">
                  <a:pos x="56" y="31"/>
                </a:cxn>
                <a:cxn ang="0">
                  <a:pos x="63" y="27"/>
                </a:cxn>
                <a:cxn ang="0">
                  <a:pos x="64" y="26"/>
                </a:cxn>
                <a:cxn ang="0">
                  <a:pos x="75" y="20"/>
                </a:cxn>
                <a:cxn ang="0">
                  <a:pos x="77" y="19"/>
                </a:cxn>
                <a:cxn ang="0">
                  <a:pos x="78" y="19"/>
                </a:cxn>
                <a:cxn ang="0">
                  <a:pos x="78" y="19"/>
                </a:cxn>
                <a:cxn ang="0">
                  <a:pos x="79" y="17"/>
                </a:cxn>
                <a:cxn ang="0">
                  <a:pos x="79" y="0"/>
                </a:cxn>
                <a:cxn ang="0">
                  <a:pos x="75" y="0"/>
                </a:cxn>
                <a:cxn ang="0">
                  <a:pos x="74" y="0"/>
                </a:cxn>
                <a:cxn ang="0">
                  <a:pos x="72" y="0"/>
                </a:cxn>
                <a:cxn ang="0">
                  <a:pos x="68" y="0"/>
                </a:cxn>
                <a:cxn ang="0">
                  <a:pos x="63" y="0"/>
                </a:cxn>
                <a:cxn ang="0">
                  <a:pos x="61" y="0"/>
                </a:cxn>
                <a:cxn ang="0">
                  <a:pos x="52" y="0"/>
                </a:cxn>
                <a:cxn ang="0">
                  <a:pos x="50" y="0"/>
                </a:cxn>
                <a:cxn ang="0">
                  <a:pos x="44" y="0"/>
                </a:cxn>
                <a:cxn ang="0">
                  <a:pos x="40" y="0"/>
                </a:cxn>
                <a:cxn ang="0">
                  <a:pos x="39" y="0"/>
                </a:cxn>
                <a:cxn ang="0">
                  <a:pos x="37" y="0"/>
                </a:cxn>
                <a:cxn ang="0">
                  <a:pos x="2" y="0"/>
                </a:cxn>
                <a:cxn ang="0">
                  <a:pos x="0" y="2"/>
                </a:cxn>
                <a:cxn ang="0">
                  <a:pos x="0" y="12"/>
                </a:cxn>
                <a:cxn ang="0">
                  <a:pos x="2" y="14"/>
                </a:cxn>
              </a:cxnLst>
              <a:rect l="0" t="0" r="r" b="b"/>
              <a:pathLst>
                <a:path w="79" h="70">
                  <a:moveTo>
                    <a:pt x="2" y="14"/>
                  </a:moveTo>
                  <a:cubicBezTo>
                    <a:pt x="15" y="14"/>
                    <a:pt x="15" y="14"/>
                    <a:pt x="15" y="14"/>
                  </a:cubicBezTo>
                  <a:cubicBezTo>
                    <a:pt x="15" y="16"/>
                    <a:pt x="12" y="22"/>
                    <a:pt x="10" y="30"/>
                  </a:cubicBezTo>
                  <a:cubicBezTo>
                    <a:pt x="7" y="41"/>
                    <a:pt x="4" y="55"/>
                    <a:pt x="3" y="67"/>
                  </a:cubicBezTo>
                  <a:cubicBezTo>
                    <a:pt x="3" y="68"/>
                    <a:pt x="3" y="69"/>
                    <a:pt x="3" y="70"/>
                  </a:cubicBezTo>
                  <a:cubicBezTo>
                    <a:pt x="17" y="70"/>
                    <a:pt x="28" y="70"/>
                    <a:pt x="28" y="70"/>
                  </a:cubicBezTo>
                  <a:cubicBezTo>
                    <a:pt x="28" y="70"/>
                    <a:pt x="30" y="67"/>
                    <a:pt x="32" y="61"/>
                  </a:cubicBezTo>
                  <a:cubicBezTo>
                    <a:pt x="33" y="61"/>
                    <a:pt x="33" y="60"/>
                    <a:pt x="33" y="60"/>
                  </a:cubicBezTo>
                  <a:cubicBezTo>
                    <a:pt x="35" y="55"/>
                    <a:pt x="39" y="50"/>
                    <a:pt x="43" y="44"/>
                  </a:cubicBezTo>
                  <a:cubicBezTo>
                    <a:pt x="44" y="44"/>
                    <a:pt x="44" y="43"/>
                    <a:pt x="45" y="42"/>
                  </a:cubicBezTo>
                  <a:cubicBezTo>
                    <a:pt x="46" y="41"/>
                    <a:pt x="47" y="40"/>
                    <a:pt x="48" y="39"/>
                  </a:cubicBezTo>
                  <a:cubicBezTo>
                    <a:pt x="50" y="37"/>
                    <a:pt x="52" y="35"/>
                    <a:pt x="55" y="33"/>
                  </a:cubicBezTo>
                  <a:cubicBezTo>
                    <a:pt x="55" y="32"/>
                    <a:pt x="56" y="32"/>
                    <a:pt x="56" y="31"/>
                  </a:cubicBezTo>
                  <a:cubicBezTo>
                    <a:pt x="58" y="30"/>
                    <a:pt x="60" y="28"/>
                    <a:pt x="63" y="27"/>
                  </a:cubicBezTo>
                  <a:cubicBezTo>
                    <a:pt x="63" y="26"/>
                    <a:pt x="64" y="26"/>
                    <a:pt x="64" y="26"/>
                  </a:cubicBezTo>
                  <a:cubicBezTo>
                    <a:pt x="67" y="24"/>
                    <a:pt x="71" y="22"/>
                    <a:pt x="75" y="20"/>
                  </a:cubicBezTo>
                  <a:cubicBezTo>
                    <a:pt x="76" y="20"/>
                    <a:pt x="76" y="19"/>
                    <a:pt x="77" y="19"/>
                  </a:cubicBezTo>
                  <a:cubicBezTo>
                    <a:pt x="77" y="19"/>
                    <a:pt x="78" y="19"/>
                    <a:pt x="78" y="19"/>
                  </a:cubicBezTo>
                  <a:cubicBezTo>
                    <a:pt x="78" y="19"/>
                    <a:pt x="78" y="19"/>
                    <a:pt x="78" y="19"/>
                  </a:cubicBezTo>
                  <a:cubicBezTo>
                    <a:pt x="78" y="18"/>
                    <a:pt x="79" y="18"/>
                    <a:pt x="79" y="17"/>
                  </a:cubicBezTo>
                  <a:cubicBezTo>
                    <a:pt x="79" y="0"/>
                    <a:pt x="79" y="0"/>
                    <a:pt x="79" y="0"/>
                  </a:cubicBezTo>
                  <a:cubicBezTo>
                    <a:pt x="75" y="0"/>
                    <a:pt x="75" y="0"/>
                    <a:pt x="75" y="0"/>
                  </a:cubicBezTo>
                  <a:cubicBezTo>
                    <a:pt x="74" y="0"/>
                    <a:pt x="74" y="0"/>
                    <a:pt x="74" y="0"/>
                  </a:cubicBezTo>
                  <a:cubicBezTo>
                    <a:pt x="72" y="0"/>
                    <a:pt x="72" y="0"/>
                    <a:pt x="72" y="0"/>
                  </a:cubicBezTo>
                  <a:cubicBezTo>
                    <a:pt x="68" y="0"/>
                    <a:pt x="68" y="0"/>
                    <a:pt x="68" y="0"/>
                  </a:cubicBezTo>
                  <a:cubicBezTo>
                    <a:pt x="63" y="0"/>
                    <a:pt x="63" y="0"/>
                    <a:pt x="63" y="0"/>
                  </a:cubicBezTo>
                  <a:cubicBezTo>
                    <a:pt x="61" y="0"/>
                    <a:pt x="61" y="0"/>
                    <a:pt x="61" y="0"/>
                  </a:cubicBezTo>
                  <a:cubicBezTo>
                    <a:pt x="52" y="0"/>
                    <a:pt x="52" y="0"/>
                    <a:pt x="52" y="0"/>
                  </a:cubicBezTo>
                  <a:cubicBezTo>
                    <a:pt x="50" y="0"/>
                    <a:pt x="50" y="0"/>
                    <a:pt x="50" y="0"/>
                  </a:cubicBezTo>
                  <a:cubicBezTo>
                    <a:pt x="44" y="0"/>
                    <a:pt x="44" y="0"/>
                    <a:pt x="44" y="0"/>
                  </a:cubicBezTo>
                  <a:cubicBezTo>
                    <a:pt x="40" y="0"/>
                    <a:pt x="40" y="0"/>
                    <a:pt x="40" y="0"/>
                  </a:cubicBezTo>
                  <a:cubicBezTo>
                    <a:pt x="39" y="0"/>
                    <a:pt x="39" y="0"/>
                    <a:pt x="39" y="0"/>
                  </a:cubicBezTo>
                  <a:cubicBezTo>
                    <a:pt x="37" y="0"/>
                    <a:pt x="37" y="0"/>
                    <a:pt x="37" y="0"/>
                  </a:cubicBezTo>
                  <a:cubicBezTo>
                    <a:pt x="2" y="0"/>
                    <a:pt x="2" y="0"/>
                    <a:pt x="2" y="0"/>
                  </a:cubicBezTo>
                  <a:cubicBezTo>
                    <a:pt x="1" y="0"/>
                    <a:pt x="0" y="1"/>
                    <a:pt x="0" y="2"/>
                  </a:cubicBezTo>
                  <a:cubicBezTo>
                    <a:pt x="0" y="12"/>
                    <a:pt x="0" y="12"/>
                    <a:pt x="0" y="12"/>
                  </a:cubicBezTo>
                  <a:cubicBezTo>
                    <a:pt x="0" y="13"/>
                    <a:pt x="1" y="14"/>
                    <a:pt x="2"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95" name="Freeform 319"/>
            <p:cNvSpPr>
              <a:spLocks/>
            </p:cNvSpPr>
            <p:nvPr/>
          </p:nvSpPr>
          <p:spPr bwMode="auto">
            <a:xfrm>
              <a:off x="1217602" y="4975196"/>
              <a:ext cx="66675" cy="19049"/>
            </a:xfrm>
            <a:custGeom>
              <a:avLst/>
              <a:gdLst/>
              <a:ahLst/>
              <a:cxnLst>
                <a:cxn ang="0">
                  <a:pos x="7" y="0"/>
                </a:cxn>
                <a:cxn ang="0">
                  <a:pos x="7" y="0"/>
                </a:cxn>
                <a:cxn ang="0">
                  <a:pos x="5" y="0"/>
                </a:cxn>
                <a:cxn ang="0">
                  <a:pos x="0" y="0"/>
                </a:cxn>
                <a:cxn ang="0">
                  <a:pos x="0" y="12"/>
                </a:cxn>
                <a:cxn ang="0">
                  <a:pos x="5" y="12"/>
                </a:cxn>
                <a:cxn ang="0">
                  <a:pos x="7" y="12"/>
                </a:cxn>
                <a:cxn ang="0">
                  <a:pos x="7" y="12"/>
                </a:cxn>
                <a:cxn ang="0">
                  <a:pos x="19" y="12"/>
                </a:cxn>
                <a:cxn ang="0">
                  <a:pos x="23" y="12"/>
                </a:cxn>
                <a:cxn ang="0">
                  <a:pos x="34" y="12"/>
                </a:cxn>
                <a:cxn ang="0">
                  <a:pos x="36" y="12"/>
                </a:cxn>
                <a:cxn ang="0">
                  <a:pos x="37" y="12"/>
                </a:cxn>
                <a:cxn ang="0">
                  <a:pos x="42" y="12"/>
                </a:cxn>
                <a:cxn ang="0">
                  <a:pos x="42" y="0"/>
                </a:cxn>
                <a:cxn ang="0">
                  <a:pos x="37" y="0"/>
                </a:cxn>
                <a:cxn ang="0">
                  <a:pos x="36" y="0"/>
                </a:cxn>
                <a:cxn ang="0">
                  <a:pos x="34" y="0"/>
                </a:cxn>
                <a:cxn ang="0">
                  <a:pos x="31" y="0"/>
                </a:cxn>
                <a:cxn ang="0">
                  <a:pos x="27" y="0"/>
                </a:cxn>
                <a:cxn ang="0">
                  <a:pos x="25" y="0"/>
                </a:cxn>
                <a:cxn ang="0">
                  <a:pos x="18" y="0"/>
                </a:cxn>
                <a:cxn ang="0">
                  <a:pos x="15" y="0"/>
                </a:cxn>
                <a:cxn ang="0">
                  <a:pos x="11" y="0"/>
                </a:cxn>
                <a:cxn ang="0">
                  <a:pos x="7" y="0"/>
                </a:cxn>
              </a:cxnLst>
              <a:rect l="0" t="0" r="r" b="b"/>
              <a:pathLst>
                <a:path w="42" h="12">
                  <a:moveTo>
                    <a:pt x="7" y="0"/>
                  </a:moveTo>
                  <a:lnTo>
                    <a:pt x="7" y="0"/>
                  </a:lnTo>
                  <a:lnTo>
                    <a:pt x="5" y="0"/>
                  </a:lnTo>
                  <a:lnTo>
                    <a:pt x="0" y="0"/>
                  </a:lnTo>
                  <a:lnTo>
                    <a:pt x="0" y="12"/>
                  </a:lnTo>
                  <a:lnTo>
                    <a:pt x="5" y="12"/>
                  </a:lnTo>
                  <a:lnTo>
                    <a:pt x="7" y="12"/>
                  </a:lnTo>
                  <a:lnTo>
                    <a:pt x="7" y="12"/>
                  </a:lnTo>
                  <a:lnTo>
                    <a:pt x="19" y="12"/>
                  </a:lnTo>
                  <a:lnTo>
                    <a:pt x="23" y="12"/>
                  </a:lnTo>
                  <a:lnTo>
                    <a:pt x="34" y="12"/>
                  </a:lnTo>
                  <a:lnTo>
                    <a:pt x="36" y="12"/>
                  </a:lnTo>
                  <a:lnTo>
                    <a:pt x="37" y="12"/>
                  </a:lnTo>
                  <a:lnTo>
                    <a:pt x="42" y="12"/>
                  </a:lnTo>
                  <a:lnTo>
                    <a:pt x="42" y="0"/>
                  </a:lnTo>
                  <a:lnTo>
                    <a:pt x="37" y="0"/>
                  </a:lnTo>
                  <a:lnTo>
                    <a:pt x="36" y="0"/>
                  </a:lnTo>
                  <a:lnTo>
                    <a:pt x="34" y="0"/>
                  </a:lnTo>
                  <a:lnTo>
                    <a:pt x="31" y="0"/>
                  </a:lnTo>
                  <a:lnTo>
                    <a:pt x="27" y="0"/>
                  </a:lnTo>
                  <a:lnTo>
                    <a:pt x="25" y="0"/>
                  </a:lnTo>
                  <a:lnTo>
                    <a:pt x="18" y="0"/>
                  </a:lnTo>
                  <a:lnTo>
                    <a:pt x="15" y="0"/>
                  </a:lnTo>
                  <a:lnTo>
                    <a:pt x="11"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96" name="Freeform 320"/>
            <p:cNvSpPr>
              <a:spLocks/>
            </p:cNvSpPr>
            <p:nvPr/>
          </p:nvSpPr>
          <p:spPr bwMode="auto">
            <a:xfrm>
              <a:off x="1339837" y="4975196"/>
              <a:ext cx="106362" cy="93663"/>
            </a:xfrm>
            <a:custGeom>
              <a:avLst/>
              <a:gdLst/>
              <a:ahLst/>
              <a:cxnLst>
                <a:cxn ang="0">
                  <a:pos x="27" y="0"/>
                </a:cxn>
                <a:cxn ang="0">
                  <a:pos x="19" y="0"/>
                </a:cxn>
                <a:cxn ang="0">
                  <a:pos x="16" y="0"/>
                </a:cxn>
                <a:cxn ang="0">
                  <a:pos x="11" y="0"/>
                </a:cxn>
                <a:cxn ang="0">
                  <a:pos x="7" y="0"/>
                </a:cxn>
                <a:cxn ang="0">
                  <a:pos x="6" y="0"/>
                </a:cxn>
                <a:cxn ang="0">
                  <a:pos x="4" y="0"/>
                </a:cxn>
                <a:cxn ang="0">
                  <a:pos x="0" y="0"/>
                </a:cxn>
                <a:cxn ang="0">
                  <a:pos x="0" y="17"/>
                </a:cxn>
                <a:cxn ang="0">
                  <a:pos x="1" y="19"/>
                </a:cxn>
                <a:cxn ang="0">
                  <a:pos x="1" y="19"/>
                </a:cxn>
                <a:cxn ang="0">
                  <a:pos x="3" y="19"/>
                </a:cxn>
                <a:cxn ang="0">
                  <a:pos x="4" y="20"/>
                </a:cxn>
                <a:cxn ang="0">
                  <a:pos x="16" y="26"/>
                </a:cxn>
                <a:cxn ang="0">
                  <a:pos x="17" y="27"/>
                </a:cxn>
                <a:cxn ang="0">
                  <a:pos x="23" y="31"/>
                </a:cxn>
                <a:cxn ang="0">
                  <a:pos x="25" y="33"/>
                </a:cxn>
                <a:cxn ang="0">
                  <a:pos x="32" y="39"/>
                </a:cxn>
                <a:cxn ang="0">
                  <a:pos x="35" y="42"/>
                </a:cxn>
                <a:cxn ang="0">
                  <a:pos x="36" y="44"/>
                </a:cxn>
                <a:cxn ang="0">
                  <a:pos x="47" y="60"/>
                </a:cxn>
                <a:cxn ang="0">
                  <a:pos x="47" y="61"/>
                </a:cxn>
                <a:cxn ang="0">
                  <a:pos x="51" y="70"/>
                </a:cxn>
                <a:cxn ang="0">
                  <a:pos x="76" y="70"/>
                </a:cxn>
                <a:cxn ang="0">
                  <a:pos x="76" y="67"/>
                </a:cxn>
                <a:cxn ang="0">
                  <a:pos x="69" y="30"/>
                </a:cxn>
                <a:cxn ang="0">
                  <a:pos x="64" y="14"/>
                </a:cxn>
                <a:cxn ang="0">
                  <a:pos x="77" y="14"/>
                </a:cxn>
                <a:cxn ang="0">
                  <a:pos x="80" y="12"/>
                </a:cxn>
                <a:cxn ang="0">
                  <a:pos x="80" y="2"/>
                </a:cxn>
                <a:cxn ang="0">
                  <a:pos x="77" y="0"/>
                </a:cxn>
                <a:cxn ang="0">
                  <a:pos x="42" y="0"/>
                </a:cxn>
                <a:cxn ang="0">
                  <a:pos x="40" y="0"/>
                </a:cxn>
                <a:cxn ang="0">
                  <a:pos x="39" y="0"/>
                </a:cxn>
                <a:cxn ang="0">
                  <a:pos x="35" y="0"/>
                </a:cxn>
                <a:cxn ang="0">
                  <a:pos x="30" y="0"/>
                </a:cxn>
                <a:cxn ang="0">
                  <a:pos x="27" y="0"/>
                </a:cxn>
              </a:cxnLst>
              <a:rect l="0" t="0" r="r" b="b"/>
              <a:pathLst>
                <a:path w="80" h="70">
                  <a:moveTo>
                    <a:pt x="27" y="0"/>
                  </a:moveTo>
                  <a:cubicBezTo>
                    <a:pt x="19" y="0"/>
                    <a:pt x="19" y="0"/>
                    <a:pt x="19" y="0"/>
                  </a:cubicBezTo>
                  <a:cubicBezTo>
                    <a:pt x="16" y="0"/>
                    <a:pt x="16" y="0"/>
                    <a:pt x="16" y="0"/>
                  </a:cubicBezTo>
                  <a:cubicBezTo>
                    <a:pt x="11" y="0"/>
                    <a:pt x="11" y="0"/>
                    <a:pt x="11" y="0"/>
                  </a:cubicBezTo>
                  <a:cubicBezTo>
                    <a:pt x="7" y="0"/>
                    <a:pt x="7" y="0"/>
                    <a:pt x="7" y="0"/>
                  </a:cubicBezTo>
                  <a:cubicBezTo>
                    <a:pt x="6" y="0"/>
                    <a:pt x="6" y="0"/>
                    <a:pt x="6" y="0"/>
                  </a:cubicBezTo>
                  <a:cubicBezTo>
                    <a:pt x="4" y="0"/>
                    <a:pt x="4" y="0"/>
                    <a:pt x="4" y="0"/>
                  </a:cubicBezTo>
                  <a:cubicBezTo>
                    <a:pt x="0" y="0"/>
                    <a:pt x="0" y="0"/>
                    <a:pt x="0" y="0"/>
                  </a:cubicBezTo>
                  <a:cubicBezTo>
                    <a:pt x="0" y="17"/>
                    <a:pt x="0" y="17"/>
                    <a:pt x="0" y="17"/>
                  </a:cubicBezTo>
                  <a:cubicBezTo>
                    <a:pt x="1" y="17"/>
                    <a:pt x="1" y="18"/>
                    <a:pt x="1" y="19"/>
                  </a:cubicBezTo>
                  <a:cubicBezTo>
                    <a:pt x="1" y="19"/>
                    <a:pt x="1" y="19"/>
                    <a:pt x="1" y="19"/>
                  </a:cubicBezTo>
                  <a:cubicBezTo>
                    <a:pt x="2" y="19"/>
                    <a:pt x="2" y="19"/>
                    <a:pt x="3" y="19"/>
                  </a:cubicBezTo>
                  <a:cubicBezTo>
                    <a:pt x="3" y="19"/>
                    <a:pt x="3" y="20"/>
                    <a:pt x="4" y="20"/>
                  </a:cubicBezTo>
                  <a:cubicBezTo>
                    <a:pt x="8" y="21"/>
                    <a:pt x="12" y="24"/>
                    <a:pt x="16" y="26"/>
                  </a:cubicBezTo>
                  <a:cubicBezTo>
                    <a:pt x="16" y="26"/>
                    <a:pt x="16" y="26"/>
                    <a:pt x="17" y="27"/>
                  </a:cubicBezTo>
                  <a:cubicBezTo>
                    <a:pt x="19" y="28"/>
                    <a:pt x="21" y="30"/>
                    <a:pt x="23" y="31"/>
                  </a:cubicBezTo>
                  <a:cubicBezTo>
                    <a:pt x="24" y="32"/>
                    <a:pt x="24" y="32"/>
                    <a:pt x="25" y="33"/>
                  </a:cubicBezTo>
                  <a:cubicBezTo>
                    <a:pt x="27" y="35"/>
                    <a:pt x="30" y="37"/>
                    <a:pt x="32" y="39"/>
                  </a:cubicBezTo>
                  <a:cubicBezTo>
                    <a:pt x="33" y="40"/>
                    <a:pt x="34" y="41"/>
                    <a:pt x="35" y="42"/>
                  </a:cubicBezTo>
                  <a:cubicBezTo>
                    <a:pt x="35" y="43"/>
                    <a:pt x="36" y="44"/>
                    <a:pt x="36" y="44"/>
                  </a:cubicBezTo>
                  <a:cubicBezTo>
                    <a:pt x="41" y="50"/>
                    <a:pt x="44" y="55"/>
                    <a:pt x="47" y="60"/>
                  </a:cubicBezTo>
                  <a:cubicBezTo>
                    <a:pt x="47" y="60"/>
                    <a:pt x="47" y="61"/>
                    <a:pt x="47" y="61"/>
                  </a:cubicBezTo>
                  <a:cubicBezTo>
                    <a:pt x="50" y="67"/>
                    <a:pt x="51" y="70"/>
                    <a:pt x="51" y="70"/>
                  </a:cubicBezTo>
                  <a:cubicBezTo>
                    <a:pt x="51" y="70"/>
                    <a:pt x="63" y="70"/>
                    <a:pt x="76" y="70"/>
                  </a:cubicBezTo>
                  <a:cubicBezTo>
                    <a:pt x="76" y="69"/>
                    <a:pt x="76" y="68"/>
                    <a:pt x="76" y="67"/>
                  </a:cubicBezTo>
                  <a:cubicBezTo>
                    <a:pt x="76" y="55"/>
                    <a:pt x="72" y="41"/>
                    <a:pt x="69" y="30"/>
                  </a:cubicBezTo>
                  <a:cubicBezTo>
                    <a:pt x="67" y="22"/>
                    <a:pt x="65" y="16"/>
                    <a:pt x="64" y="14"/>
                  </a:cubicBezTo>
                  <a:cubicBezTo>
                    <a:pt x="77" y="14"/>
                    <a:pt x="77" y="14"/>
                    <a:pt x="77" y="14"/>
                  </a:cubicBezTo>
                  <a:cubicBezTo>
                    <a:pt x="79" y="14"/>
                    <a:pt x="80" y="13"/>
                    <a:pt x="80" y="12"/>
                  </a:cubicBezTo>
                  <a:cubicBezTo>
                    <a:pt x="80" y="2"/>
                    <a:pt x="80" y="2"/>
                    <a:pt x="80" y="2"/>
                  </a:cubicBezTo>
                  <a:cubicBezTo>
                    <a:pt x="80" y="1"/>
                    <a:pt x="79" y="0"/>
                    <a:pt x="77" y="0"/>
                  </a:cubicBezTo>
                  <a:cubicBezTo>
                    <a:pt x="42" y="0"/>
                    <a:pt x="42" y="0"/>
                    <a:pt x="42" y="0"/>
                  </a:cubicBezTo>
                  <a:cubicBezTo>
                    <a:pt x="40" y="0"/>
                    <a:pt x="40" y="0"/>
                    <a:pt x="40" y="0"/>
                  </a:cubicBezTo>
                  <a:cubicBezTo>
                    <a:pt x="39" y="0"/>
                    <a:pt x="39" y="0"/>
                    <a:pt x="39" y="0"/>
                  </a:cubicBezTo>
                  <a:cubicBezTo>
                    <a:pt x="35" y="0"/>
                    <a:pt x="35" y="0"/>
                    <a:pt x="35" y="0"/>
                  </a:cubicBezTo>
                  <a:cubicBezTo>
                    <a:pt x="30" y="0"/>
                    <a:pt x="30" y="0"/>
                    <a:pt x="30" y="0"/>
                  </a:cubicBezTo>
                  <a:lnTo>
                    <a:pt x="2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97" name="Freeform 321"/>
            <p:cNvSpPr>
              <a:spLocks/>
            </p:cNvSpPr>
            <p:nvPr/>
          </p:nvSpPr>
          <p:spPr bwMode="auto">
            <a:xfrm>
              <a:off x="1168389" y="4895818"/>
              <a:ext cx="42862" cy="39688"/>
            </a:xfrm>
            <a:custGeom>
              <a:avLst/>
              <a:gdLst/>
              <a:ahLst/>
              <a:cxnLst>
                <a:cxn ang="0">
                  <a:pos x="19" y="29"/>
                </a:cxn>
                <a:cxn ang="0">
                  <a:pos x="29" y="12"/>
                </a:cxn>
                <a:cxn ang="0">
                  <a:pos x="12" y="1"/>
                </a:cxn>
                <a:cxn ang="0">
                  <a:pos x="2" y="18"/>
                </a:cxn>
                <a:cxn ang="0">
                  <a:pos x="19" y="29"/>
                </a:cxn>
              </a:cxnLst>
              <a:rect l="0" t="0" r="r" b="b"/>
              <a:pathLst>
                <a:path w="31" h="30">
                  <a:moveTo>
                    <a:pt x="19" y="29"/>
                  </a:moveTo>
                  <a:cubicBezTo>
                    <a:pt x="26" y="27"/>
                    <a:pt x="31" y="19"/>
                    <a:pt x="29" y="12"/>
                  </a:cubicBezTo>
                  <a:cubicBezTo>
                    <a:pt x="28" y="4"/>
                    <a:pt x="20" y="0"/>
                    <a:pt x="12" y="1"/>
                  </a:cubicBezTo>
                  <a:cubicBezTo>
                    <a:pt x="5" y="3"/>
                    <a:pt x="0" y="11"/>
                    <a:pt x="2" y="18"/>
                  </a:cubicBezTo>
                  <a:cubicBezTo>
                    <a:pt x="4" y="26"/>
                    <a:pt x="11" y="30"/>
                    <a:pt x="19"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98" name="Freeform 322"/>
            <p:cNvSpPr>
              <a:spLocks/>
            </p:cNvSpPr>
            <p:nvPr/>
          </p:nvSpPr>
          <p:spPr bwMode="auto">
            <a:xfrm>
              <a:off x="1165214" y="4957729"/>
              <a:ext cx="1588" cy="1588"/>
            </a:xfrm>
            <a:custGeom>
              <a:avLst/>
              <a:gdLst/>
              <a:ahLst/>
              <a:cxnLst>
                <a:cxn ang="0">
                  <a:pos x="1" y="0"/>
                </a:cxn>
                <a:cxn ang="0">
                  <a:pos x="0" y="1"/>
                </a:cxn>
                <a:cxn ang="0">
                  <a:pos x="1" y="2"/>
                </a:cxn>
                <a:cxn ang="0">
                  <a:pos x="1" y="0"/>
                </a:cxn>
              </a:cxnLst>
              <a:rect l="0" t="0" r="r" b="b"/>
              <a:pathLst>
                <a:path w="1" h="2">
                  <a:moveTo>
                    <a:pt x="1" y="0"/>
                  </a:moveTo>
                  <a:cubicBezTo>
                    <a:pt x="1" y="1"/>
                    <a:pt x="0" y="1"/>
                    <a:pt x="0" y="1"/>
                  </a:cubicBezTo>
                  <a:cubicBezTo>
                    <a:pt x="0" y="1"/>
                    <a:pt x="1" y="1"/>
                    <a:pt x="1" y="2"/>
                  </a:cubicBezTo>
                  <a:lnTo>
                    <a:pt x="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99" name="Freeform 323"/>
            <p:cNvSpPr>
              <a:spLocks/>
            </p:cNvSpPr>
            <p:nvPr/>
          </p:nvSpPr>
          <p:spPr bwMode="auto">
            <a:xfrm>
              <a:off x="1212839" y="4957729"/>
              <a:ext cx="3175" cy="1588"/>
            </a:xfrm>
            <a:custGeom>
              <a:avLst/>
              <a:gdLst/>
              <a:ahLst/>
              <a:cxnLst>
                <a:cxn ang="0">
                  <a:pos x="1" y="1"/>
                </a:cxn>
                <a:cxn ang="0">
                  <a:pos x="0" y="0"/>
                </a:cxn>
                <a:cxn ang="0">
                  <a:pos x="0" y="2"/>
                </a:cxn>
                <a:cxn ang="0">
                  <a:pos x="2" y="1"/>
                </a:cxn>
                <a:cxn ang="0">
                  <a:pos x="1" y="1"/>
                </a:cxn>
              </a:cxnLst>
              <a:rect l="0" t="0" r="r" b="b"/>
              <a:pathLst>
                <a:path w="2" h="2">
                  <a:moveTo>
                    <a:pt x="1" y="1"/>
                  </a:moveTo>
                  <a:cubicBezTo>
                    <a:pt x="0" y="1"/>
                    <a:pt x="0" y="0"/>
                    <a:pt x="0" y="0"/>
                  </a:cubicBezTo>
                  <a:cubicBezTo>
                    <a:pt x="0" y="2"/>
                    <a:pt x="0" y="2"/>
                    <a:pt x="0" y="2"/>
                  </a:cubicBezTo>
                  <a:cubicBezTo>
                    <a:pt x="1" y="1"/>
                    <a:pt x="1" y="1"/>
                    <a:pt x="2" y="1"/>
                  </a:cubicBezTo>
                  <a:cubicBezTo>
                    <a:pt x="1" y="1"/>
                    <a:pt x="1" y="1"/>
                    <a:pt x="1"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00" name="Freeform 324"/>
            <p:cNvSpPr>
              <a:spLocks noEditPoints="1"/>
            </p:cNvSpPr>
            <p:nvPr/>
          </p:nvSpPr>
          <p:spPr bwMode="auto">
            <a:xfrm>
              <a:off x="1146166" y="4938680"/>
              <a:ext cx="88900" cy="34924"/>
            </a:xfrm>
            <a:custGeom>
              <a:avLst/>
              <a:gdLst/>
              <a:ahLst/>
              <a:cxnLst>
                <a:cxn ang="0">
                  <a:pos x="0" y="20"/>
                </a:cxn>
                <a:cxn ang="0">
                  <a:pos x="4" y="24"/>
                </a:cxn>
                <a:cxn ang="0">
                  <a:pos x="7" y="25"/>
                </a:cxn>
                <a:cxn ang="0">
                  <a:pos x="11" y="26"/>
                </a:cxn>
                <a:cxn ang="0">
                  <a:pos x="12" y="26"/>
                </a:cxn>
                <a:cxn ang="0">
                  <a:pos x="16" y="19"/>
                </a:cxn>
                <a:cxn ang="0">
                  <a:pos x="23" y="19"/>
                </a:cxn>
                <a:cxn ang="0">
                  <a:pos x="45" y="19"/>
                </a:cxn>
                <a:cxn ang="0">
                  <a:pos x="53" y="23"/>
                </a:cxn>
                <a:cxn ang="0">
                  <a:pos x="53" y="26"/>
                </a:cxn>
                <a:cxn ang="0">
                  <a:pos x="58" y="25"/>
                </a:cxn>
                <a:cxn ang="0">
                  <a:pos x="61" y="24"/>
                </a:cxn>
                <a:cxn ang="0">
                  <a:pos x="63" y="23"/>
                </a:cxn>
                <a:cxn ang="0">
                  <a:pos x="65" y="20"/>
                </a:cxn>
                <a:cxn ang="0">
                  <a:pos x="66" y="17"/>
                </a:cxn>
                <a:cxn ang="0">
                  <a:pos x="64" y="12"/>
                </a:cxn>
                <a:cxn ang="0">
                  <a:pos x="62" y="10"/>
                </a:cxn>
                <a:cxn ang="0">
                  <a:pos x="59" y="8"/>
                </a:cxn>
                <a:cxn ang="0">
                  <a:pos x="47" y="1"/>
                </a:cxn>
                <a:cxn ang="0">
                  <a:pos x="44" y="0"/>
                </a:cxn>
                <a:cxn ang="0">
                  <a:pos x="20" y="0"/>
                </a:cxn>
                <a:cxn ang="0">
                  <a:pos x="18" y="1"/>
                </a:cxn>
                <a:cxn ang="0">
                  <a:pos x="10" y="5"/>
                </a:cxn>
                <a:cxn ang="0">
                  <a:pos x="5" y="8"/>
                </a:cxn>
                <a:cxn ang="0">
                  <a:pos x="2" y="11"/>
                </a:cxn>
                <a:cxn ang="0">
                  <a:pos x="0" y="16"/>
                </a:cxn>
                <a:cxn ang="0">
                  <a:pos x="0" y="17"/>
                </a:cxn>
                <a:cxn ang="0">
                  <a:pos x="17" y="12"/>
                </a:cxn>
                <a:cxn ang="0">
                  <a:pos x="17" y="17"/>
                </a:cxn>
                <a:cxn ang="0">
                  <a:pos x="11" y="16"/>
                </a:cxn>
                <a:cxn ang="0">
                  <a:pos x="14" y="14"/>
                </a:cxn>
                <a:cxn ang="0">
                  <a:pos x="50" y="13"/>
                </a:cxn>
                <a:cxn ang="0">
                  <a:pos x="55" y="16"/>
                </a:cxn>
                <a:cxn ang="0">
                  <a:pos x="49" y="17"/>
                </a:cxn>
                <a:cxn ang="0">
                  <a:pos x="49" y="12"/>
                </a:cxn>
              </a:cxnLst>
              <a:rect l="0" t="0" r="r" b="b"/>
              <a:pathLst>
                <a:path w="66" h="26">
                  <a:moveTo>
                    <a:pt x="0" y="17"/>
                  </a:moveTo>
                  <a:cubicBezTo>
                    <a:pt x="0" y="18"/>
                    <a:pt x="0" y="19"/>
                    <a:pt x="0" y="20"/>
                  </a:cubicBezTo>
                  <a:cubicBezTo>
                    <a:pt x="0" y="20"/>
                    <a:pt x="0" y="20"/>
                    <a:pt x="0" y="20"/>
                  </a:cubicBezTo>
                  <a:cubicBezTo>
                    <a:pt x="1" y="22"/>
                    <a:pt x="3" y="23"/>
                    <a:pt x="4" y="24"/>
                  </a:cubicBezTo>
                  <a:cubicBezTo>
                    <a:pt x="5" y="24"/>
                    <a:pt x="5" y="24"/>
                    <a:pt x="5" y="24"/>
                  </a:cubicBezTo>
                  <a:cubicBezTo>
                    <a:pt x="6" y="25"/>
                    <a:pt x="6" y="25"/>
                    <a:pt x="7" y="25"/>
                  </a:cubicBezTo>
                  <a:cubicBezTo>
                    <a:pt x="7" y="25"/>
                    <a:pt x="8" y="25"/>
                    <a:pt x="8" y="25"/>
                  </a:cubicBezTo>
                  <a:cubicBezTo>
                    <a:pt x="9" y="25"/>
                    <a:pt x="10" y="26"/>
                    <a:pt x="11" y="26"/>
                  </a:cubicBezTo>
                  <a:cubicBezTo>
                    <a:pt x="11" y="26"/>
                    <a:pt x="12" y="26"/>
                    <a:pt x="12" y="26"/>
                  </a:cubicBezTo>
                  <a:cubicBezTo>
                    <a:pt x="12" y="26"/>
                    <a:pt x="12" y="26"/>
                    <a:pt x="12" y="26"/>
                  </a:cubicBezTo>
                  <a:cubicBezTo>
                    <a:pt x="12" y="23"/>
                    <a:pt x="12" y="23"/>
                    <a:pt x="12" y="23"/>
                  </a:cubicBezTo>
                  <a:cubicBezTo>
                    <a:pt x="12" y="21"/>
                    <a:pt x="14" y="19"/>
                    <a:pt x="16" y="19"/>
                  </a:cubicBezTo>
                  <a:cubicBezTo>
                    <a:pt x="22" y="19"/>
                    <a:pt x="22" y="19"/>
                    <a:pt x="22" y="19"/>
                  </a:cubicBezTo>
                  <a:cubicBezTo>
                    <a:pt x="23" y="19"/>
                    <a:pt x="23" y="19"/>
                    <a:pt x="23" y="19"/>
                  </a:cubicBezTo>
                  <a:cubicBezTo>
                    <a:pt x="44" y="19"/>
                    <a:pt x="44" y="19"/>
                    <a:pt x="44" y="19"/>
                  </a:cubicBezTo>
                  <a:cubicBezTo>
                    <a:pt x="45" y="19"/>
                    <a:pt x="45" y="19"/>
                    <a:pt x="45" y="19"/>
                  </a:cubicBezTo>
                  <a:cubicBezTo>
                    <a:pt x="49" y="19"/>
                    <a:pt x="49" y="19"/>
                    <a:pt x="49" y="19"/>
                  </a:cubicBezTo>
                  <a:cubicBezTo>
                    <a:pt x="51" y="19"/>
                    <a:pt x="53" y="21"/>
                    <a:pt x="53" y="23"/>
                  </a:cubicBezTo>
                  <a:cubicBezTo>
                    <a:pt x="53" y="25"/>
                    <a:pt x="53" y="25"/>
                    <a:pt x="53" y="25"/>
                  </a:cubicBezTo>
                  <a:cubicBezTo>
                    <a:pt x="53" y="26"/>
                    <a:pt x="53" y="26"/>
                    <a:pt x="53" y="26"/>
                  </a:cubicBezTo>
                  <a:cubicBezTo>
                    <a:pt x="54" y="26"/>
                    <a:pt x="55" y="26"/>
                    <a:pt x="55" y="26"/>
                  </a:cubicBezTo>
                  <a:cubicBezTo>
                    <a:pt x="56" y="25"/>
                    <a:pt x="57" y="25"/>
                    <a:pt x="58" y="25"/>
                  </a:cubicBezTo>
                  <a:cubicBezTo>
                    <a:pt x="58" y="25"/>
                    <a:pt x="59" y="25"/>
                    <a:pt x="59" y="25"/>
                  </a:cubicBezTo>
                  <a:cubicBezTo>
                    <a:pt x="60" y="24"/>
                    <a:pt x="60" y="24"/>
                    <a:pt x="61" y="24"/>
                  </a:cubicBezTo>
                  <a:cubicBezTo>
                    <a:pt x="61" y="24"/>
                    <a:pt x="62" y="23"/>
                    <a:pt x="62" y="23"/>
                  </a:cubicBezTo>
                  <a:cubicBezTo>
                    <a:pt x="62" y="23"/>
                    <a:pt x="63" y="23"/>
                    <a:pt x="63" y="23"/>
                  </a:cubicBezTo>
                  <a:cubicBezTo>
                    <a:pt x="64" y="22"/>
                    <a:pt x="64" y="21"/>
                    <a:pt x="65" y="20"/>
                  </a:cubicBezTo>
                  <a:cubicBezTo>
                    <a:pt x="65" y="20"/>
                    <a:pt x="65" y="20"/>
                    <a:pt x="65" y="20"/>
                  </a:cubicBezTo>
                  <a:cubicBezTo>
                    <a:pt x="65" y="19"/>
                    <a:pt x="66" y="18"/>
                    <a:pt x="66" y="17"/>
                  </a:cubicBezTo>
                  <a:cubicBezTo>
                    <a:pt x="66" y="17"/>
                    <a:pt x="66" y="17"/>
                    <a:pt x="66" y="17"/>
                  </a:cubicBezTo>
                  <a:cubicBezTo>
                    <a:pt x="66" y="17"/>
                    <a:pt x="66" y="16"/>
                    <a:pt x="66" y="16"/>
                  </a:cubicBezTo>
                  <a:cubicBezTo>
                    <a:pt x="65" y="14"/>
                    <a:pt x="65" y="13"/>
                    <a:pt x="64" y="12"/>
                  </a:cubicBezTo>
                  <a:cubicBezTo>
                    <a:pt x="64" y="12"/>
                    <a:pt x="64" y="12"/>
                    <a:pt x="64" y="12"/>
                  </a:cubicBezTo>
                  <a:cubicBezTo>
                    <a:pt x="63" y="11"/>
                    <a:pt x="63" y="10"/>
                    <a:pt x="62" y="10"/>
                  </a:cubicBezTo>
                  <a:cubicBezTo>
                    <a:pt x="62" y="10"/>
                    <a:pt x="61" y="9"/>
                    <a:pt x="61" y="9"/>
                  </a:cubicBezTo>
                  <a:cubicBezTo>
                    <a:pt x="60" y="8"/>
                    <a:pt x="60" y="8"/>
                    <a:pt x="59" y="8"/>
                  </a:cubicBezTo>
                  <a:cubicBezTo>
                    <a:pt x="58" y="7"/>
                    <a:pt x="57" y="6"/>
                    <a:pt x="55" y="5"/>
                  </a:cubicBezTo>
                  <a:cubicBezTo>
                    <a:pt x="51" y="3"/>
                    <a:pt x="47" y="1"/>
                    <a:pt x="47" y="1"/>
                  </a:cubicBezTo>
                  <a:cubicBezTo>
                    <a:pt x="46" y="1"/>
                    <a:pt x="46" y="0"/>
                    <a:pt x="46" y="0"/>
                  </a:cubicBezTo>
                  <a:cubicBezTo>
                    <a:pt x="45" y="0"/>
                    <a:pt x="45" y="0"/>
                    <a:pt x="44" y="0"/>
                  </a:cubicBezTo>
                  <a:cubicBezTo>
                    <a:pt x="21" y="0"/>
                    <a:pt x="21" y="0"/>
                    <a:pt x="21" y="0"/>
                  </a:cubicBezTo>
                  <a:cubicBezTo>
                    <a:pt x="21" y="0"/>
                    <a:pt x="20" y="0"/>
                    <a:pt x="20" y="0"/>
                  </a:cubicBezTo>
                  <a:cubicBezTo>
                    <a:pt x="19" y="0"/>
                    <a:pt x="19" y="1"/>
                    <a:pt x="18" y="1"/>
                  </a:cubicBezTo>
                  <a:cubicBezTo>
                    <a:pt x="18" y="1"/>
                    <a:pt x="18" y="1"/>
                    <a:pt x="18" y="1"/>
                  </a:cubicBezTo>
                  <a:cubicBezTo>
                    <a:pt x="18" y="1"/>
                    <a:pt x="15" y="2"/>
                    <a:pt x="11" y="4"/>
                  </a:cubicBezTo>
                  <a:cubicBezTo>
                    <a:pt x="11" y="5"/>
                    <a:pt x="10" y="5"/>
                    <a:pt x="10" y="5"/>
                  </a:cubicBezTo>
                  <a:cubicBezTo>
                    <a:pt x="9" y="6"/>
                    <a:pt x="8" y="6"/>
                    <a:pt x="7" y="7"/>
                  </a:cubicBezTo>
                  <a:cubicBezTo>
                    <a:pt x="6" y="7"/>
                    <a:pt x="6" y="8"/>
                    <a:pt x="5" y="8"/>
                  </a:cubicBezTo>
                  <a:cubicBezTo>
                    <a:pt x="5" y="8"/>
                    <a:pt x="4" y="9"/>
                    <a:pt x="4" y="9"/>
                  </a:cubicBezTo>
                  <a:cubicBezTo>
                    <a:pt x="3" y="10"/>
                    <a:pt x="3" y="10"/>
                    <a:pt x="2" y="11"/>
                  </a:cubicBezTo>
                  <a:cubicBezTo>
                    <a:pt x="2" y="11"/>
                    <a:pt x="2" y="12"/>
                    <a:pt x="1" y="12"/>
                  </a:cubicBezTo>
                  <a:cubicBezTo>
                    <a:pt x="0" y="13"/>
                    <a:pt x="0" y="14"/>
                    <a:pt x="0" y="16"/>
                  </a:cubicBezTo>
                  <a:cubicBezTo>
                    <a:pt x="0" y="16"/>
                    <a:pt x="0" y="17"/>
                    <a:pt x="0" y="17"/>
                  </a:cubicBezTo>
                  <a:cubicBezTo>
                    <a:pt x="0" y="17"/>
                    <a:pt x="0" y="17"/>
                    <a:pt x="0" y="17"/>
                  </a:cubicBezTo>
                  <a:close/>
                  <a:moveTo>
                    <a:pt x="14" y="14"/>
                  </a:moveTo>
                  <a:cubicBezTo>
                    <a:pt x="15" y="13"/>
                    <a:pt x="16" y="13"/>
                    <a:pt x="17" y="12"/>
                  </a:cubicBezTo>
                  <a:cubicBezTo>
                    <a:pt x="17" y="13"/>
                    <a:pt x="17" y="13"/>
                    <a:pt x="17" y="13"/>
                  </a:cubicBezTo>
                  <a:cubicBezTo>
                    <a:pt x="17" y="17"/>
                    <a:pt x="17" y="17"/>
                    <a:pt x="17" y="17"/>
                  </a:cubicBezTo>
                  <a:cubicBezTo>
                    <a:pt x="14" y="17"/>
                    <a:pt x="12" y="16"/>
                    <a:pt x="11" y="16"/>
                  </a:cubicBezTo>
                  <a:cubicBezTo>
                    <a:pt x="11" y="16"/>
                    <a:pt x="11" y="16"/>
                    <a:pt x="11" y="16"/>
                  </a:cubicBezTo>
                  <a:cubicBezTo>
                    <a:pt x="11" y="16"/>
                    <a:pt x="11" y="16"/>
                    <a:pt x="11" y="16"/>
                  </a:cubicBezTo>
                  <a:cubicBezTo>
                    <a:pt x="12" y="15"/>
                    <a:pt x="13" y="15"/>
                    <a:pt x="14" y="14"/>
                  </a:cubicBezTo>
                  <a:close/>
                  <a:moveTo>
                    <a:pt x="49" y="12"/>
                  </a:moveTo>
                  <a:cubicBezTo>
                    <a:pt x="49" y="12"/>
                    <a:pt x="49" y="13"/>
                    <a:pt x="50" y="13"/>
                  </a:cubicBezTo>
                  <a:cubicBezTo>
                    <a:pt x="50" y="13"/>
                    <a:pt x="51" y="13"/>
                    <a:pt x="51" y="14"/>
                  </a:cubicBezTo>
                  <a:cubicBezTo>
                    <a:pt x="52" y="14"/>
                    <a:pt x="54" y="15"/>
                    <a:pt x="55" y="16"/>
                  </a:cubicBezTo>
                  <a:cubicBezTo>
                    <a:pt x="54" y="16"/>
                    <a:pt x="53" y="16"/>
                    <a:pt x="53" y="16"/>
                  </a:cubicBezTo>
                  <a:cubicBezTo>
                    <a:pt x="51" y="17"/>
                    <a:pt x="50" y="17"/>
                    <a:pt x="49" y="17"/>
                  </a:cubicBezTo>
                  <a:cubicBezTo>
                    <a:pt x="49" y="13"/>
                    <a:pt x="49" y="13"/>
                    <a:pt x="49" y="13"/>
                  </a:cubicBezTo>
                  <a:lnTo>
                    <a:pt x="49" y="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01" name="Freeform 325"/>
            <p:cNvSpPr>
              <a:spLocks/>
            </p:cNvSpPr>
            <p:nvPr/>
          </p:nvSpPr>
          <p:spPr bwMode="auto">
            <a:xfrm>
              <a:off x="1206490" y="5000592"/>
              <a:ext cx="20637" cy="55563"/>
            </a:xfrm>
            <a:custGeom>
              <a:avLst/>
              <a:gdLst/>
              <a:ahLst/>
              <a:cxnLst>
                <a:cxn ang="0">
                  <a:pos x="10" y="3"/>
                </a:cxn>
                <a:cxn ang="0">
                  <a:pos x="9" y="1"/>
                </a:cxn>
                <a:cxn ang="0">
                  <a:pos x="8" y="0"/>
                </a:cxn>
                <a:cxn ang="0">
                  <a:pos x="8" y="7"/>
                </a:cxn>
                <a:cxn ang="0">
                  <a:pos x="8" y="9"/>
                </a:cxn>
                <a:cxn ang="0">
                  <a:pos x="8" y="10"/>
                </a:cxn>
                <a:cxn ang="0">
                  <a:pos x="11" y="12"/>
                </a:cxn>
                <a:cxn ang="0">
                  <a:pos x="11" y="13"/>
                </a:cxn>
                <a:cxn ang="0">
                  <a:pos x="11" y="18"/>
                </a:cxn>
                <a:cxn ang="0">
                  <a:pos x="11" y="19"/>
                </a:cxn>
                <a:cxn ang="0">
                  <a:pos x="8" y="21"/>
                </a:cxn>
                <a:cxn ang="0">
                  <a:pos x="6" y="21"/>
                </a:cxn>
                <a:cxn ang="0">
                  <a:pos x="5" y="21"/>
                </a:cxn>
                <a:cxn ang="0">
                  <a:pos x="0" y="21"/>
                </a:cxn>
                <a:cxn ang="0">
                  <a:pos x="1" y="33"/>
                </a:cxn>
                <a:cxn ang="0">
                  <a:pos x="4" y="35"/>
                </a:cxn>
                <a:cxn ang="0">
                  <a:pos x="6" y="36"/>
                </a:cxn>
                <a:cxn ang="0">
                  <a:pos x="10" y="39"/>
                </a:cxn>
                <a:cxn ang="0">
                  <a:pos x="10" y="39"/>
                </a:cxn>
                <a:cxn ang="0">
                  <a:pos x="10" y="40"/>
                </a:cxn>
                <a:cxn ang="0">
                  <a:pos x="10" y="40"/>
                </a:cxn>
                <a:cxn ang="0">
                  <a:pos x="10" y="40"/>
                </a:cxn>
                <a:cxn ang="0">
                  <a:pos x="10" y="41"/>
                </a:cxn>
                <a:cxn ang="0">
                  <a:pos x="12" y="41"/>
                </a:cxn>
                <a:cxn ang="0">
                  <a:pos x="15" y="37"/>
                </a:cxn>
                <a:cxn ang="0">
                  <a:pos x="15" y="34"/>
                </a:cxn>
                <a:cxn ang="0">
                  <a:pos x="15" y="20"/>
                </a:cxn>
                <a:cxn ang="0">
                  <a:pos x="13" y="12"/>
                </a:cxn>
                <a:cxn ang="0">
                  <a:pos x="13" y="11"/>
                </a:cxn>
                <a:cxn ang="0">
                  <a:pos x="10" y="4"/>
                </a:cxn>
                <a:cxn ang="0">
                  <a:pos x="10" y="3"/>
                </a:cxn>
              </a:cxnLst>
              <a:rect l="0" t="0" r="r" b="b"/>
              <a:pathLst>
                <a:path w="15" h="41">
                  <a:moveTo>
                    <a:pt x="10" y="3"/>
                  </a:moveTo>
                  <a:cubicBezTo>
                    <a:pt x="9" y="2"/>
                    <a:pt x="9" y="2"/>
                    <a:pt x="9" y="1"/>
                  </a:cubicBezTo>
                  <a:cubicBezTo>
                    <a:pt x="8" y="1"/>
                    <a:pt x="8" y="0"/>
                    <a:pt x="8" y="0"/>
                  </a:cubicBezTo>
                  <a:cubicBezTo>
                    <a:pt x="8" y="7"/>
                    <a:pt x="8" y="7"/>
                    <a:pt x="8" y="7"/>
                  </a:cubicBezTo>
                  <a:cubicBezTo>
                    <a:pt x="8" y="9"/>
                    <a:pt x="8" y="9"/>
                    <a:pt x="8" y="9"/>
                  </a:cubicBezTo>
                  <a:cubicBezTo>
                    <a:pt x="8" y="9"/>
                    <a:pt x="8" y="10"/>
                    <a:pt x="8" y="10"/>
                  </a:cubicBezTo>
                  <a:cubicBezTo>
                    <a:pt x="10" y="10"/>
                    <a:pt x="11" y="11"/>
                    <a:pt x="11" y="12"/>
                  </a:cubicBezTo>
                  <a:cubicBezTo>
                    <a:pt x="11" y="12"/>
                    <a:pt x="11" y="13"/>
                    <a:pt x="11" y="13"/>
                  </a:cubicBezTo>
                  <a:cubicBezTo>
                    <a:pt x="11" y="18"/>
                    <a:pt x="11" y="18"/>
                    <a:pt x="11" y="18"/>
                  </a:cubicBezTo>
                  <a:cubicBezTo>
                    <a:pt x="11" y="18"/>
                    <a:pt x="11" y="19"/>
                    <a:pt x="11" y="19"/>
                  </a:cubicBezTo>
                  <a:cubicBezTo>
                    <a:pt x="11" y="20"/>
                    <a:pt x="9" y="21"/>
                    <a:pt x="8" y="21"/>
                  </a:cubicBezTo>
                  <a:cubicBezTo>
                    <a:pt x="6" y="21"/>
                    <a:pt x="6" y="21"/>
                    <a:pt x="6" y="21"/>
                  </a:cubicBezTo>
                  <a:cubicBezTo>
                    <a:pt x="5" y="21"/>
                    <a:pt x="5" y="21"/>
                    <a:pt x="5" y="21"/>
                  </a:cubicBezTo>
                  <a:cubicBezTo>
                    <a:pt x="0" y="21"/>
                    <a:pt x="0" y="21"/>
                    <a:pt x="0" y="21"/>
                  </a:cubicBezTo>
                  <a:cubicBezTo>
                    <a:pt x="1" y="25"/>
                    <a:pt x="1" y="29"/>
                    <a:pt x="1" y="33"/>
                  </a:cubicBezTo>
                  <a:cubicBezTo>
                    <a:pt x="2" y="34"/>
                    <a:pt x="3" y="34"/>
                    <a:pt x="4" y="35"/>
                  </a:cubicBezTo>
                  <a:cubicBezTo>
                    <a:pt x="5" y="35"/>
                    <a:pt x="5" y="35"/>
                    <a:pt x="6" y="36"/>
                  </a:cubicBezTo>
                  <a:cubicBezTo>
                    <a:pt x="9" y="37"/>
                    <a:pt x="10" y="39"/>
                    <a:pt x="10" y="39"/>
                  </a:cubicBezTo>
                  <a:cubicBezTo>
                    <a:pt x="10" y="39"/>
                    <a:pt x="10" y="39"/>
                    <a:pt x="10" y="39"/>
                  </a:cubicBezTo>
                  <a:cubicBezTo>
                    <a:pt x="10" y="40"/>
                    <a:pt x="10" y="40"/>
                    <a:pt x="10" y="40"/>
                  </a:cubicBezTo>
                  <a:cubicBezTo>
                    <a:pt x="10" y="40"/>
                    <a:pt x="10" y="40"/>
                    <a:pt x="10" y="40"/>
                  </a:cubicBezTo>
                  <a:cubicBezTo>
                    <a:pt x="10" y="40"/>
                    <a:pt x="10" y="40"/>
                    <a:pt x="10" y="40"/>
                  </a:cubicBezTo>
                  <a:cubicBezTo>
                    <a:pt x="10" y="41"/>
                    <a:pt x="10" y="41"/>
                    <a:pt x="10" y="41"/>
                  </a:cubicBezTo>
                  <a:cubicBezTo>
                    <a:pt x="11" y="41"/>
                    <a:pt x="11" y="41"/>
                    <a:pt x="12" y="41"/>
                  </a:cubicBezTo>
                  <a:cubicBezTo>
                    <a:pt x="13" y="40"/>
                    <a:pt x="14" y="39"/>
                    <a:pt x="15" y="37"/>
                  </a:cubicBezTo>
                  <a:cubicBezTo>
                    <a:pt x="15" y="37"/>
                    <a:pt x="15" y="36"/>
                    <a:pt x="15" y="34"/>
                  </a:cubicBezTo>
                  <a:cubicBezTo>
                    <a:pt x="15" y="29"/>
                    <a:pt x="15" y="24"/>
                    <a:pt x="15" y="20"/>
                  </a:cubicBezTo>
                  <a:cubicBezTo>
                    <a:pt x="14" y="17"/>
                    <a:pt x="14" y="14"/>
                    <a:pt x="13" y="12"/>
                  </a:cubicBezTo>
                  <a:cubicBezTo>
                    <a:pt x="13" y="12"/>
                    <a:pt x="13" y="11"/>
                    <a:pt x="13" y="11"/>
                  </a:cubicBezTo>
                  <a:cubicBezTo>
                    <a:pt x="12" y="8"/>
                    <a:pt x="11" y="6"/>
                    <a:pt x="10" y="4"/>
                  </a:cubicBezTo>
                  <a:cubicBezTo>
                    <a:pt x="10" y="4"/>
                    <a:pt x="10" y="3"/>
                    <a:pt x="10" y="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02" name="Freeform 326"/>
            <p:cNvSpPr>
              <a:spLocks/>
            </p:cNvSpPr>
            <p:nvPr/>
          </p:nvSpPr>
          <p:spPr bwMode="auto">
            <a:xfrm>
              <a:off x="1152516" y="5000592"/>
              <a:ext cx="20637" cy="55563"/>
            </a:xfrm>
            <a:custGeom>
              <a:avLst/>
              <a:gdLst/>
              <a:ahLst/>
              <a:cxnLst>
                <a:cxn ang="0">
                  <a:pos x="7" y="1"/>
                </a:cxn>
                <a:cxn ang="0">
                  <a:pos x="7" y="1"/>
                </a:cxn>
                <a:cxn ang="0">
                  <a:pos x="6" y="2"/>
                </a:cxn>
                <a:cxn ang="0">
                  <a:pos x="3" y="8"/>
                </a:cxn>
                <a:cxn ang="0">
                  <a:pos x="3" y="10"/>
                </a:cxn>
                <a:cxn ang="0">
                  <a:pos x="3" y="11"/>
                </a:cxn>
                <a:cxn ang="0">
                  <a:pos x="2" y="13"/>
                </a:cxn>
                <a:cxn ang="0">
                  <a:pos x="1" y="20"/>
                </a:cxn>
                <a:cxn ang="0">
                  <a:pos x="0" y="34"/>
                </a:cxn>
                <a:cxn ang="0">
                  <a:pos x="0" y="36"/>
                </a:cxn>
                <a:cxn ang="0">
                  <a:pos x="5" y="41"/>
                </a:cxn>
                <a:cxn ang="0">
                  <a:pos x="5" y="40"/>
                </a:cxn>
                <a:cxn ang="0">
                  <a:pos x="5" y="40"/>
                </a:cxn>
                <a:cxn ang="0">
                  <a:pos x="5" y="40"/>
                </a:cxn>
                <a:cxn ang="0">
                  <a:pos x="5" y="39"/>
                </a:cxn>
                <a:cxn ang="0">
                  <a:pos x="5" y="39"/>
                </a:cxn>
                <a:cxn ang="0">
                  <a:pos x="5" y="39"/>
                </a:cxn>
                <a:cxn ang="0">
                  <a:pos x="5" y="39"/>
                </a:cxn>
                <a:cxn ang="0">
                  <a:pos x="5" y="39"/>
                </a:cxn>
                <a:cxn ang="0">
                  <a:pos x="12" y="34"/>
                </a:cxn>
                <a:cxn ang="0">
                  <a:pos x="13" y="34"/>
                </a:cxn>
                <a:cxn ang="0">
                  <a:pos x="14" y="34"/>
                </a:cxn>
                <a:cxn ang="0">
                  <a:pos x="15" y="21"/>
                </a:cxn>
                <a:cxn ang="0">
                  <a:pos x="13" y="21"/>
                </a:cxn>
                <a:cxn ang="0">
                  <a:pos x="11" y="21"/>
                </a:cxn>
                <a:cxn ang="0">
                  <a:pos x="8" y="21"/>
                </a:cxn>
                <a:cxn ang="0">
                  <a:pos x="5" y="20"/>
                </a:cxn>
                <a:cxn ang="0">
                  <a:pos x="4" y="18"/>
                </a:cxn>
                <a:cxn ang="0">
                  <a:pos x="4" y="13"/>
                </a:cxn>
                <a:cxn ang="0">
                  <a:pos x="5" y="11"/>
                </a:cxn>
                <a:cxn ang="0">
                  <a:pos x="7" y="9"/>
                </a:cxn>
                <a:cxn ang="0">
                  <a:pos x="7" y="4"/>
                </a:cxn>
                <a:cxn ang="0">
                  <a:pos x="7" y="2"/>
                </a:cxn>
                <a:cxn ang="0">
                  <a:pos x="7" y="1"/>
                </a:cxn>
                <a:cxn ang="0">
                  <a:pos x="7" y="0"/>
                </a:cxn>
                <a:cxn ang="0">
                  <a:pos x="7" y="1"/>
                </a:cxn>
              </a:cxnLst>
              <a:rect l="0" t="0" r="r" b="b"/>
              <a:pathLst>
                <a:path w="15" h="41">
                  <a:moveTo>
                    <a:pt x="7" y="1"/>
                  </a:moveTo>
                  <a:cubicBezTo>
                    <a:pt x="7" y="1"/>
                    <a:pt x="7" y="1"/>
                    <a:pt x="7" y="1"/>
                  </a:cubicBezTo>
                  <a:cubicBezTo>
                    <a:pt x="6" y="1"/>
                    <a:pt x="6" y="2"/>
                    <a:pt x="6" y="2"/>
                  </a:cubicBezTo>
                  <a:cubicBezTo>
                    <a:pt x="5" y="4"/>
                    <a:pt x="4" y="6"/>
                    <a:pt x="3" y="8"/>
                  </a:cubicBezTo>
                  <a:cubicBezTo>
                    <a:pt x="3" y="8"/>
                    <a:pt x="3" y="9"/>
                    <a:pt x="3" y="10"/>
                  </a:cubicBezTo>
                  <a:cubicBezTo>
                    <a:pt x="3" y="10"/>
                    <a:pt x="3" y="11"/>
                    <a:pt x="3" y="11"/>
                  </a:cubicBezTo>
                  <a:cubicBezTo>
                    <a:pt x="2" y="12"/>
                    <a:pt x="2" y="13"/>
                    <a:pt x="2" y="13"/>
                  </a:cubicBezTo>
                  <a:cubicBezTo>
                    <a:pt x="1" y="16"/>
                    <a:pt x="1" y="18"/>
                    <a:pt x="1" y="20"/>
                  </a:cubicBezTo>
                  <a:cubicBezTo>
                    <a:pt x="0" y="24"/>
                    <a:pt x="0" y="29"/>
                    <a:pt x="0" y="34"/>
                  </a:cubicBezTo>
                  <a:cubicBezTo>
                    <a:pt x="0" y="35"/>
                    <a:pt x="0" y="35"/>
                    <a:pt x="0" y="36"/>
                  </a:cubicBezTo>
                  <a:cubicBezTo>
                    <a:pt x="1" y="38"/>
                    <a:pt x="2" y="40"/>
                    <a:pt x="5" y="41"/>
                  </a:cubicBezTo>
                  <a:cubicBezTo>
                    <a:pt x="5" y="40"/>
                    <a:pt x="5" y="40"/>
                    <a:pt x="5" y="40"/>
                  </a:cubicBezTo>
                  <a:cubicBezTo>
                    <a:pt x="5" y="40"/>
                    <a:pt x="5" y="40"/>
                    <a:pt x="5" y="40"/>
                  </a:cubicBezTo>
                  <a:cubicBezTo>
                    <a:pt x="5" y="40"/>
                    <a:pt x="5" y="40"/>
                    <a:pt x="5" y="40"/>
                  </a:cubicBezTo>
                  <a:cubicBezTo>
                    <a:pt x="5" y="39"/>
                    <a:pt x="5" y="39"/>
                    <a:pt x="5" y="39"/>
                  </a:cubicBezTo>
                  <a:cubicBezTo>
                    <a:pt x="5" y="39"/>
                    <a:pt x="5" y="39"/>
                    <a:pt x="5" y="39"/>
                  </a:cubicBezTo>
                  <a:cubicBezTo>
                    <a:pt x="5" y="39"/>
                    <a:pt x="5" y="39"/>
                    <a:pt x="5" y="39"/>
                  </a:cubicBezTo>
                  <a:cubicBezTo>
                    <a:pt x="5" y="39"/>
                    <a:pt x="5" y="39"/>
                    <a:pt x="5" y="39"/>
                  </a:cubicBezTo>
                  <a:cubicBezTo>
                    <a:pt x="5" y="39"/>
                    <a:pt x="5" y="39"/>
                    <a:pt x="5" y="39"/>
                  </a:cubicBezTo>
                  <a:cubicBezTo>
                    <a:pt x="6" y="39"/>
                    <a:pt x="7" y="36"/>
                    <a:pt x="12" y="34"/>
                  </a:cubicBezTo>
                  <a:cubicBezTo>
                    <a:pt x="12" y="34"/>
                    <a:pt x="13" y="34"/>
                    <a:pt x="13" y="34"/>
                  </a:cubicBezTo>
                  <a:cubicBezTo>
                    <a:pt x="14" y="34"/>
                    <a:pt x="14" y="34"/>
                    <a:pt x="14" y="34"/>
                  </a:cubicBezTo>
                  <a:cubicBezTo>
                    <a:pt x="14" y="29"/>
                    <a:pt x="15" y="25"/>
                    <a:pt x="15" y="21"/>
                  </a:cubicBezTo>
                  <a:cubicBezTo>
                    <a:pt x="13" y="21"/>
                    <a:pt x="13" y="21"/>
                    <a:pt x="13" y="21"/>
                  </a:cubicBezTo>
                  <a:cubicBezTo>
                    <a:pt x="11" y="21"/>
                    <a:pt x="11" y="21"/>
                    <a:pt x="11" y="21"/>
                  </a:cubicBezTo>
                  <a:cubicBezTo>
                    <a:pt x="8" y="21"/>
                    <a:pt x="8" y="21"/>
                    <a:pt x="8" y="21"/>
                  </a:cubicBezTo>
                  <a:cubicBezTo>
                    <a:pt x="6" y="21"/>
                    <a:pt x="6" y="21"/>
                    <a:pt x="5" y="20"/>
                  </a:cubicBezTo>
                  <a:cubicBezTo>
                    <a:pt x="4" y="20"/>
                    <a:pt x="4" y="19"/>
                    <a:pt x="4" y="18"/>
                  </a:cubicBezTo>
                  <a:cubicBezTo>
                    <a:pt x="4" y="13"/>
                    <a:pt x="4" y="13"/>
                    <a:pt x="4" y="13"/>
                  </a:cubicBezTo>
                  <a:cubicBezTo>
                    <a:pt x="4" y="12"/>
                    <a:pt x="4" y="11"/>
                    <a:pt x="5" y="11"/>
                  </a:cubicBezTo>
                  <a:cubicBezTo>
                    <a:pt x="5" y="10"/>
                    <a:pt x="6" y="10"/>
                    <a:pt x="7" y="9"/>
                  </a:cubicBezTo>
                  <a:cubicBezTo>
                    <a:pt x="7" y="4"/>
                    <a:pt x="7" y="4"/>
                    <a:pt x="7" y="4"/>
                  </a:cubicBezTo>
                  <a:cubicBezTo>
                    <a:pt x="7" y="2"/>
                    <a:pt x="7" y="2"/>
                    <a:pt x="7" y="2"/>
                  </a:cubicBezTo>
                  <a:cubicBezTo>
                    <a:pt x="7" y="1"/>
                    <a:pt x="7" y="1"/>
                    <a:pt x="7" y="1"/>
                  </a:cubicBezTo>
                  <a:cubicBezTo>
                    <a:pt x="7" y="0"/>
                    <a:pt x="7" y="0"/>
                    <a:pt x="7" y="0"/>
                  </a:cubicBezTo>
                  <a:cubicBezTo>
                    <a:pt x="7" y="0"/>
                    <a:pt x="7" y="1"/>
                    <a:pt x="7"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03" name="Freeform 327"/>
            <p:cNvSpPr>
              <a:spLocks/>
            </p:cNvSpPr>
            <p:nvPr/>
          </p:nvSpPr>
          <p:spPr bwMode="auto">
            <a:xfrm>
              <a:off x="1157281" y="4965667"/>
              <a:ext cx="65087" cy="106362"/>
            </a:xfrm>
            <a:custGeom>
              <a:avLst/>
              <a:gdLst/>
              <a:ahLst/>
              <a:cxnLst>
                <a:cxn ang="0">
                  <a:pos x="46" y="69"/>
                </a:cxn>
                <a:cxn ang="0">
                  <a:pos x="46" y="68"/>
                </a:cxn>
                <a:cxn ang="0">
                  <a:pos x="46" y="67"/>
                </a:cxn>
                <a:cxn ang="0">
                  <a:pos x="42" y="63"/>
                </a:cxn>
                <a:cxn ang="0">
                  <a:pos x="37" y="61"/>
                </a:cxn>
                <a:cxn ang="0">
                  <a:pos x="29" y="47"/>
                </a:cxn>
                <a:cxn ang="0">
                  <a:pos x="37" y="47"/>
                </a:cxn>
                <a:cxn ang="0">
                  <a:pos x="43" y="47"/>
                </a:cxn>
                <a:cxn ang="0">
                  <a:pos x="47" y="45"/>
                </a:cxn>
                <a:cxn ang="0">
                  <a:pos x="45" y="38"/>
                </a:cxn>
                <a:cxn ang="0">
                  <a:pos x="44" y="38"/>
                </a:cxn>
                <a:cxn ang="0">
                  <a:pos x="44" y="25"/>
                </a:cxn>
                <a:cxn ang="0">
                  <a:pos x="44" y="23"/>
                </a:cxn>
                <a:cxn ang="0">
                  <a:pos x="44" y="8"/>
                </a:cxn>
                <a:cxn ang="0">
                  <a:pos x="44" y="7"/>
                </a:cxn>
                <a:cxn ang="0">
                  <a:pos x="44" y="6"/>
                </a:cxn>
                <a:cxn ang="0">
                  <a:pos x="44" y="3"/>
                </a:cxn>
                <a:cxn ang="0">
                  <a:pos x="38" y="0"/>
                </a:cxn>
                <a:cxn ang="0">
                  <a:pos x="15" y="0"/>
                </a:cxn>
                <a:cxn ang="0">
                  <a:pos x="8" y="0"/>
                </a:cxn>
                <a:cxn ang="0">
                  <a:pos x="5" y="5"/>
                </a:cxn>
                <a:cxn ang="0">
                  <a:pos x="5" y="7"/>
                </a:cxn>
                <a:cxn ang="0">
                  <a:pos x="5" y="7"/>
                </a:cxn>
                <a:cxn ang="0">
                  <a:pos x="5" y="24"/>
                </a:cxn>
                <a:cxn ang="0">
                  <a:pos x="5" y="26"/>
                </a:cxn>
                <a:cxn ang="0">
                  <a:pos x="5" y="31"/>
                </a:cxn>
                <a:cxn ang="0">
                  <a:pos x="5" y="38"/>
                </a:cxn>
                <a:cxn ang="0">
                  <a:pos x="3" y="38"/>
                </a:cxn>
                <a:cxn ang="0">
                  <a:pos x="2" y="45"/>
                </a:cxn>
                <a:cxn ang="0">
                  <a:pos x="5" y="47"/>
                </a:cxn>
                <a:cxn ang="0">
                  <a:pos x="9" y="47"/>
                </a:cxn>
                <a:cxn ang="0">
                  <a:pos x="13" y="47"/>
                </a:cxn>
                <a:cxn ang="0">
                  <a:pos x="22" y="60"/>
                </a:cxn>
                <a:cxn ang="0">
                  <a:pos x="11" y="62"/>
                </a:cxn>
                <a:cxn ang="0">
                  <a:pos x="9" y="63"/>
                </a:cxn>
                <a:cxn ang="0">
                  <a:pos x="3" y="67"/>
                </a:cxn>
                <a:cxn ang="0">
                  <a:pos x="3" y="69"/>
                </a:cxn>
                <a:cxn ang="0">
                  <a:pos x="3" y="70"/>
                </a:cxn>
                <a:cxn ang="0">
                  <a:pos x="3" y="70"/>
                </a:cxn>
                <a:cxn ang="0">
                  <a:pos x="1" y="72"/>
                </a:cxn>
                <a:cxn ang="0">
                  <a:pos x="3" y="79"/>
                </a:cxn>
                <a:cxn ang="0">
                  <a:pos x="9" y="75"/>
                </a:cxn>
                <a:cxn ang="0">
                  <a:pos x="7" y="69"/>
                </a:cxn>
                <a:cxn ang="0">
                  <a:pos x="7" y="68"/>
                </a:cxn>
                <a:cxn ang="0">
                  <a:pos x="12" y="66"/>
                </a:cxn>
                <a:cxn ang="0">
                  <a:pos x="23" y="70"/>
                </a:cxn>
                <a:cxn ang="0">
                  <a:pos x="24" y="80"/>
                </a:cxn>
                <a:cxn ang="0">
                  <a:pos x="27" y="70"/>
                </a:cxn>
                <a:cxn ang="0">
                  <a:pos x="38" y="65"/>
                </a:cxn>
                <a:cxn ang="0">
                  <a:pos x="40" y="66"/>
                </a:cxn>
                <a:cxn ang="0">
                  <a:pos x="42" y="68"/>
                </a:cxn>
                <a:cxn ang="0">
                  <a:pos x="43" y="69"/>
                </a:cxn>
                <a:cxn ang="0">
                  <a:pos x="40" y="75"/>
                </a:cxn>
                <a:cxn ang="0">
                  <a:pos x="47" y="79"/>
                </a:cxn>
                <a:cxn ang="0">
                  <a:pos x="47" y="71"/>
                </a:cxn>
              </a:cxnLst>
              <a:rect l="0" t="0" r="r" b="b"/>
              <a:pathLst>
                <a:path w="49" h="80">
                  <a:moveTo>
                    <a:pt x="46" y="70"/>
                  </a:moveTo>
                  <a:cubicBezTo>
                    <a:pt x="46" y="69"/>
                    <a:pt x="46" y="69"/>
                    <a:pt x="46" y="69"/>
                  </a:cubicBezTo>
                  <a:cubicBezTo>
                    <a:pt x="46" y="69"/>
                    <a:pt x="46" y="69"/>
                    <a:pt x="46" y="69"/>
                  </a:cubicBezTo>
                  <a:cubicBezTo>
                    <a:pt x="46" y="68"/>
                    <a:pt x="46" y="68"/>
                    <a:pt x="46" y="68"/>
                  </a:cubicBezTo>
                  <a:cubicBezTo>
                    <a:pt x="46" y="67"/>
                    <a:pt x="46" y="67"/>
                    <a:pt x="46" y="67"/>
                  </a:cubicBezTo>
                  <a:cubicBezTo>
                    <a:pt x="46" y="67"/>
                    <a:pt x="46" y="67"/>
                    <a:pt x="46" y="67"/>
                  </a:cubicBezTo>
                  <a:cubicBezTo>
                    <a:pt x="46" y="67"/>
                    <a:pt x="45" y="66"/>
                    <a:pt x="43" y="64"/>
                  </a:cubicBezTo>
                  <a:cubicBezTo>
                    <a:pt x="43" y="64"/>
                    <a:pt x="42" y="64"/>
                    <a:pt x="42" y="63"/>
                  </a:cubicBezTo>
                  <a:cubicBezTo>
                    <a:pt x="41" y="63"/>
                    <a:pt x="39" y="62"/>
                    <a:pt x="38" y="62"/>
                  </a:cubicBezTo>
                  <a:cubicBezTo>
                    <a:pt x="38" y="62"/>
                    <a:pt x="37" y="61"/>
                    <a:pt x="37" y="61"/>
                  </a:cubicBezTo>
                  <a:cubicBezTo>
                    <a:pt x="34" y="61"/>
                    <a:pt x="31" y="60"/>
                    <a:pt x="28" y="60"/>
                  </a:cubicBezTo>
                  <a:cubicBezTo>
                    <a:pt x="29" y="47"/>
                    <a:pt x="29" y="47"/>
                    <a:pt x="29" y="47"/>
                  </a:cubicBezTo>
                  <a:cubicBezTo>
                    <a:pt x="36" y="47"/>
                    <a:pt x="36" y="47"/>
                    <a:pt x="36" y="47"/>
                  </a:cubicBezTo>
                  <a:cubicBezTo>
                    <a:pt x="37" y="47"/>
                    <a:pt x="37" y="47"/>
                    <a:pt x="37" y="47"/>
                  </a:cubicBezTo>
                  <a:cubicBezTo>
                    <a:pt x="42" y="47"/>
                    <a:pt x="42" y="47"/>
                    <a:pt x="42" y="47"/>
                  </a:cubicBezTo>
                  <a:cubicBezTo>
                    <a:pt x="43" y="47"/>
                    <a:pt x="43" y="47"/>
                    <a:pt x="43" y="47"/>
                  </a:cubicBezTo>
                  <a:cubicBezTo>
                    <a:pt x="45" y="47"/>
                    <a:pt x="45" y="47"/>
                    <a:pt x="45" y="47"/>
                  </a:cubicBezTo>
                  <a:cubicBezTo>
                    <a:pt x="46" y="47"/>
                    <a:pt x="47" y="46"/>
                    <a:pt x="47" y="45"/>
                  </a:cubicBezTo>
                  <a:cubicBezTo>
                    <a:pt x="47" y="40"/>
                    <a:pt x="47" y="40"/>
                    <a:pt x="47" y="40"/>
                  </a:cubicBezTo>
                  <a:cubicBezTo>
                    <a:pt x="47" y="39"/>
                    <a:pt x="46" y="38"/>
                    <a:pt x="45" y="38"/>
                  </a:cubicBezTo>
                  <a:cubicBezTo>
                    <a:pt x="45" y="38"/>
                    <a:pt x="45" y="38"/>
                    <a:pt x="45" y="38"/>
                  </a:cubicBezTo>
                  <a:cubicBezTo>
                    <a:pt x="45" y="38"/>
                    <a:pt x="44" y="38"/>
                    <a:pt x="44" y="38"/>
                  </a:cubicBezTo>
                  <a:cubicBezTo>
                    <a:pt x="44" y="38"/>
                    <a:pt x="44" y="38"/>
                    <a:pt x="44" y="38"/>
                  </a:cubicBezTo>
                  <a:cubicBezTo>
                    <a:pt x="44" y="25"/>
                    <a:pt x="44" y="25"/>
                    <a:pt x="44" y="25"/>
                  </a:cubicBezTo>
                  <a:cubicBezTo>
                    <a:pt x="44" y="24"/>
                    <a:pt x="44" y="24"/>
                    <a:pt x="44" y="24"/>
                  </a:cubicBezTo>
                  <a:cubicBezTo>
                    <a:pt x="44" y="23"/>
                    <a:pt x="44" y="23"/>
                    <a:pt x="44" y="23"/>
                  </a:cubicBezTo>
                  <a:cubicBezTo>
                    <a:pt x="44" y="22"/>
                    <a:pt x="44" y="22"/>
                    <a:pt x="44" y="22"/>
                  </a:cubicBezTo>
                  <a:cubicBezTo>
                    <a:pt x="44" y="8"/>
                    <a:pt x="44" y="8"/>
                    <a:pt x="44" y="8"/>
                  </a:cubicBezTo>
                  <a:cubicBezTo>
                    <a:pt x="44" y="7"/>
                    <a:pt x="44" y="7"/>
                    <a:pt x="44" y="7"/>
                  </a:cubicBezTo>
                  <a:cubicBezTo>
                    <a:pt x="44" y="7"/>
                    <a:pt x="44" y="7"/>
                    <a:pt x="44" y="7"/>
                  </a:cubicBezTo>
                  <a:cubicBezTo>
                    <a:pt x="44" y="6"/>
                    <a:pt x="44" y="6"/>
                    <a:pt x="44" y="6"/>
                  </a:cubicBezTo>
                  <a:cubicBezTo>
                    <a:pt x="44" y="6"/>
                    <a:pt x="44" y="6"/>
                    <a:pt x="44" y="6"/>
                  </a:cubicBezTo>
                  <a:cubicBezTo>
                    <a:pt x="44" y="5"/>
                    <a:pt x="44" y="5"/>
                    <a:pt x="44" y="5"/>
                  </a:cubicBezTo>
                  <a:cubicBezTo>
                    <a:pt x="44" y="3"/>
                    <a:pt x="44" y="3"/>
                    <a:pt x="44" y="3"/>
                  </a:cubicBezTo>
                  <a:cubicBezTo>
                    <a:pt x="44" y="1"/>
                    <a:pt x="43" y="0"/>
                    <a:pt x="41" y="0"/>
                  </a:cubicBezTo>
                  <a:cubicBezTo>
                    <a:pt x="38" y="0"/>
                    <a:pt x="38" y="0"/>
                    <a:pt x="38" y="0"/>
                  </a:cubicBezTo>
                  <a:cubicBezTo>
                    <a:pt x="37" y="0"/>
                    <a:pt x="37" y="0"/>
                    <a:pt x="37" y="0"/>
                  </a:cubicBezTo>
                  <a:cubicBezTo>
                    <a:pt x="15" y="0"/>
                    <a:pt x="15" y="0"/>
                    <a:pt x="15" y="0"/>
                  </a:cubicBezTo>
                  <a:cubicBezTo>
                    <a:pt x="14" y="0"/>
                    <a:pt x="14" y="0"/>
                    <a:pt x="14" y="0"/>
                  </a:cubicBezTo>
                  <a:cubicBezTo>
                    <a:pt x="8" y="0"/>
                    <a:pt x="8" y="0"/>
                    <a:pt x="8" y="0"/>
                  </a:cubicBezTo>
                  <a:cubicBezTo>
                    <a:pt x="6" y="0"/>
                    <a:pt x="5" y="1"/>
                    <a:pt x="5" y="3"/>
                  </a:cubicBezTo>
                  <a:cubicBezTo>
                    <a:pt x="5" y="5"/>
                    <a:pt x="5" y="5"/>
                    <a:pt x="5" y="5"/>
                  </a:cubicBezTo>
                  <a:cubicBezTo>
                    <a:pt x="5" y="6"/>
                    <a:pt x="5" y="6"/>
                    <a:pt x="5" y="6"/>
                  </a:cubicBezTo>
                  <a:cubicBezTo>
                    <a:pt x="5" y="7"/>
                    <a:pt x="5" y="7"/>
                    <a:pt x="5" y="7"/>
                  </a:cubicBezTo>
                  <a:cubicBezTo>
                    <a:pt x="5" y="7"/>
                    <a:pt x="5" y="7"/>
                    <a:pt x="5" y="7"/>
                  </a:cubicBezTo>
                  <a:cubicBezTo>
                    <a:pt x="5" y="7"/>
                    <a:pt x="5" y="7"/>
                    <a:pt x="5" y="7"/>
                  </a:cubicBezTo>
                  <a:cubicBezTo>
                    <a:pt x="5" y="8"/>
                    <a:pt x="5" y="8"/>
                    <a:pt x="5" y="8"/>
                  </a:cubicBezTo>
                  <a:cubicBezTo>
                    <a:pt x="5" y="24"/>
                    <a:pt x="5" y="24"/>
                    <a:pt x="5" y="24"/>
                  </a:cubicBezTo>
                  <a:cubicBezTo>
                    <a:pt x="5" y="26"/>
                    <a:pt x="5" y="26"/>
                    <a:pt x="5" y="26"/>
                  </a:cubicBezTo>
                  <a:cubicBezTo>
                    <a:pt x="5" y="26"/>
                    <a:pt x="5" y="26"/>
                    <a:pt x="5" y="26"/>
                  </a:cubicBezTo>
                  <a:cubicBezTo>
                    <a:pt x="5" y="27"/>
                    <a:pt x="5" y="27"/>
                    <a:pt x="5" y="27"/>
                  </a:cubicBezTo>
                  <a:cubicBezTo>
                    <a:pt x="5" y="31"/>
                    <a:pt x="5" y="31"/>
                    <a:pt x="5" y="31"/>
                  </a:cubicBezTo>
                  <a:cubicBezTo>
                    <a:pt x="5" y="34"/>
                    <a:pt x="5" y="34"/>
                    <a:pt x="5" y="34"/>
                  </a:cubicBezTo>
                  <a:cubicBezTo>
                    <a:pt x="5" y="38"/>
                    <a:pt x="5" y="38"/>
                    <a:pt x="5" y="38"/>
                  </a:cubicBezTo>
                  <a:cubicBezTo>
                    <a:pt x="5" y="38"/>
                    <a:pt x="5" y="38"/>
                    <a:pt x="5" y="38"/>
                  </a:cubicBezTo>
                  <a:cubicBezTo>
                    <a:pt x="4" y="38"/>
                    <a:pt x="3" y="38"/>
                    <a:pt x="3" y="38"/>
                  </a:cubicBezTo>
                  <a:cubicBezTo>
                    <a:pt x="3" y="39"/>
                    <a:pt x="2" y="39"/>
                    <a:pt x="2" y="40"/>
                  </a:cubicBezTo>
                  <a:cubicBezTo>
                    <a:pt x="2" y="45"/>
                    <a:pt x="2" y="45"/>
                    <a:pt x="2" y="45"/>
                  </a:cubicBezTo>
                  <a:cubicBezTo>
                    <a:pt x="2" y="46"/>
                    <a:pt x="3" y="46"/>
                    <a:pt x="3" y="47"/>
                  </a:cubicBezTo>
                  <a:cubicBezTo>
                    <a:pt x="3" y="47"/>
                    <a:pt x="4" y="47"/>
                    <a:pt x="5" y="47"/>
                  </a:cubicBezTo>
                  <a:cubicBezTo>
                    <a:pt x="8" y="47"/>
                    <a:pt x="8" y="47"/>
                    <a:pt x="8" y="47"/>
                  </a:cubicBezTo>
                  <a:cubicBezTo>
                    <a:pt x="9" y="47"/>
                    <a:pt x="9" y="47"/>
                    <a:pt x="9" y="47"/>
                  </a:cubicBezTo>
                  <a:cubicBezTo>
                    <a:pt x="12" y="47"/>
                    <a:pt x="12" y="47"/>
                    <a:pt x="12" y="47"/>
                  </a:cubicBezTo>
                  <a:cubicBezTo>
                    <a:pt x="13" y="47"/>
                    <a:pt x="13" y="47"/>
                    <a:pt x="13" y="47"/>
                  </a:cubicBezTo>
                  <a:cubicBezTo>
                    <a:pt x="21" y="47"/>
                    <a:pt x="21" y="47"/>
                    <a:pt x="21" y="47"/>
                  </a:cubicBezTo>
                  <a:cubicBezTo>
                    <a:pt x="22" y="60"/>
                    <a:pt x="22" y="60"/>
                    <a:pt x="22" y="60"/>
                  </a:cubicBezTo>
                  <a:cubicBezTo>
                    <a:pt x="18" y="60"/>
                    <a:pt x="15" y="61"/>
                    <a:pt x="13" y="61"/>
                  </a:cubicBezTo>
                  <a:cubicBezTo>
                    <a:pt x="12" y="62"/>
                    <a:pt x="12" y="62"/>
                    <a:pt x="11" y="62"/>
                  </a:cubicBezTo>
                  <a:cubicBezTo>
                    <a:pt x="11" y="62"/>
                    <a:pt x="11" y="62"/>
                    <a:pt x="10" y="62"/>
                  </a:cubicBezTo>
                  <a:cubicBezTo>
                    <a:pt x="10" y="62"/>
                    <a:pt x="9" y="63"/>
                    <a:pt x="9" y="63"/>
                  </a:cubicBezTo>
                  <a:cubicBezTo>
                    <a:pt x="5" y="65"/>
                    <a:pt x="4" y="67"/>
                    <a:pt x="3" y="67"/>
                  </a:cubicBezTo>
                  <a:cubicBezTo>
                    <a:pt x="3" y="67"/>
                    <a:pt x="3" y="67"/>
                    <a:pt x="3" y="67"/>
                  </a:cubicBezTo>
                  <a:cubicBezTo>
                    <a:pt x="3" y="69"/>
                    <a:pt x="3" y="69"/>
                    <a:pt x="3" y="69"/>
                  </a:cubicBezTo>
                  <a:cubicBezTo>
                    <a:pt x="3" y="69"/>
                    <a:pt x="3" y="69"/>
                    <a:pt x="3" y="69"/>
                  </a:cubicBezTo>
                  <a:cubicBezTo>
                    <a:pt x="3" y="70"/>
                    <a:pt x="3" y="70"/>
                    <a:pt x="3" y="70"/>
                  </a:cubicBezTo>
                  <a:cubicBezTo>
                    <a:pt x="3" y="70"/>
                    <a:pt x="3" y="70"/>
                    <a:pt x="3" y="70"/>
                  </a:cubicBezTo>
                  <a:cubicBezTo>
                    <a:pt x="3" y="70"/>
                    <a:pt x="3" y="70"/>
                    <a:pt x="3" y="70"/>
                  </a:cubicBezTo>
                  <a:cubicBezTo>
                    <a:pt x="3" y="70"/>
                    <a:pt x="3" y="70"/>
                    <a:pt x="3" y="70"/>
                  </a:cubicBezTo>
                  <a:cubicBezTo>
                    <a:pt x="3" y="70"/>
                    <a:pt x="3" y="70"/>
                    <a:pt x="3" y="70"/>
                  </a:cubicBezTo>
                  <a:cubicBezTo>
                    <a:pt x="2" y="70"/>
                    <a:pt x="1" y="71"/>
                    <a:pt x="1" y="72"/>
                  </a:cubicBezTo>
                  <a:cubicBezTo>
                    <a:pt x="0" y="73"/>
                    <a:pt x="0" y="74"/>
                    <a:pt x="0" y="75"/>
                  </a:cubicBezTo>
                  <a:cubicBezTo>
                    <a:pt x="0" y="77"/>
                    <a:pt x="1" y="79"/>
                    <a:pt x="3" y="79"/>
                  </a:cubicBezTo>
                  <a:cubicBezTo>
                    <a:pt x="4" y="79"/>
                    <a:pt x="4" y="80"/>
                    <a:pt x="5" y="80"/>
                  </a:cubicBezTo>
                  <a:cubicBezTo>
                    <a:pt x="7" y="80"/>
                    <a:pt x="9" y="77"/>
                    <a:pt x="9" y="75"/>
                  </a:cubicBezTo>
                  <a:cubicBezTo>
                    <a:pt x="9" y="73"/>
                    <a:pt x="8" y="71"/>
                    <a:pt x="7" y="70"/>
                  </a:cubicBezTo>
                  <a:cubicBezTo>
                    <a:pt x="7" y="69"/>
                    <a:pt x="7" y="69"/>
                    <a:pt x="7" y="69"/>
                  </a:cubicBezTo>
                  <a:cubicBezTo>
                    <a:pt x="7" y="69"/>
                    <a:pt x="7" y="69"/>
                    <a:pt x="7" y="69"/>
                  </a:cubicBezTo>
                  <a:cubicBezTo>
                    <a:pt x="7" y="68"/>
                    <a:pt x="7" y="68"/>
                    <a:pt x="7" y="68"/>
                  </a:cubicBezTo>
                  <a:cubicBezTo>
                    <a:pt x="8" y="68"/>
                    <a:pt x="8" y="67"/>
                    <a:pt x="9" y="67"/>
                  </a:cubicBezTo>
                  <a:cubicBezTo>
                    <a:pt x="10" y="66"/>
                    <a:pt x="11" y="66"/>
                    <a:pt x="12" y="66"/>
                  </a:cubicBezTo>
                  <a:cubicBezTo>
                    <a:pt x="14" y="65"/>
                    <a:pt x="17" y="64"/>
                    <a:pt x="22" y="63"/>
                  </a:cubicBezTo>
                  <a:cubicBezTo>
                    <a:pt x="23" y="70"/>
                    <a:pt x="23" y="70"/>
                    <a:pt x="23" y="70"/>
                  </a:cubicBezTo>
                  <a:cubicBezTo>
                    <a:pt x="21" y="71"/>
                    <a:pt x="20" y="73"/>
                    <a:pt x="20" y="75"/>
                  </a:cubicBezTo>
                  <a:cubicBezTo>
                    <a:pt x="20" y="77"/>
                    <a:pt x="22" y="80"/>
                    <a:pt x="24" y="80"/>
                  </a:cubicBezTo>
                  <a:cubicBezTo>
                    <a:pt x="27" y="80"/>
                    <a:pt x="29" y="77"/>
                    <a:pt x="29" y="75"/>
                  </a:cubicBezTo>
                  <a:cubicBezTo>
                    <a:pt x="29" y="73"/>
                    <a:pt x="28" y="71"/>
                    <a:pt x="27" y="70"/>
                  </a:cubicBezTo>
                  <a:cubicBezTo>
                    <a:pt x="27" y="63"/>
                    <a:pt x="27" y="63"/>
                    <a:pt x="27" y="63"/>
                  </a:cubicBezTo>
                  <a:cubicBezTo>
                    <a:pt x="32" y="64"/>
                    <a:pt x="35" y="65"/>
                    <a:pt x="38" y="65"/>
                  </a:cubicBezTo>
                  <a:cubicBezTo>
                    <a:pt x="39" y="66"/>
                    <a:pt x="39" y="66"/>
                    <a:pt x="40" y="66"/>
                  </a:cubicBezTo>
                  <a:cubicBezTo>
                    <a:pt x="40" y="66"/>
                    <a:pt x="40" y="66"/>
                    <a:pt x="40" y="66"/>
                  </a:cubicBezTo>
                  <a:cubicBezTo>
                    <a:pt x="41" y="67"/>
                    <a:pt x="42" y="68"/>
                    <a:pt x="42" y="68"/>
                  </a:cubicBezTo>
                  <a:cubicBezTo>
                    <a:pt x="42" y="68"/>
                    <a:pt x="42" y="68"/>
                    <a:pt x="42" y="68"/>
                  </a:cubicBezTo>
                  <a:cubicBezTo>
                    <a:pt x="43" y="68"/>
                    <a:pt x="43" y="68"/>
                    <a:pt x="43" y="69"/>
                  </a:cubicBezTo>
                  <a:cubicBezTo>
                    <a:pt x="43" y="69"/>
                    <a:pt x="43" y="69"/>
                    <a:pt x="43" y="69"/>
                  </a:cubicBezTo>
                  <a:cubicBezTo>
                    <a:pt x="43" y="70"/>
                    <a:pt x="43" y="70"/>
                    <a:pt x="43" y="70"/>
                  </a:cubicBezTo>
                  <a:cubicBezTo>
                    <a:pt x="41" y="71"/>
                    <a:pt x="40" y="73"/>
                    <a:pt x="40" y="75"/>
                  </a:cubicBezTo>
                  <a:cubicBezTo>
                    <a:pt x="40" y="77"/>
                    <a:pt x="42" y="80"/>
                    <a:pt x="45" y="80"/>
                  </a:cubicBezTo>
                  <a:cubicBezTo>
                    <a:pt x="46" y="80"/>
                    <a:pt x="47" y="79"/>
                    <a:pt x="47" y="79"/>
                  </a:cubicBezTo>
                  <a:cubicBezTo>
                    <a:pt x="49" y="78"/>
                    <a:pt x="49" y="76"/>
                    <a:pt x="49" y="75"/>
                  </a:cubicBezTo>
                  <a:cubicBezTo>
                    <a:pt x="49" y="73"/>
                    <a:pt x="49" y="72"/>
                    <a:pt x="47" y="71"/>
                  </a:cubicBezTo>
                  <a:cubicBezTo>
                    <a:pt x="47" y="71"/>
                    <a:pt x="47" y="70"/>
                    <a:pt x="46" y="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04" name="Freeform 328"/>
            <p:cNvSpPr>
              <a:spLocks/>
            </p:cNvSpPr>
            <p:nvPr/>
          </p:nvSpPr>
          <p:spPr bwMode="auto">
            <a:xfrm>
              <a:off x="1290630" y="4895826"/>
              <a:ext cx="41275" cy="39688"/>
            </a:xfrm>
            <a:custGeom>
              <a:avLst/>
              <a:gdLst/>
              <a:ahLst/>
              <a:cxnLst>
                <a:cxn ang="0">
                  <a:pos x="19" y="29"/>
                </a:cxn>
                <a:cxn ang="0">
                  <a:pos x="29" y="12"/>
                </a:cxn>
                <a:cxn ang="0">
                  <a:pos x="13" y="1"/>
                </a:cxn>
                <a:cxn ang="0">
                  <a:pos x="2" y="18"/>
                </a:cxn>
                <a:cxn ang="0">
                  <a:pos x="19" y="29"/>
                </a:cxn>
              </a:cxnLst>
              <a:rect l="0" t="0" r="r" b="b"/>
              <a:pathLst>
                <a:path w="31" h="30">
                  <a:moveTo>
                    <a:pt x="19" y="29"/>
                  </a:moveTo>
                  <a:cubicBezTo>
                    <a:pt x="27" y="27"/>
                    <a:pt x="31" y="19"/>
                    <a:pt x="29" y="12"/>
                  </a:cubicBezTo>
                  <a:cubicBezTo>
                    <a:pt x="28" y="4"/>
                    <a:pt x="20" y="0"/>
                    <a:pt x="13" y="1"/>
                  </a:cubicBezTo>
                  <a:cubicBezTo>
                    <a:pt x="5" y="3"/>
                    <a:pt x="0" y="11"/>
                    <a:pt x="2" y="18"/>
                  </a:cubicBezTo>
                  <a:cubicBezTo>
                    <a:pt x="4" y="26"/>
                    <a:pt x="11" y="30"/>
                    <a:pt x="19" y="2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05" name="Freeform 329"/>
            <p:cNvSpPr>
              <a:spLocks/>
            </p:cNvSpPr>
            <p:nvPr/>
          </p:nvSpPr>
          <p:spPr bwMode="auto">
            <a:xfrm>
              <a:off x="1287454" y="4957737"/>
              <a:ext cx="1588" cy="1588"/>
            </a:xfrm>
            <a:custGeom>
              <a:avLst/>
              <a:gdLst/>
              <a:ahLst/>
              <a:cxnLst>
                <a:cxn ang="0">
                  <a:pos x="1" y="2"/>
                </a:cxn>
                <a:cxn ang="0">
                  <a:pos x="1" y="0"/>
                </a:cxn>
                <a:cxn ang="0">
                  <a:pos x="0" y="1"/>
                </a:cxn>
                <a:cxn ang="0">
                  <a:pos x="1" y="2"/>
                </a:cxn>
              </a:cxnLst>
              <a:rect l="0" t="0" r="r" b="b"/>
              <a:pathLst>
                <a:path w="1" h="2">
                  <a:moveTo>
                    <a:pt x="1" y="2"/>
                  </a:moveTo>
                  <a:cubicBezTo>
                    <a:pt x="1" y="0"/>
                    <a:pt x="1" y="0"/>
                    <a:pt x="1" y="0"/>
                  </a:cubicBezTo>
                  <a:cubicBezTo>
                    <a:pt x="1" y="1"/>
                    <a:pt x="0" y="1"/>
                    <a:pt x="0" y="1"/>
                  </a:cubicBezTo>
                  <a:cubicBezTo>
                    <a:pt x="0" y="1"/>
                    <a:pt x="1" y="1"/>
                    <a:pt x="1" y="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06" name="Freeform 330"/>
            <p:cNvSpPr>
              <a:spLocks/>
            </p:cNvSpPr>
            <p:nvPr/>
          </p:nvSpPr>
          <p:spPr bwMode="auto">
            <a:xfrm>
              <a:off x="1335080" y="4957737"/>
              <a:ext cx="3175" cy="1588"/>
            </a:xfrm>
            <a:custGeom>
              <a:avLst/>
              <a:gdLst/>
              <a:ahLst/>
              <a:cxnLst>
                <a:cxn ang="0">
                  <a:pos x="0" y="0"/>
                </a:cxn>
                <a:cxn ang="0">
                  <a:pos x="0" y="2"/>
                </a:cxn>
                <a:cxn ang="0">
                  <a:pos x="2" y="1"/>
                </a:cxn>
                <a:cxn ang="0">
                  <a:pos x="1" y="1"/>
                </a:cxn>
                <a:cxn ang="0">
                  <a:pos x="0" y="0"/>
                </a:cxn>
              </a:cxnLst>
              <a:rect l="0" t="0" r="r" b="b"/>
              <a:pathLst>
                <a:path w="2" h="2">
                  <a:moveTo>
                    <a:pt x="0" y="0"/>
                  </a:moveTo>
                  <a:cubicBezTo>
                    <a:pt x="0" y="2"/>
                    <a:pt x="0" y="2"/>
                    <a:pt x="0" y="2"/>
                  </a:cubicBezTo>
                  <a:cubicBezTo>
                    <a:pt x="1" y="1"/>
                    <a:pt x="1" y="1"/>
                    <a:pt x="2" y="1"/>
                  </a:cubicBezTo>
                  <a:cubicBezTo>
                    <a:pt x="1" y="1"/>
                    <a:pt x="1" y="1"/>
                    <a:pt x="1" y="1"/>
                  </a:cubicBezTo>
                  <a:cubicBezTo>
                    <a:pt x="1" y="1"/>
                    <a:pt x="0" y="0"/>
                    <a:pt x="0"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07" name="Freeform 331"/>
            <p:cNvSpPr>
              <a:spLocks/>
            </p:cNvSpPr>
            <p:nvPr/>
          </p:nvSpPr>
          <p:spPr bwMode="auto">
            <a:xfrm>
              <a:off x="1274755" y="5000600"/>
              <a:ext cx="20637" cy="55563"/>
            </a:xfrm>
            <a:custGeom>
              <a:avLst/>
              <a:gdLst/>
              <a:ahLst/>
              <a:cxnLst>
                <a:cxn ang="0">
                  <a:pos x="5" y="4"/>
                </a:cxn>
                <a:cxn ang="0">
                  <a:pos x="3" y="10"/>
                </a:cxn>
                <a:cxn ang="0">
                  <a:pos x="3" y="11"/>
                </a:cxn>
                <a:cxn ang="0">
                  <a:pos x="1" y="20"/>
                </a:cxn>
                <a:cxn ang="0">
                  <a:pos x="0" y="34"/>
                </a:cxn>
                <a:cxn ang="0">
                  <a:pos x="1" y="37"/>
                </a:cxn>
                <a:cxn ang="0">
                  <a:pos x="4" y="41"/>
                </a:cxn>
                <a:cxn ang="0">
                  <a:pos x="5" y="41"/>
                </a:cxn>
                <a:cxn ang="0">
                  <a:pos x="5" y="41"/>
                </a:cxn>
                <a:cxn ang="0">
                  <a:pos x="5" y="41"/>
                </a:cxn>
                <a:cxn ang="0">
                  <a:pos x="5" y="40"/>
                </a:cxn>
                <a:cxn ang="0">
                  <a:pos x="5" y="40"/>
                </a:cxn>
                <a:cxn ang="0">
                  <a:pos x="5" y="40"/>
                </a:cxn>
                <a:cxn ang="0">
                  <a:pos x="6" y="39"/>
                </a:cxn>
                <a:cxn ang="0">
                  <a:pos x="5" y="39"/>
                </a:cxn>
                <a:cxn ang="0">
                  <a:pos x="10" y="36"/>
                </a:cxn>
                <a:cxn ang="0">
                  <a:pos x="11" y="35"/>
                </a:cxn>
                <a:cxn ang="0">
                  <a:pos x="15" y="34"/>
                </a:cxn>
                <a:cxn ang="0">
                  <a:pos x="15" y="21"/>
                </a:cxn>
                <a:cxn ang="0">
                  <a:pos x="10" y="21"/>
                </a:cxn>
                <a:cxn ang="0">
                  <a:pos x="9" y="21"/>
                </a:cxn>
                <a:cxn ang="0">
                  <a:pos x="8" y="21"/>
                </a:cxn>
                <a:cxn ang="0">
                  <a:pos x="4" y="19"/>
                </a:cxn>
                <a:cxn ang="0">
                  <a:pos x="4" y="18"/>
                </a:cxn>
                <a:cxn ang="0">
                  <a:pos x="4" y="13"/>
                </a:cxn>
                <a:cxn ang="0">
                  <a:pos x="4" y="12"/>
                </a:cxn>
                <a:cxn ang="0">
                  <a:pos x="7" y="10"/>
                </a:cxn>
                <a:cxn ang="0">
                  <a:pos x="7" y="9"/>
                </a:cxn>
                <a:cxn ang="0">
                  <a:pos x="7" y="7"/>
                </a:cxn>
                <a:cxn ang="0">
                  <a:pos x="7" y="0"/>
                </a:cxn>
                <a:cxn ang="0">
                  <a:pos x="6" y="3"/>
                </a:cxn>
                <a:cxn ang="0">
                  <a:pos x="5" y="4"/>
                </a:cxn>
              </a:cxnLst>
              <a:rect l="0" t="0" r="r" b="b"/>
              <a:pathLst>
                <a:path w="15" h="41">
                  <a:moveTo>
                    <a:pt x="5" y="4"/>
                  </a:moveTo>
                  <a:cubicBezTo>
                    <a:pt x="4" y="6"/>
                    <a:pt x="4" y="8"/>
                    <a:pt x="3" y="10"/>
                  </a:cubicBezTo>
                  <a:cubicBezTo>
                    <a:pt x="3" y="10"/>
                    <a:pt x="3" y="10"/>
                    <a:pt x="3" y="11"/>
                  </a:cubicBezTo>
                  <a:cubicBezTo>
                    <a:pt x="2" y="14"/>
                    <a:pt x="1" y="17"/>
                    <a:pt x="1" y="20"/>
                  </a:cubicBezTo>
                  <a:cubicBezTo>
                    <a:pt x="0" y="24"/>
                    <a:pt x="0" y="29"/>
                    <a:pt x="0" y="34"/>
                  </a:cubicBezTo>
                  <a:cubicBezTo>
                    <a:pt x="0" y="35"/>
                    <a:pt x="0" y="36"/>
                    <a:pt x="1" y="37"/>
                  </a:cubicBezTo>
                  <a:cubicBezTo>
                    <a:pt x="1" y="39"/>
                    <a:pt x="2" y="40"/>
                    <a:pt x="4" y="41"/>
                  </a:cubicBezTo>
                  <a:cubicBezTo>
                    <a:pt x="4" y="41"/>
                    <a:pt x="5" y="41"/>
                    <a:pt x="5" y="41"/>
                  </a:cubicBezTo>
                  <a:cubicBezTo>
                    <a:pt x="5" y="41"/>
                    <a:pt x="5" y="41"/>
                    <a:pt x="5" y="41"/>
                  </a:cubicBezTo>
                  <a:cubicBezTo>
                    <a:pt x="5" y="41"/>
                    <a:pt x="5" y="41"/>
                    <a:pt x="5" y="41"/>
                  </a:cubicBezTo>
                  <a:cubicBezTo>
                    <a:pt x="5" y="40"/>
                    <a:pt x="5" y="40"/>
                    <a:pt x="5" y="40"/>
                  </a:cubicBezTo>
                  <a:cubicBezTo>
                    <a:pt x="5" y="40"/>
                    <a:pt x="5" y="40"/>
                    <a:pt x="5" y="40"/>
                  </a:cubicBezTo>
                  <a:cubicBezTo>
                    <a:pt x="5" y="40"/>
                    <a:pt x="5" y="40"/>
                    <a:pt x="5" y="40"/>
                  </a:cubicBezTo>
                  <a:cubicBezTo>
                    <a:pt x="6" y="39"/>
                    <a:pt x="6" y="39"/>
                    <a:pt x="6" y="39"/>
                  </a:cubicBezTo>
                  <a:cubicBezTo>
                    <a:pt x="5" y="39"/>
                    <a:pt x="5" y="39"/>
                    <a:pt x="5" y="39"/>
                  </a:cubicBezTo>
                  <a:cubicBezTo>
                    <a:pt x="6" y="39"/>
                    <a:pt x="7" y="37"/>
                    <a:pt x="10" y="36"/>
                  </a:cubicBezTo>
                  <a:cubicBezTo>
                    <a:pt x="10" y="35"/>
                    <a:pt x="11" y="35"/>
                    <a:pt x="11" y="35"/>
                  </a:cubicBezTo>
                  <a:cubicBezTo>
                    <a:pt x="12" y="34"/>
                    <a:pt x="13" y="34"/>
                    <a:pt x="15" y="34"/>
                  </a:cubicBezTo>
                  <a:cubicBezTo>
                    <a:pt x="15" y="29"/>
                    <a:pt x="15" y="25"/>
                    <a:pt x="15" y="21"/>
                  </a:cubicBezTo>
                  <a:cubicBezTo>
                    <a:pt x="10" y="21"/>
                    <a:pt x="10" y="21"/>
                    <a:pt x="10" y="21"/>
                  </a:cubicBezTo>
                  <a:cubicBezTo>
                    <a:pt x="9" y="21"/>
                    <a:pt x="9" y="21"/>
                    <a:pt x="9" y="21"/>
                  </a:cubicBezTo>
                  <a:cubicBezTo>
                    <a:pt x="8" y="21"/>
                    <a:pt x="8" y="21"/>
                    <a:pt x="8" y="21"/>
                  </a:cubicBezTo>
                  <a:cubicBezTo>
                    <a:pt x="6" y="21"/>
                    <a:pt x="5" y="20"/>
                    <a:pt x="4" y="19"/>
                  </a:cubicBezTo>
                  <a:cubicBezTo>
                    <a:pt x="4" y="19"/>
                    <a:pt x="4" y="18"/>
                    <a:pt x="4" y="18"/>
                  </a:cubicBezTo>
                  <a:cubicBezTo>
                    <a:pt x="4" y="13"/>
                    <a:pt x="4" y="13"/>
                    <a:pt x="4" y="13"/>
                  </a:cubicBezTo>
                  <a:cubicBezTo>
                    <a:pt x="4" y="13"/>
                    <a:pt x="4" y="12"/>
                    <a:pt x="4" y="12"/>
                  </a:cubicBezTo>
                  <a:cubicBezTo>
                    <a:pt x="5" y="11"/>
                    <a:pt x="6" y="10"/>
                    <a:pt x="7" y="10"/>
                  </a:cubicBezTo>
                  <a:cubicBezTo>
                    <a:pt x="7" y="10"/>
                    <a:pt x="7" y="10"/>
                    <a:pt x="7" y="9"/>
                  </a:cubicBezTo>
                  <a:cubicBezTo>
                    <a:pt x="7" y="7"/>
                    <a:pt x="7" y="7"/>
                    <a:pt x="7" y="7"/>
                  </a:cubicBezTo>
                  <a:cubicBezTo>
                    <a:pt x="7" y="0"/>
                    <a:pt x="7" y="0"/>
                    <a:pt x="7" y="0"/>
                  </a:cubicBezTo>
                  <a:cubicBezTo>
                    <a:pt x="7" y="1"/>
                    <a:pt x="6" y="2"/>
                    <a:pt x="6" y="3"/>
                  </a:cubicBezTo>
                  <a:cubicBezTo>
                    <a:pt x="5" y="3"/>
                    <a:pt x="5" y="4"/>
                    <a:pt x="5" y="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08" name="Freeform 332"/>
            <p:cNvSpPr>
              <a:spLocks noEditPoints="1"/>
            </p:cNvSpPr>
            <p:nvPr/>
          </p:nvSpPr>
          <p:spPr bwMode="auto">
            <a:xfrm>
              <a:off x="1268400" y="4938693"/>
              <a:ext cx="88900" cy="34924"/>
            </a:xfrm>
            <a:custGeom>
              <a:avLst/>
              <a:gdLst/>
              <a:ahLst/>
              <a:cxnLst>
                <a:cxn ang="0">
                  <a:pos x="1" y="20"/>
                </a:cxn>
                <a:cxn ang="0">
                  <a:pos x="3" y="23"/>
                </a:cxn>
                <a:cxn ang="0">
                  <a:pos x="5" y="24"/>
                </a:cxn>
                <a:cxn ang="0">
                  <a:pos x="10" y="26"/>
                </a:cxn>
                <a:cxn ang="0">
                  <a:pos x="12" y="25"/>
                </a:cxn>
                <a:cxn ang="0">
                  <a:pos x="16" y="19"/>
                </a:cxn>
                <a:cxn ang="0">
                  <a:pos x="21" y="19"/>
                </a:cxn>
                <a:cxn ang="0">
                  <a:pos x="43" y="19"/>
                </a:cxn>
                <a:cxn ang="0">
                  <a:pos x="53" y="23"/>
                </a:cxn>
                <a:cxn ang="0">
                  <a:pos x="53" y="26"/>
                </a:cxn>
                <a:cxn ang="0">
                  <a:pos x="57" y="25"/>
                </a:cxn>
                <a:cxn ang="0">
                  <a:pos x="59" y="25"/>
                </a:cxn>
                <a:cxn ang="0">
                  <a:pos x="63" y="23"/>
                </a:cxn>
                <a:cxn ang="0">
                  <a:pos x="65" y="20"/>
                </a:cxn>
                <a:cxn ang="0">
                  <a:pos x="66" y="17"/>
                </a:cxn>
                <a:cxn ang="0">
                  <a:pos x="64" y="12"/>
                </a:cxn>
                <a:cxn ang="0">
                  <a:pos x="60" y="8"/>
                </a:cxn>
                <a:cxn ang="0">
                  <a:pos x="59" y="7"/>
                </a:cxn>
                <a:cxn ang="0">
                  <a:pos x="47" y="1"/>
                </a:cxn>
                <a:cxn ang="0">
                  <a:pos x="44" y="0"/>
                </a:cxn>
                <a:cxn ang="0">
                  <a:pos x="20" y="0"/>
                </a:cxn>
                <a:cxn ang="0">
                  <a:pos x="19" y="1"/>
                </a:cxn>
                <a:cxn ang="0">
                  <a:pos x="10" y="5"/>
                </a:cxn>
                <a:cxn ang="0">
                  <a:pos x="4" y="9"/>
                </a:cxn>
                <a:cxn ang="0">
                  <a:pos x="2" y="12"/>
                </a:cxn>
                <a:cxn ang="0">
                  <a:pos x="0" y="16"/>
                </a:cxn>
                <a:cxn ang="0">
                  <a:pos x="0" y="17"/>
                </a:cxn>
                <a:cxn ang="0">
                  <a:pos x="17" y="17"/>
                </a:cxn>
                <a:cxn ang="0">
                  <a:pos x="16" y="13"/>
                </a:cxn>
                <a:cxn ang="0">
                  <a:pos x="17" y="13"/>
                </a:cxn>
                <a:cxn ang="0">
                  <a:pos x="55" y="16"/>
                </a:cxn>
                <a:cxn ang="0">
                  <a:pos x="53" y="16"/>
                </a:cxn>
                <a:cxn ang="0">
                  <a:pos x="49" y="13"/>
                </a:cxn>
                <a:cxn ang="0">
                  <a:pos x="51" y="14"/>
                </a:cxn>
                <a:cxn ang="0">
                  <a:pos x="54" y="16"/>
                </a:cxn>
              </a:cxnLst>
              <a:rect l="0" t="0" r="r" b="b"/>
              <a:pathLst>
                <a:path w="66" h="26">
                  <a:moveTo>
                    <a:pt x="0" y="17"/>
                  </a:moveTo>
                  <a:cubicBezTo>
                    <a:pt x="0" y="18"/>
                    <a:pt x="0" y="19"/>
                    <a:pt x="1" y="20"/>
                  </a:cubicBezTo>
                  <a:cubicBezTo>
                    <a:pt x="1" y="20"/>
                    <a:pt x="1" y="20"/>
                    <a:pt x="1" y="20"/>
                  </a:cubicBezTo>
                  <a:cubicBezTo>
                    <a:pt x="1" y="22"/>
                    <a:pt x="2" y="22"/>
                    <a:pt x="3" y="23"/>
                  </a:cubicBezTo>
                  <a:cubicBezTo>
                    <a:pt x="4" y="23"/>
                    <a:pt x="4" y="24"/>
                    <a:pt x="4" y="24"/>
                  </a:cubicBezTo>
                  <a:cubicBezTo>
                    <a:pt x="4" y="24"/>
                    <a:pt x="4" y="24"/>
                    <a:pt x="5" y="24"/>
                  </a:cubicBezTo>
                  <a:cubicBezTo>
                    <a:pt x="5" y="24"/>
                    <a:pt x="6" y="24"/>
                    <a:pt x="6" y="25"/>
                  </a:cubicBezTo>
                  <a:cubicBezTo>
                    <a:pt x="7" y="25"/>
                    <a:pt x="9" y="25"/>
                    <a:pt x="10" y="26"/>
                  </a:cubicBezTo>
                  <a:cubicBezTo>
                    <a:pt x="11" y="26"/>
                    <a:pt x="11" y="26"/>
                    <a:pt x="12" y="26"/>
                  </a:cubicBezTo>
                  <a:cubicBezTo>
                    <a:pt x="12" y="25"/>
                    <a:pt x="12" y="25"/>
                    <a:pt x="12" y="25"/>
                  </a:cubicBezTo>
                  <a:cubicBezTo>
                    <a:pt x="12" y="23"/>
                    <a:pt x="12" y="23"/>
                    <a:pt x="12" y="23"/>
                  </a:cubicBezTo>
                  <a:cubicBezTo>
                    <a:pt x="12" y="21"/>
                    <a:pt x="14" y="19"/>
                    <a:pt x="16" y="19"/>
                  </a:cubicBezTo>
                  <a:cubicBezTo>
                    <a:pt x="20" y="19"/>
                    <a:pt x="20" y="19"/>
                    <a:pt x="20" y="19"/>
                  </a:cubicBezTo>
                  <a:cubicBezTo>
                    <a:pt x="21" y="19"/>
                    <a:pt x="21" y="19"/>
                    <a:pt x="21" y="19"/>
                  </a:cubicBezTo>
                  <a:cubicBezTo>
                    <a:pt x="42" y="19"/>
                    <a:pt x="42" y="19"/>
                    <a:pt x="42" y="19"/>
                  </a:cubicBezTo>
                  <a:cubicBezTo>
                    <a:pt x="43" y="19"/>
                    <a:pt x="43" y="19"/>
                    <a:pt x="43" y="19"/>
                  </a:cubicBezTo>
                  <a:cubicBezTo>
                    <a:pt x="50" y="19"/>
                    <a:pt x="50" y="19"/>
                    <a:pt x="50" y="19"/>
                  </a:cubicBezTo>
                  <a:cubicBezTo>
                    <a:pt x="51" y="19"/>
                    <a:pt x="53" y="21"/>
                    <a:pt x="53" y="23"/>
                  </a:cubicBezTo>
                  <a:cubicBezTo>
                    <a:pt x="53" y="26"/>
                    <a:pt x="53" y="26"/>
                    <a:pt x="53" y="26"/>
                  </a:cubicBezTo>
                  <a:cubicBezTo>
                    <a:pt x="53" y="26"/>
                    <a:pt x="53" y="26"/>
                    <a:pt x="53" y="26"/>
                  </a:cubicBezTo>
                  <a:cubicBezTo>
                    <a:pt x="54" y="26"/>
                    <a:pt x="54" y="26"/>
                    <a:pt x="54" y="26"/>
                  </a:cubicBezTo>
                  <a:cubicBezTo>
                    <a:pt x="55" y="26"/>
                    <a:pt x="56" y="26"/>
                    <a:pt x="57" y="25"/>
                  </a:cubicBezTo>
                  <a:cubicBezTo>
                    <a:pt x="57" y="25"/>
                    <a:pt x="58" y="25"/>
                    <a:pt x="58" y="25"/>
                  </a:cubicBezTo>
                  <a:cubicBezTo>
                    <a:pt x="58" y="25"/>
                    <a:pt x="58" y="25"/>
                    <a:pt x="59" y="25"/>
                  </a:cubicBezTo>
                  <a:cubicBezTo>
                    <a:pt x="59" y="25"/>
                    <a:pt x="60" y="25"/>
                    <a:pt x="60" y="24"/>
                  </a:cubicBezTo>
                  <a:cubicBezTo>
                    <a:pt x="61" y="24"/>
                    <a:pt x="62" y="23"/>
                    <a:pt x="63" y="23"/>
                  </a:cubicBezTo>
                  <a:cubicBezTo>
                    <a:pt x="64" y="22"/>
                    <a:pt x="65" y="21"/>
                    <a:pt x="65" y="20"/>
                  </a:cubicBezTo>
                  <a:cubicBezTo>
                    <a:pt x="65" y="20"/>
                    <a:pt x="65" y="20"/>
                    <a:pt x="65" y="20"/>
                  </a:cubicBezTo>
                  <a:cubicBezTo>
                    <a:pt x="66" y="19"/>
                    <a:pt x="66" y="18"/>
                    <a:pt x="66" y="17"/>
                  </a:cubicBezTo>
                  <a:cubicBezTo>
                    <a:pt x="66" y="17"/>
                    <a:pt x="66" y="17"/>
                    <a:pt x="66" y="17"/>
                  </a:cubicBezTo>
                  <a:cubicBezTo>
                    <a:pt x="66" y="17"/>
                    <a:pt x="66" y="16"/>
                    <a:pt x="66" y="16"/>
                  </a:cubicBezTo>
                  <a:cubicBezTo>
                    <a:pt x="66" y="14"/>
                    <a:pt x="65" y="13"/>
                    <a:pt x="64" y="12"/>
                  </a:cubicBezTo>
                  <a:cubicBezTo>
                    <a:pt x="64" y="12"/>
                    <a:pt x="63" y="11"/>
                    <a:pt x="63" y="11"/>
                  </a:cubicBezTo>
                  <a:cubicBezTo>
                    <a:pt x="62" y="10"/>
                    <a:pt x="61" y="9"/>
                    <a:pt x="60" y="8"/>
                  </a:cubicBezTo>
                  <a:cubicBezTo>
                    <a:pt x="60" y="8"/>
                    <a:pt x="60" y="8"/>
                    <a:pt x="60" y="8"/>
                  </a:cubicBezTo>
                  <a:cubicBezTo>
                    <a:pt x="59" y="7"/>
                    <a:pt x="59" y="7"/>
                    <a:pt x="59" y="7"/>
                  </a:cubicBezTo>
                  <a:cubicBezTo>
                    <a:pt x="57" y="6"/>
                    <a:pt x="56" y="5"/>
                    <a:pt x="54" y="4"/>
                  </a:cubicBezTo>
                  <a:cubicBezTo>
                    <a:pt x="51" y="2"/>
                    <a:pt x="47" y="1"/>
                    <a:pt x="47" y="1"/>
                  </a:cubicBezTo>
                  <a:cubicBezTo>
                    <a:pt x="47" y="1"/>
                    <a:pt x="46" y="0"/>
                    <a:pt x="46" y="0"/>
                  </a:cubicBezTo>
                  <a:cubicBezTo>
                    <a:pt x="45" y="0"/>
                    <a:pt x="45" y="0"/>
                    <a:pt x="44" y="0"/>
                  </a:cubicBezTo>
                  <a:cubicBezTo>
                    <a:pt x="21" y="0"/>
                    <a:pt x="21" y="0"/>
                    <a:pt x="21" y="0"/>
                  </a:cubicBezTo>
                  <a:cubicBezTo>
                    <a:pt x="21" y="0"/>
                    <a:pt x="20" y="0"/>
                    <a:pt x="20" y="0"/>
                  </a:cubicBezTo>
                  <a:cubicBezTo>
                    <a:pt x="19" y="0"/>
                    <a:pt x="19" y="1"/>
                    <a:pt x="19" y="1"/>
                  </a:cubicBezTo>
                  <a:cubicBezTo>
                    <a:pt x="19" y="1"/>
                    <a:pt x="19" y="1"/>
                    <a:pt x="19" y="1"/>
                  </a:cubicBezTo>
                  <a:cubicBezTo>
                    <a:pt x="19" y="1"/>
                    <a:pt x="14" y="3"/>
                    <a:pt x="10" y="5"/>
                  </a:cubicBezTo>
                  <a:cubicBezTo>
                    <a:pt x="10" y="5"/>
                    <a:pt x="10" y="5"/>
                    <a:pt x="10" y="5"/>
                  </a:cubicBezTo>
                  <a:cubicBezTo>
                    <a:pt x="8" y="6"/>
                    <a:pt x="6" y="7"/>
                    <a:pt x="5" y="9"/>
                  </a:cubicBezTo>
                  <a:cubicBezTo>
                    <a:pt x="4" y="9"/>
                    <a:pt x="4" y="9"/>
                    <a:pt x="4" y="9"/>
                  </a:cubicBezTo>
                  <a:cubicBezTo>
                    <a:pt x="4" y="10"/>
                    <a:pt x="4" y="10"/>
                    <a:pt x="3" y="10"/>
                  </a:cubicBezTo>
                  <a:cubicBezTo>
                    <a:pt x="3" y="10"/>
                    <a:pt x="2" y="11"/>
                    <a:pt x="2" y="12"/>
                  </a:cubicBezTo>
                  <a:cubicBezTo>
                    <a:pt x="2" y="12"/>
                    <a:pt x="1" y="12"/>
                    <a:pt x="1" y="12"/>
                  </a:cubicBezTo>
                  <a:cubicBezTo>
                    <a:pt x="1" y="13"/>
                    <a:pt x="0" y="14"/>
                    <a:pt x="0" y="16"/>
                  </a:cubicBezTo>
                  <a:cubicBezTo>
                    <a:pt x="0" y="16"/>
                    <a:pt x="0" y="17"/>
                    <a:pt x="0" y="17"/>
                  </a:cubicBezTo>
                  <a:cubicBezTo>
                    <a:pt x="0" y="17"/>
                    <a:pt x="0" y="17"/>
                    <a:pt x="0" y="17"/>
                  </a:cubicBezTo>
                  <a:close/>
                  <a:moveTo>
                    <a:pt x="17" y="13"/>
                  </a:moveTo>
                  <a:cubicBezTo>
                    <a:pt x="17" y="17"/>
                    <a:pt x="17" y="17"/>
                    <a:pt x="17" y="17"/>
                  </a:cubicBezTo>
                  <a:cubicBezTo>
                    <a:pt x="14" y="17"/>
                    <a:pt x="12" y="16"/>
                    <a:pt x="11" y="16"/>
                  </a:cubicBezTo>
                  <a:cubicBezTo>
                    <a:pt x="12" y="15"/>
                    <a:pt x="14" y="14"/>
                    <a:pt x="16" y="13"/>
                  </a:cubicBezTo>
                  <a:cubicBezTo>
                    <a:pt x="16" y="13"/>
                    <a:pt x="16" y="12"/>
                    <a:pt x="17" y="12"/>
                  </a:cubicBezTo>
                  <a:lnTo>
                    <a:pt x="17" y="13"/>
                  </a:lnTo>
                  <a:close/>
                  <a:moveTo>
                    <a:pt x="54" y="16"/>
                  </a:moveTo>
                  <a:cubicBezTo>
                    <a:pt x="55" y="16"/>
                    <a:pt x="55" y="16"/>
                    <a:pt x="55" y="16"/>
                  </a:cubicBezTo>
                  <a:cubicBezTo>
                    <a:pt x="55" y="16"/>
                    <a:pt x="55" y="16"/>
                    <a:pt x="54" y="16"/>
                  </a:cubicBezTo>
                  <a:cubicBezTo>
                    <a:pt x="54" y="16"/>
                    <a:pt x="53" y="16"/>
                    <a:pt x="53" y="16"/>
                  </a:cubicBezTo>
                  <a:cubicBezTo>
                    <a:pt x="52" y="17"/>
                    <a:pt x="50" y="17"/>
                    <a:pt x="49" y="17"/>
                  </a:cubicBezTo>
                  <a:cubicBezTo>
                    <a:pt x="49" y="13"/>
                    <a:pt x="49" y="13"/>
                    <a:pt x="49" y="13"/>
                  </a:cubicBezTo>
                  <a:cubicBezTo>
                    <a:pt x="49" y="12"/>
                    <a:pt x="49" y="12"/>
                    <a:pt x="49" y="12"/>
                  </a:cubicBezTo>
                  <a:cubicBezTo>
                    <a:pt x="50" y="13"/>
                    <a:pt x="51" y="13"/>
                    <a:pt x="51" y="14"/>
                  </a:cubicBezTo>
                  <a:cubicBezTo>
                    <a:pt x="52" y="14"/>
                    <a:pt x="52" y="14"/>
                    <a:pt x="52" y="14"/>
                  </a:cubicBezTo>
                  <a:cubicBezTo>
                    <a:pt x="53" y="15"/>
                    <a:pt x="54" y="15"/>
                    <a:pt x="54" y="1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09" name="Freeform 333"/>
            <p:cNvSpPr>
              <a:spLocks/>
            </p:cNvSpPr>
            <p:nvPr/>
          </p:nvSpPr>
          <p:spPr bwMode="auto">
            <a:xfrm>
              <a:off x="1328730" y="5000605"/>
              <a:ext cx="20637" cy="55563"/>
            </a:xfrm>
            <a:custGeom>
              <a:avLst/>
              <a:gdLst/>
              <a:ahLst/>
              <a:cxnLst>
                <a:cxn ang="0">
                  <a:pos x="9" y="2"/>
                </a:cxn>
                <a:cxn ang="0">
                  <a:pos x="9" y="1"/>
                </a:cxn>
                <a:cxn ang="0">
                  <a:pos x="9" y="1"/>
                </a:cxn>
                <a:cxn ang="0">
                  <a:pos x="9" y="1"/>
                </a:cxn>
                <a:cxn ang="0">
                  <a:pos x="8" y="0"/>
                </a:cxn>
                <a:cxn ang="0">
                  <a:pos x="8" y="1"/>
                </a:cxn>
                <a:cxn ang="0">
                  <a:pos x="8" y="2"/>
                </a:cxn>
                <a:cxn ang="0">
                  <a:pos x="8" y="5"/>
                </a:cxn>
                <a:cxn ang="0">
                  <a:pos x="8" y="9"/>
                </a:cxn>
                <a:cxn ang="0">
                  <a:pos x="11" y="11"/>
                </a:cxn>
                <a:cxn ang="0">
                  <a:pos x="11" y="13"/>
                </a:cxn>
                <a:cxn ang="0">
                  <a:pos x="11" y="18"/>
                </a:cxn>
                <a:cxn ang="0">
                  <a:pos x="11" y="20"/>
                </a:cxn>
                <a:cxn ang="0">
                  <a:pos x="8" y="21"/>
                </a:cxn>
                <a:cxn ang="0">
                  <a:pos x="4" y="21"/>
                </a:cxn>
                <a:cxn ang="0">
                  <a:pos x="3" y="21"/>
                </a:cxn>
                <a:cxn ang="0">
                  <a:pos x="0" y="21"/>
                </a:cxn>
                <a:cxn ang="0">
                  <a:pos x="1" y="33"/>
                </a:cxn>
                <a:cxn ang="0">
                  <a:pos x="2" y="34"/>
                </a:cxn>
                <a:cxn ang="0">
                  <a:pos x="3" y="34"/>
                </a:cxn>
                <a:cxn ang="0">
                  <a:pos x="10" y="39"/>
                </a:cxn>
                <a:cxn ang="0">
                  <a:pos x="10" y="39"/>
                </a:cxn>
                <a:cxn ang="0">
                  <a:pos x="10" y="39"/>
                </a:cxn>
                <a:cxn ang="0">
                  <a:pos x="10" y="39"/>
                </a:cxn>
                <a:cxn ang="0">
                  <a:pos x="10" y="39"/>
                </a:cxn>
                <a:cxn ang="0">
                  <a:pos x="10" y="40"/>
                </a:cxn>
                <a:cxn ang="0">
                  <a:pos x="11" y="40"/>
                </a:cxn>
                <a:cxn ang="0">
                  <a:pos x="11" y="40"/>
                </a:cxn>
                <a:cxn ang="0">
                  <a:pos x="11" y="41"/>
                </a:cxn>
                <a:cxn ang="0">
                  <a:pos x="15" y="36"/>
                </a:cxn>
                <a:cxn ang="0">
                  <a:pos x="15" y="34"/>
                </a:cxn>
                <a:cxn ang="0">
                  <a:pos x="15" y="20"/>
                </a:cxn>
                <a:cxn ang="0">
                  <a:pos x="14" y="14"/>
                </a:cxn>
                <a:cxn ang="0">
                  <a:pos x="13" y="12"/>
                </a:cxn>
                <a:cxn ang="0">
                  <a:pos x="13" y="11"/>
                </a:cxn>
                <a:cxn ang="0">
                  <a:pos x="12" y="7"/>
                </a:cxn>
                <a:cxn ang="0">
                  <a:pos x="9" y="2"/>
                </a:cxn>
              </a:cxnLst>
              <a:rect l="0" t="0" r="r" b="b"/>
              <a:pathLst>
                <a:path w="15" h="41">
                  <a:moveTo>
                    <a:pt x="9" y="2"/>
                  </a:moveTo>
                  <a:cubicBezTo>
                    <a:pt x="9" y="2"/>
                    <a:pt x="9" y="1"/>
                    <a:pt x="9" y="1"/>
                  </a:cubicBezTo>
                  <a:cubicBezTo>
                    <a:pt x="9" y="1"/>
                    <a:pt x="9" y="1"/>
                    <a:pt x="9" y="1"/>
                  </a:cubicBezTo>
                  <a:cubicBezTo>
                    <a:pt x="9" y="1"/>
                    <a:pt x="9" y="1"/>
                    <a:pt x="9" y="1"/>
                  </a:cubicBezTo>
                  <a:cubicBezTo>
                    <a:pt x="8" y="0"/>
                    <a:pt x="8" y="0"/>
                    <a:pt x="8" y="0"/>
                  </a:cubicBezTo>
                  <a:cubicBezTo>
                    <a:pt x="8" y="1"/>
                    <a:pt x="8" y="1"/>
                    <a:pt x="8" y="1"/>
                  </a:cubicBezTo>
                  <a:cubicBezTo>
                    <a:pt x="8" y="2"/>
                    <a:pt x="8" y="2"/>
                    <a:pt x="8" y="2"/>
                  </a:cubicBezTo>
                  <a:cubicBezTo>
                    <a:pt x="8" y="5"/>
                    <a:pt x="8" y="5"/>
                    <a:pt x="8" y="5"/>
                  </a:cubicBezTo>
                  <a:cubicBezTo>
                    <a:pt x="8" y="9"/>
                    <a:pt x="8" y="9"/>
                    <a:pt x="8" y="9"/>
                  </a:cubicBezTo>
                  <a:cubicBezTo>
                    <a:pt x="9" y="10"/>
                    <a:pt x="10" y="10"/>
                    <a:pt x="11" y="11"/>
                  </a:cubicBezTo>
                  <a:cubicBezTo>
                    <a:pt x="11" y="11"/>
                    <a:pt x="11" y="12"/>
                    <a:pt x="11" y="13"/>
                  </a:cubicBezTo>
                  <a:cubicBezTo>
                    <a:pt x="11" y="18"/>
                    <a:pt x="11" y="18"/>
                    <a:pt x="11" y="18"/>
                  </a:cubicBezTo>
                  <a:cubicBezTo>
                    <a:pt x="11" y="19"/>
                    <a:pt x="11" y="20"/>
                    <a:pt x="11" y="20"/>
                  </a:cubicBezTo>
                  <a:cubicBezTo>
                    <a:pt x="10" y="21"/>
                    <a:pt x="9" y="21"/>
                    <a:pt x="8" y="21"/>
                  </a:cubicBezTo>
                  <a:cubicBezTo>
                    <a:pt x="4" y="21"/>
                    <a:pt x="4" y="21"/>
                    <a:pt x="4" y="21"/>
                  </a:cubicBezTo>
                  <a:cubicBezTo>
                    <a:pt x="3" y="21"/>
                    <a:pt x="3" y="21"/>
                    <a:pt x="3" y="21"/>
                  </a:cubicBezTo>
                  <a:cubicBezTo>
                    <a:pt x="0" y="21"/>
                    <a:pt x="0" y="21"/>
                    <a:pt x="0" y="21"/>
                  </a:cubicBezTo>
                  <a:cubicBezTo>
                    <a:pt x="1" y="25"/>
                    <a:pt x="1" y="29"/>
                    <a:pt x="1" y="33"/>
                  </a:cubicBezTo>
                  <a:cubicBezTo>
                    <a:pt x="2" y="34"/>
                    <a:pt x="2" y="34"/>
                    <a:pt x="2" y="34"/>
                  </a:cubicBezTo>
                  <a:cubicBezTo>
                    <a:pt x="3" y="34"/>
                    <a:pt x="3" y="34"/>
                    <a:pt x="3" y="34"/>
                  </a:cubicBezTo>
                  <a:cubicBezTo>
                    <a:pt x="8" y="36"/>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40"/>
                    <a:pt x="10" y="40"/>
                    <a:pt x="10" y="40"/>
                  </a:cubicBezTo>
                  <a:cubicBezTo>
                    <a:pt x="11" y="40"/>
                    <a:pt x="11" y="40"/>
                    <a:pt x="11" y="40"/>
                  </a:cubicBezTo>
                  <a:cubicBezTo>
                    <a:pt x="11" y="40"/>
                    <a:pt x="11" y="40"/>
                    <a:pt x="11" y="40"/>
                  </a:cubicBezTo>
                  <a:cubicBezTo>
                    <a:pt x="11" y="41"/>
                    <a:pt x="11" y="41"/>
                    <a:pt x="11" y="41"/>
                  </a:cubicBezTo>
                  <a:cubicBezTo>
                    <a:pt x="13" y="40"/>
                    <a:pt x="15" y="38"/>
                    <a:pt x="15" y="36"/>
                  </a:cubicBezTo>
                  <a:cubicBezTo>
                    <a:pt x="15" y="35"/>
                    <a:pt x="15" y="35"/>
                    <a:pt x="15" y="34"/>
                  </a:cubicBezTo>
                  <a:cubicBezTo>
                    <a:pt x="15" y="29"/>
                    <a:pt x="15" y="24"/>
                    <a:pt x="15" y="20"/>
                  </a:cubicBezTo>
                  <a:cubicBezTo>
                    <a:pt x="14" y="18"/>
                    <a:pt x="14" y="16"/>
                    <a:pt x="14" y="14"/>
                  </a:cubicBezTo>
                  <a:cubicBezTo>
                    <a:pt x="13" y="13"/>
                    <a:pt x="13" y="12"/>
                    <a:pt x="13" y="12"/>
                  </a:cubicBezTo>
                  <a:cubicBezTo>
                    <a:pt x="13" y="12"/>
                    <a:pt x="13" y="11"/>
                    <a:pt x="13" y="11"/>
                  </a:cubicBezTo>
                  <a:cubicBezTo>
                    <a:pt x="13" y="10"/>
                    <a:pt x="12" y="8"/>
                    <a:pt x="12" y="7"/>
                  </a:cubicBezTo>
                  <a:cubicBezTo>
                    <a:pt x="11" y="5"/>
                    <a:pt x="10" y="4"/>
                    <a:pt x="9" y="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sp>
          <p:nvSpPr>
            <p:cNvPr id="110" name="Freeform 334"/>
            <p:cNvSpPr>
              <a:spLocks/>
            </p:cNvSpPr>
            <p:nvPr/>
          </p:nvSpPr>
          <p:spPr bwMode="auto">
            <a:xfrm>
              <a:off x="1279525" y="4965700"/>
              <a:ext cx="66675" cy="106362"/>
            </a:xfrm>
            <a:custGeom>
              <a:avLst/>
              <a:gdLst/>
              <a:ahLst/>
              <a:cxnLst>
                <a:cxn ang="0">
                  <a:pos x="46" y="70"/>
                </a:cxn>
                <a:cxn ang="0">
                  <a:pos x="46" y="70"/>
                </a:cxn>
                <a:cxn ang="0">
                  <a:pos x="46" y="69"/>
                </a:cxn>
                <a:cxn ang="0">
                  <a:pos x="46" y="67"/>
                </a:cxn>
                <a:cxn ang="0">
                  <a:pos x="41" y="63"/>
                </a:cxn>
                <a:cxn ang="0">
                  <a:pos x="38" y="62"/>
                </a:cxn>
                <a:cxn ang="0">
                  <a:pos x="28" y="60"/>
                </a:cxn>
                <a:cxn ang="0">
                  <a:pos x="36" y="47"/>
                </a:cxn>
                <a:cxn ang="0">
                  <a:pos x="40" y="47"/>
                </a:cxn>
                <a:cxn ang="0">
                  <a:pos x="45" y="47"/>
                </a:cxn>
                <a:cxn ang="0">
                  <a:pos x="47" y="45"/>
                </a:cxn>
                <a:cxn ang="0">
                  <a:pos x="46" y="38"/>
                </a:cxn>
                <a:cxn ang="0">
                  <a:pos x="44" y="38"/>
                </a:cxn>
                <a:cxn ang="0">
                  <a:pos x="44" y="32"/>
                </a:cxn>
                <a:cxn ang="0">
                  <a:pos x="44" y="26"/>
                </a:cxn>
                <a:cxn ang="0">
                  <a:pos x="44" y="24"/>
                </a:cxn>
                <a:cxn ang="0">
                  <a:pos x="44" y="7"/>
                </a:cxn>
                <a:cxn ang="0">
                  <a:pos x="44" y="7"/>
                </a:cxn>
                <a:cxn ang="0">
                  <a:pos x="44" y="5"/>
                </a:cxn>
                <a:cxn ang="0">
                  <a:pos x="42" y="0"/>
                </a:cxn>
                <a:cxn ang="0">
                  <a:pos x="34" y="0"/>
                </a:cxn>
                <a:cxn ang="0">
                  <a:pos x="12" y="0"/>
                </a:cxn>
                <a:cxn ang="0">
                  <a:pos x="5" y="3"/>
                </a:cxn>
                <a:cxn ang="0">
                  <a:pos x="5" y="6"/>
                </a:cxn>
                <a:cxn ang="0">
                  <a:pos x="5" y="7"/>
                </a:cxn>
                <a:cxn ang="0">
                  <a:pos x="5" y="8"/>
                </a:cxn>
                <a:cxn ang="0">
                  <a:pos x="5" y="23"/>
                </a:cxn>
                <a:cxn ang="0">
                  <a:pos x="5" y="26"/>
                </a:cxn>
                <a:cxn ang="0">
                  <a:pos x="5" y="38"/>
                </a:cxn>
                <a:cxn ang="0">
                  <a:pos x="4" y="38"/>
                </a:cxn>
                <a:cxn ang="0">
                  <a:pos x="2" y="45"/>
                </a:cxn>
                <a:cxn ang="0">
                  <a:pos x="6" y="47"/>
                </a:cxn>
                <a:cxn ang="0">
                  <a:pos x="12" y="47"/>
                </a:cxn>
                <a:cxn ang="0">
                  <a:pos x="21" y="47"/>
                </a:cxn>
                <a:cxn ang="0">
                  <a:pos x="13" y="61"/>
                </a:cxn>
                <a:cxn ang="0">
                  <a:pos x="8" y="63"/>
                </a:cxn>
                <a:cxn ang="0">
                  <a:pos x="4" y="67"/>
                </a:cxn>
                <a:cxn ang="0">
                  <a:pos x="3" y="68"/>
                </a:cxn>
                <a:cxn ang="0">
                  <a:pos x="3" y="69"/>
                </a:cxn>
                <a:cxn ang="0">
                  <a:pos x="3" y="70"/>
                </a:cxn>
                <a:cxn ang="0">
                  <a:pos x="0" y="75"/>
                </a:cxn>
                <a:cxn ang="0">
                  <a:pos x="5" y="80"/>
                </a:cxn>
                <a:cxn ang="0">
                  <a:pos x="7" y="70"/>
                </a:cxn>
                <a:cxn ang="0">
                  <a:pos x="7" y="69"/>
                </a:cxn>
                <a:cxn ang="0">
                  <a:pos x="9" y="67"/>
                </a:cxn>
                <a:cxn ang="0">
                  <a:pos x="22" y="63"/>
                </a:cxn>
                <a:cxn ang="0">
                  <a:pos x="20" y="75"/>
                </a:cxn>
                <a:cxn ang="0">
                  <a:pos x="29" y="75"/>
                </a:cxn>
                <a:cxn ang="0">
                  <a:pos x="27" y="63"/>
                </a:cxn>
                <a:cxn ang="0">
                  <a:pos x="40" y="66"/>
                </a:cxn>
                <a:cxn ang="0">
                  <a:pos x="42" y="68"/>
                </a:cxn>
                <a:cxn ang="0">
                  <a:pos x="43" y="69"/>
                </a:cxn>
                <a:cxn ang="0">
                  <a:pos x="43" y="70"/>
                </a:cxn>
                <a:cxn ang="0">
                  <a:pos x="45" y="80"/>
                </a:cxn>
                <a:cxn ang="0">
                  <a:pos x="50" y="75"/>
                </a:cxn>
                <a:cxn ang="0">
                  <a:pos x="47" y="70"/>
                </a:cxn>
              </a:cxnLst>
              <a:rect l="0" t="0" r="r" b="b"/>
              <a:pathLst>
                <a:path w="50" h="80">
                  <a:moveTo>
                    <a:pt x="47" y="70"/>
                  </a:moveTo>
                  <a:cubicBezTo>
                    <a:pt x="47" y="70"/>
                    <a:pt x="46" y="70"/>
                    <a:pt x="46" y="70"/>
                  </a:cubicBezTo>
                  <a:cubicBezTo>
                    <a:pt x="46" y="70"/>
                    <a:pt x="46" y="70"/>
                    <a:pt x="46" y="70"/>
                  </a:cubicBezTo>
                  <a:cubicBezTo>
                    <a:pt x="46" y="70"/>
                    <a:pt x="46" y="70"/>
                    <a:pt x="46" y="70"/>
                  </a:cubicBezTo>
                  <a:cubicBezTo>
                    <a:pt x="46" y="70"/>
                    <a:pt x="46" y="70"/>
                    <a:pt x="46" y="70"/>
                  </a:cubicBezTo>
                  <a:cubicBezTo>
                    <a:pt x="46" y="69"/>
                    <a:pt x="46" y="69"/>
                    <a:pt x="46" y="69"/>
                  </a:cubicBezTo>
                  <a:cubicBezTo>
                    <a:pt x="46" y="69"/>
                    <a:pt x="46" y="69"/>
                    <a:pt x="46" y="69"/>
                  </a:cubicBezTo>
                  <a:cubicBezTo>
                    <a:pt x="46" y="67"/>
                    <a:pt x="46" y="67"/>
                    <a:pt x="46" y="67"/>
                  </a:cubicBezTo>
                  <a:cubicBezTo>
                    <a:pt x="46" y="67"/>
                    <a:pt x="46" y="67"/>
                    <a:pt x="46" y="67"/>
                  </a:cubicBezTo>
                  <a:cubicBezTo>
                    <a:pt x="46" y="67"/>
                    <a:pt x="45" y="65"/>
                    <a:pt x="41" y="63"/>
                  </a:cubicBezTo>
                  <a:cubicBezTo>
                    <a:pt x="40" y="63"/>
                    <a:pt x="40" y="62"/>
                    <a:pt x="39" y="62"/>
                  </a:cubicBezTo>
                  <a:cubicBezTo>
                    <a:pt x="39" y="62"/>
                    <a:pt x="39" y="62"/>
                    <a:pt x="38" y="62"/>
                  </a:cubicBezTo>
                  <a:cubicBezTo>
                    <a:pt x="38" y="62"/>
                    <a:pt x="37" y="61"/>
                    <a:pt x="37" y="61"/>
                  </a:cubicBezTo>
                  <a:cubicBezTo>
                    <a:pt x="34" y="61"/>
                    <a:pt x="31" y="60"/>
                    <a:pt x="28" y="60"/>
                  </a:cubicBezTo>
                  <a:cubicBezTo>
                    <a:pt x="29" y="47"/>
                    <a:pt x="29" y="47"/>
                    <a:pt x="29" y="47"/>
                  </a:cubicBezTo>
                  <a:cubicBezTo>
                    <a:pt x="36" y="47"/>
                    <a:pt x="36" y="47"/>
                    <a:pt x="36" y="47"/>
                  </a:cubicBezTo>
                  <a:cubicBezTo>
                    <a:pt x="37" y="47"/>
                    <a:pt x="37" y="47"/>
                    <a:pt x="37" y="47"/>
                  </a:cubicBezTo>
                  <a:cubicBezTo>
                    <a:pt x="40" y="47"/>
                    <a:pt x="40" y="47"/>
                    <a:pt x="40" y="47"/>
                  </a:cubicBezTo>
                  <a:cubicBezTo>
                    <a:pt x="41" y="47"/>
                    <a:pt x="41" y="47"/>
                    <a:pt x="41" y="47"/>
                  </a:cubicBezTo>
                  <a:cubicBezTo>
                    <a:pt x="45" y="47"/>
                    <a:pt x="45" y="47"/>
                    <a:pt x="45" y="47"/>
                  </a:cubicBezTo>
                  <a:cubicBezTo>
                    <a:pt x="45" y="47"/>
                    <a:pt x="46" y="47"/>
                    <a:pt x="46" y="47"/>
                  </a:cubicBezTo>
                  <a:cubicBezTo>
                    <a:pt x="47" y="46"/>
                    <a:pt x="47" y="46"/>
                    <a:pt x="47" y="45"/>
                  </a:cubicBezTo>
                  <a:cubicBezTo>
                    <a:pt x="47" y="40"/>
                    <a:pt x="47" y="40"/>
                    <a:pt x="47" y="40"/>
                  </a:cubicBezTo>
                  <a:cubicBezTo>
                    <a:pt x="47" y="39"/>
                    <a:pt x="47" y="39"/>
                    <a:pt x="46" y="38"/>
                  </a:cubicBezTo>
                  <a:cubicBezTo>
                    <a:pt x="46" y="38"/>
                    <a:pt x="45" y="38"/>
                    <a:pt x="45" y="38"/>
                  </a:cubicBezTo>
                  <a:cubicBezTo>
                    <a:pt x="45" y="38"/>
                    <a:pt x="44" y="38"/>
                    <a:pt x="44" y="38"/>
                  </a:cubicBezTo>
                  <a:cubicBezTo>
                    <a:pt x="44" y="35"/>
                    <a:pt x="44" y="35"/>
                    <a:pt x="44" y="35"/>
                  </a:cubicBezTo>
                  <a:cubicBezTo>
                    <a:pt x="44" y="32"/>
                    <a:pt x="44" y="32"/>
                    <a:pt x="44" y="32"/>
                  </a:cubicBezTo>
                  <a:cubicBezTo>
                    <a:pt x="44" y="27"/>
                    <a:pt x="44" y="27"/>
                    <a:pt x="44" y="27"/>
                  </a:cubicBezTo>
                  <a:cubicBezTo>
                    <a:pt x="44" y="26"/>
                    <a:pt x="44" y="26"/>
                    <a:pt x="44" y="26"/>
                  </a:cubicBezTo>
                  <a:cubicBezTo>
                    <a:pt x="44" y="25"/>
                    <a:pt x="44" y="25"/>
                    <a:pt x="44" y="25"/>
                  </a:cubicBezTo>
                  <a:cubicBezTo>
                    <a:pt x="44" y="24"/>
                    <a:pt x="44" y="24"/>
                    <a:pt x="44" y="24"/>
                  </a:cubicBezTo>
                  <a:cubicBezTo>
                    <a:pt x="44" y="8"/>
                    <a:pt x="44" y="8"/>
                    <a:pt x="44" y="8"/>
                  </a:cubicBezTo>
                  <a:cubicBezTo>
                    <a:pt x="44" y="7"/>
                    <a:pt x="44" y="7"/>
                    <a:pt x="44" y="7"/>
                  </a:cubicBezTo>
                  <a:cubicBezTo>
                    <a:pt x="44" y="7"/>
                    <a:pt x="44" y="7"/>
                    <a:pt x="44" y="7"/>
                  </a:cubicBezTo>
                  <a:cubicBezTo>
                    <a:pt x="44" y="7"/>
                    <a:pt x="44" y="7"/>
                    <a:pt x="44" y="7"/>
                  </a:cubicBezTo>
                  <a:cubicBezTo>
                    <a:pt x="44" y="6"/>
                    <a:pt x="44" y="6"/>
                    <a:pt x="44" y="6"/>
                  </a:cubicBezTo>
                  <a:cubicBezTo>
                    <a:pt x="44" y="5"/>
                    <a:pt x="44" y="5"/>
                    <a:pt x="44" y="5"/>
                  </a:cubicBezTo>
                  <a:cubicBezTo>
                    <a:pt x="44" y="3"/>
                    <a:pt x="44" y="3"/>
                    <a:pt x="44" y="3"/>
                  </a:cubicBezTo>
                  <a:cubicBezTo>
                    <a:pt x="44" y="1"/>
                    <a:pt x="43" y="0"/>
                    <a:pt x="42" y="0"/>
                  </a:cubicBezTo>
                  <a:cubicBezTo>
                    <a:pt x="36" y="0"/>
                    <a:pt x="36" y="0"/>
                    <a:pt x="36" y="0"/>
                  </a:cubicBezTo>
                  <a:cubicBezTo>
                    <a:pt x="34" y="0"/>
                    <a:pt x="34" y="0"/>
                    <a:pt x="34" y="0"/>
                  </a:cubicBezTo>
                  <a:cubicBezTo>
                    <a:pt x="13" y="0"/>
                    <a:pt x="13" y="0"/>
                    <a:pt x="13" y="0"/>
                  </a:cubicBezTo>
                  <a:cubicBezTo>
                    <a:pt x="12" y="0"/>
                    <a:pt x="12" y="0"/>
                    <a:pt x="12" y="0"/>
                  </a:cubicBezTo>
                  <a:cubicBezTo>
                    <a:pt x="8" y="0"/>
                    <a:pt x="8" y="0"/>
                    <a:pt x="8" y="0"/>
                  </a:cubicBezTo>
                  <a:cubicBezTo>
                    <a:pt x="7" y="0"/>
                    <a:pt x="5" y="1"/>
                    <a:pt x="5" y="3"/>
                  </a:cubicBezTo>
                  <a:cubicBezTo>
                    <a:pt x="5" y="5"/>
                    <a:pt x="5" y="5"/>
                    <a:pt x="5" y="5"/>
                  </a:cubicBezTo>
                  <a:cubicBezTo>
                    <a:pt x="5" y="6"/>
                    <a:pt x="5" y="6"/>
                    <a:pt x="5" y="6"/>
                  </a:cubicBezTo>
                  <a:cubicBezTo>
                    <a:pt x="5" y="6"/>
                    <a:pt x="5" y="6"/>
                    <a:pt x="5" y="6"/>
                  </a:cubicBezTo>
                  <a:cubicBezTo>
                    <a:pt x="5" y="7"/>
                    <a:pt x="5" y="7"/>
                    <a:pt x="5" y="7"/>
                  </a:cubicBezTo>
                  <a:cubicBezTo>
                    <a:pt x="5" y="7"/>
                    <a:pt x="5" y="7"/>
                    <a:pt x="5" y="7"/>
                  </a:cubicBezTo>
                  <a:cubicBezTo>
                    <a:pt x="5" y="8"/>
                    <a:pt x="5" y="8"/>
                    <a:pt x="5" y="8"/>
                  </a:cubicBezTo>
                  <a:cubicBezTo>
                    <a:pt x="5" y="22"/>
                    <a:pt x="5" y="22"/>
                    <a:pt x="5" y="22"/>
                  </a:cubicBezTo>
                  <a:cubicBezTo>
                    <a:pt x="5" y="23"/>
                    <a:pt x="5" y="23"/>
                    <a:pt x="5" y="23"/>
                  </a:cubicBezTo>
                  <a:cubicBezTo>
                    <a:pt x="5" y="24"/>
                    <a:pt x="5" y="24"/>
                    <a:pt x="5" y="24"/>
                  </a:cubicBezTo>
                  <a:cubicBezTo>
                    <a:pt x="5" y="26"/>
                    <a:pt x="5" y="26"/>
                    <a:pt x="5" y="26"/>
                  </a:cubicBezTo>
                  <a:cubicBezTo>
                    <a:pt x="5" y="37"/>
                    <a:pt x="5" y="37"/>
                    <a:pt x="5" y="37"/>
                  </a:cubicBezTo>
                  <a:cubicBezTo>
                    <a:pt x="5" y="38"/>
                    <a:pt x="5" y="38"/>
                    <a:pt x="5" y="38"/>
                  </a:cubicBezTo>
                  <a:cubicBezTo>
                    <a:pt x="5" y="38"/>
                    <a:pt x="5" y="38"/>
                    <a:pt x="5" y="38"/>
                  </a:cubicBezTo>
                  <a:cubicBezTo>
                    <a:pt x="5" y="38"/>
                    <a:pt x="4" y="38"/>
                    <a:pt x="4" y="38"/>
                  </a:cubicBezTo>
                  <a:cubicBezTo>
                    <a:pt x="3" y="38"/>
                    <a:pt x="2" y="39"/>
                    <a:pt x="2" y="40"/>
                  </a:cubicBezTo>
                  <a:cubicBezTo>
                    <a:pt x="2" y="45"/>
                    <a:pt x="2" y="45"/>
                    <a:pt x="2" y="45"/>
                  </a:cubicBezTo>
                  <a:cubicBezTo>
                    <a:pt x="2" y="46"/>
                    <a:pt x="3" y="47"/>
                    <a:pt x="5" y="47"/>
                  </a:cubicBezTo>
                  <a:cubicBezTo>
                    <a:pt x="6" y="47"/>
                    <a:pt x="6" y="47"/>
                    <a:pt x="6" y="47"/>
                  </a:cubicBezTo>
                  <a:cubicBezTo>
                    <a:pt x="7" y="47"/>
                    <a:pt x="7" y="47"/>
                    <a:pt x="7" y="47"/>
                  </a:cubicBezTo>
                  <a:cubicBezTo>
                    <a:pt x="12" y="47"/>
                    <a:pt x="12" y="47"/>
                    <a:pt x="12" y="47"/>
                  </a:cubicBezTo>
                  <a:cubicBezTo>
                    <a:pt x="14" y="47"/>
                    <a:pt x="14" y="47"/>
                    <a:pt x="14" y="47"/>
                  </a:cubicBezTo>
                  <a:cubicBezTo>
                    <a:pt x="21" y="47"/>
                    <a:pt x="21" y="47"/>
                    <a:pt x="21" y="47"/>
                  </a:cubicBezTo>
                  <a:cubicBezTo>
                    <a:pt x="22" y="60"/>
                    <a:pt x="22" y="60"/>
                    <a:pt x="22" y="60"/>
                  </a:cubicBezTo>
                  <a:cubicBezTo>
                    <a:pt x="18" y="60"/>
                    <a:pt x="15" y="61"/>
                    <a:pt x="13" y="61"/>
                  </a:cubicBezTo>
                  <a:cubicBezTo>
                    <a:pt x="12" y="62"/>
                    <a:pt x="12" y="62"/>
                    <a:pt x="11" y="62"/>
                  </a:cubicBezTo>
                  <a:cubicBezTo>
                    <a:pt x="10" y="62"/>
                    <a:pt x="9" y="63"/>
                    <a:pt x="8" y="63"/>
                  </a:cubicBezTo>
                  <a:cubicBezTo>
                    <a:pt x="7" y="64"/>
                    <a:pt x="7" y="64"/>
                    <a:pt x="6" y="64"/>
                  </a:cubicBezTo>
                  <a:cubicBezTo>
                    <a:pt x="4" y="66"/>
                    <a:pt x="4" y="67"/>
                    <a:pt x="4" y="67"/>
                  </a:cubicBezTo>
                  <a:cubicBezTo>
                    <a:pt x="3" y="67"/>
                    <a:pt x="3" y="67"/>
                    <a:pt x="3" y="67"/>
                  </a:cubicBezTo>
                  <a:cubicBezTo>
                    <a:pt x="3" y="68"/>
                    <a:pt x="3" y="68"/>
                    <a:pt x="3" y="68"/>
                  </a:cubicBezTo>
                  <a:cubicBezTo>
                    <a:pt x="3" y="69"/>
                    <a:pt x="3" y="69"/>
                    <a:pt x="3" y="69"/>
                  </a:cubicBezTo>
                  <a:cubicBezTo>
                    <a:pt x="3" y="69"/>
                    <a:pt x="3" y="69"/>
                    <a:pt x="3" y="69"/>
                  </a:cubicBezTo>
                  <a:cubicBezTo>
                    <a:pt x="3" y="70"/>
                    <a:pt x="3" y="70"/>
                    <a:pt x="3" y="70"/>
                  </a:cubicBezTo>
                  <a:cubicBezTo>
                    <a:pt x="3" y="70"/>
                    <a:pt x="3" y="70"/>
                    <a:pt x="3" y="70"/>
                  </a:cubicBezTo>
                  <a:cubicBezTo>
                    <a:pt x="3" y="70"/>
                    <a:pt x="2" y="70"/>
                    <a:pt x="2" y="71"/>
                  </a:cubicBezTo>
                  <a:cubicBezTo>
                    <a:pt x="1" y="72"/>
                    <a:pt x="0" y="73"/>
                    <a:pt x="0" y="75"/>
                  </a:cubicBezTo>
                  <a:cubicBezTo>
                    <a:pt x="0" y="76"/>
                    <a:pt x="1" y="78"/>
                    <a:pt x="2" y="79"/>
                  </a:cubicBezTo>
                  <a:cubicBezTo>
                    <a:pt x="3" y="79"/>
                    <a:pt x="4" y="80"/>
                    <a:pt x="5" y="80"/>
                  </a:cubicBezTo>
                  <a:cubicBezTo>
                    <a:pt x="7" y="80"/>
                    <a:pt x="10" y="77"/>
                    <a:pt x="10" y="75"/>
                  </a:cubicBezTo>
                  <a:cubicBezTo>
                    <a:pt x="10" y="73"/>
                    <a:pt x="8" y="71"/>
                    <a:pt x="7" y="70"/>
                  </a:cubicBezTo>
                  <a:cubicBezTo>
                    <a:pt x="7" y="69"/>
                    <a:pt x="7" y="69"/>
                    <a:pt x="7" y="69"/>
                  </a:cubicBezTo>
                  <a:cubicBezTo>
                    <a:pt x="7" y="69"/>
                    <a:pt x="7" y="69"/>
                    <a:pt x="7" y="69"/>
                  </a:cubicBezTo>
                  <a:cubicBezTo>
                    <a:pt x="7" y="68"/>
                    <a:pt x="7" y="68"/>
                    <a:pt x="8" y="68"/>
                  </a:cubicBezTo>
                  <a:cubicBezTo>
                    <a:pt x="8" y="68"/>
                    <a:pt x="9" y="67"/>
                    <a:pt x="9" y="67"/>
                  </a:cubicBezTo>
                  <a:cubicBezTo>
                    <a:pt x="10" y="66"/>
                    <a:pt x="11" y="66"/>
                    <a:pt x="12" y="66"/>
                  </a:cubicBezTo>
                  <a:cubicBezTo>
                    <a:pt x="14" y="65"/>
                    <a:pt x="17" y="64"/>
                    <a:pt x="22" y="63"/>
                  </a:cubicBezTo>
                  <a:cubicBezTo>
                    <a:pt x="23" y="70"/>
                    <a:pt x="23" y="70"/>
                    <a:pt x="23" y="70"/>
                  </a:cubicBezTo>
                  <a:cubicBezTo>
                    <a:pt x="21" y="71"/>
                    <a:pt x="20" y="73"/>
                    <a:pt x="20" y="75"/>
                  </a:cubicBezTo>
                  <a:cubicBezTo>
                    <a:pt x="20" y="77"/>
                    <a:pt x="22" y="80"/>
                    <a:pt x="25" y="80"/>
                  </a:cubicBezTo>
                  <a:cubicBezTo>
                    <a:pt x="27" y="80"/>
                    <a:pt x="29" y="77"/>
                    <a:pt x="29" y="75"/>
                  </a:cubicBezTo>
                  <a:cubicBezTo>
                    <a:pt x="29" y="73"/>
                    <a:pt x="28" y="71"/>
                    <a:pt x="27" y="70"/>
                  </a:cubicBezTo>
                  <a:cubicBezTo>
                    <a:pt x="27" y="63"/>
                    <a:pt x="27" y="63"/>
                    <a:pt x="27" y="63"/>
                  </a:cubicBezTo>
                  <a:cubicBezTo>
                    <a:pt x="32" y="64"/>
                    <a:pt x="36" y="65"/>
                    <a:pt x="38" y="65"/>
                  </a:cubicBezTo>
                  <a:cubicBezTo>
                    <a:pt x="39" y="66"/>
                    <a:pt x="39" y="66"/>
                    <a:pt x="40" y="66"/>
                  </a:cubicBezTo>
                  <a:cubicBezTo>
                    <a:pt x="40" y="66"/>
                    <a:pt x="40" y="66"/>
                    <a:pt x="40" y="66"/>
                  </a:cubicBezTo>
                  <a:cubicBezTo>
                    <a:pt x="41" y="67"/>
                    <a:pt x="42" y="68"/>
                    <a:pt x="42" y="68"/>
                  </a:cubicBezTo>
                  <a:cubicBezTo>
                    <a:pt x="42" y="68"/>
                    <a:pt x="42" y="68"/>
                    <a:pt x="43" y="68"/>
                  </a:cubicBezTo>
                  <a:cubicBezTo>
                    <a:pt x="43" y="68"/>
                    <a:pt x="43" y="68"/>
                    <a:pt x="43" y="69"/>
                  </a:cubicBezTo>
                  <a:cubicBezTo>
                    <a:pt x="43" y="69"/>
                    <a:pt x="43" y="69"/>
                    <a:pt x="43" y="69"/>
                  </a:cubicBezTo>
                  <a:cubicBezTo>
                    <a:pt x="43" y="70"/>
                    <a:pt x="43" y="70"/>
                    <a:pt x="43" y="70"/>
                  </a:cubicBezTo>
                  <a:cubicBezTo>
                    <a:pt x="41" y="71"/>
                    <a:pt x="40" y="73"/>
                    <a:pt x="40" y="75"/>
                  </a:cubicBezTo>
                  <a:cubicBezTo>
                    <a:pt x="40" y="77"/>
                    <a:pt x="42" y="80"/>
                    <a:pt x="45" y="80"/>
                  </a:cubicBezTo>
                  <a:cubicBezTo>
                    <a:pt x="45" y="80"/>
                    <a:pt x="46" y="79"/>
                    <a:pt x="46" y="79"/>
                  </a:cubicBezTo>
                  <a:cubicBezTo>
                    <a:pt x="48" y="79"/>
                    <a:pt x="50" y="77"/>
                    <a:pt x="50" y="75"/>
                  </a:cubicBezTo>
                  <a:cubicBezTo>
                    <a:pt x="50" y="74"/>
                    <a:pt x="49" y="73"/>
                    <a:pt x="49" y="72"/>
                  </a:cubicBezTo>
                  <a:cubicBezTo>
                    <a:pt x="48" y="71"/>
                    <a:pt x="47" y="71"/>
                    <a:pt x="47" y="7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a:endParaRPr>
            </a:p>
          </p:txBody>
        </p:sp>
      </p:grpSp>
      <p:sp>
        <p:nvSpPr>
          <p:cNvPr id="17" name="TextBox 16"/>
          <p:cNvSpPr txBox="1"/>
          <p:nvPr/>
        </p:nvSpPr>
        <p:spPr>
          <a:xfrm>
            <a:off x="4871288" y="4124729"/>
            <a:ext cx="1168242" cy="430887"/>
          </a:xfrm>
          <a:prstGeom prst="rect">
            <a:avLst/>
          </a:prstGeom>
          <a:noFill/>
        </p:spPr>
        <p:txBody>
          <a:bodyPr wrap="square" lIns="0" tIns="0" rIns="0" bIns="0" rtlCol="0">
            <a:spAutoFit/>
          </a:bodyPr>
          <a:lstStyle/>
          <a:p>
            <a:pPr algn="ctr" eaLnBrk="0" fontAlgn="base" hangingPunct="0">
              <a:spcBef>
                <a:spcPct val="20000"/>
              </a:spcBef>
              <a:spcAft>
                <a:spcPct val="0"/>
              </a:spcAft>
            </a:pPr>
            <a:r>
              <a:rPr lang="en-GB" sz="1400" b="1" dirty="0" smtClean="0">
                <a:solidFill>
                  <a:srgbClr val="292926"/>
                </a:solidFill>
                <a:latin typeface="Arial"/>
              </a:rPr>
              <a:t>FOCUS GROUPS</a:t>
            </a:r>
          </a:p>
        </p:txBody>
      </p:sp>
      <p:grpSp>
        <p:nvGrpSpPr>
          <p:cNvPr id="18" name="Group 17"/>
          <p:cNvGrpSpPr/>
          <p:nvPr/>
        </p:nvGrpSpPr>
        <p:grpSpPr>
          <a:xfrm>
            <a:off x="7577943" y="2957221"/>
            <a:ext cx="975293" cy="1085855"/>
            <a:chOff x="8418263" y="2900364"/>
            <a:chExt cx="540000" cy="540000"/>
          </a:xfrm>
        </p:grpSpPr>
        <p:sp>
          <p:nvSpPr>
            <p:cNvPr id="55" name="Freeform 61"/>
            <p:cNvSpPr>
              <a:spLocks/>
            </p:cNvSpPr>
            <p:nvPr/>
          </p:nvSpPr>
          <p:spPr bwMode="auto">
            <a:xfrm>
              <a:off x="8418263" y="2900364"/>
              <a:ext cx="540000" cy="540000"/>
            </a:xfrm>
            <a:custGeom>
              <a:avLst/>
              <a:gdLst/>
              <a:ahLst/>
              <a:cxnLst>
                <a:cxn ang="0">
                  <a:pos x="453" y="432"/>
                </a:cxn>
                <a:cxn ang="0">
                  <a:pos x="431" y="454"/>
                </a:cxn>
                <a:cxn ang="0">
                  <a:pos x="21" y="454"/>
                </a:cxn>
                <a:cxn ang="0">
                  <a:pos x="0" y="432"/>
                </a:cxn>
                <a:cxn ang="0">
                  <a:pos x="0" y="22"/>
                </a:cxn>
                <a:cxn ang="0">
                  <a:pos x="21" y="0"/>
                </a:cxn>
                <a:cxn ang="0">
                  <a:pos x="431" y="0"/>
                </a:cxn>
                <a:cxn ang="0">
                  <a:pos x="453" y="22"/>
                </a:cxn>
                <a:cxn ang="0">
                  <a:pos x="453" y="432"/>
                </a:cxn>
              </a:cxnLst>
              <a:rect l="0" t="0" r="r" b="b"/>
              <a:pathLst>
                <a:path w="453" h="454">
                  <a:moveTo>
                    <a:pt x="453" y="432"/>
                  </a:moveTo>
                  <a:cubicBezTo>
                    <a:pt x="453" y="444"/>
                    <a:pt x="443" y="454"/>
                    <a:pt x="431" y="454"/>
                  </a:cubicBezTo>
                  <a:cubicBezTo>
                    <a:pt x="21" y="454"/>
                    <a:pt x="21" y="454"/>
                    <a:pt x="21" y="454"/>
                  </a:cubicBezTo>
                  <a:cubicBezTo>
                    <a:pt x="9" y="454"/>
                    <a:pt x="0" y="444"/>
                    <a:pt x="0" y="432"/>
                  </a:cubicBezTo>
                  <a:cubicBezTo>
                    <a:pt x="0" y="22"/>
                    <a:pt x="0" y="22"/>
                    <a:pt x="0" y="22"/>
                  </a:cubicBezTo>
                  <a:cubicBezTo>
                    <a:pt x="0" y="10"/>
                    <a:pt x="9" y="0"/>
                    <a:pt x="21" y="0"/>
                  </a:cubicBezTo>
                  <a:cubicBezTo>
                    <a:pt x="431" y="0"/>
                    <a:pt x="431" y="0"/>
                    <a:pt x="431" y="0"/>
                  </a:cubicBezTo>
                  <a:cubicBezTo>
                    <a:pt x="443" y="0"/>
                    <a:pt x="453" y="10"/>
                    <a:pt x="453" y="22"/>
                  </a:cubicBezTo>
                  <a:lnTo>
                    <a:pt x="453" y="432"/>
                  </a:lnTo>
                  <a:close/>
                </a:path>
              </a:pathLst>
            </a:custGeom>
            <a:solidFill>
              <a:srgbClr val="53534C">
                <a:lumMod val="75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charset="0"/>
              </a:endParaRPr>
            </a:p>
          </p:txBody>
        </p:sp>
        <p:sp>
          <p:nvSpPr>
            <p:cNvPr id="56" name="Freeform 189"/>
            <p:cNvSpPr>
              <a:spLocks noEditPoints="1"/>
            </p:cNvSpPr>
            <p:nvPr/>
          </p:nvSpPr>
          <p:spPr bwMode="auto">
            <a:xfrm>
              <a:off x="8480462" y="2982139"/>
              <a:ext cx="404293" cy="401828"/>
            </a:xfrm>
            <a:custGeom>
              <a:avLst/>
              <a:gdLst/>
              <a:ahLst/>
              <a:cxnLst>
                <a:cxn ang="0">
                  <a:pos x="114" y="253"/>
                </a:cxn>
                <a:cxn ang="0">
                  <a:pos x="111" y="242"/>
                </a:cxn>
                <a:cxn ang="0">
                  <a:pos x="118" y="235"/>
                </a:cxn>
                <a:cxn ang="0">
                  <a:pos x="206" y="266"/>
                </a:cxn>
                <a:cxn ang="0">
                  <a:pos x="300" y="227"/>
                </a:cxn>
                <a:cxn ang="0">
                  <a:pos x="340" y="133"/>
                </a:cxn>
                <a:cxn ang="0">
                  <a:pos x="300" y="39"/>
                </a:cxn>
                <a:cxn ang="0">
                  <a:pos x="206" y="0"/>
                </a:cxn>
                <a:cxn ang="0">
                  <a:pos x="111" y="39"/>
                </a:cxn>
                <a:cxn ang="0">
                  <a:pos x="111" y="39"/>
                </a:cxn>
                <a:cxn ang="0">
                  <a:pos x="72" y="133"/>
                </a:cxn>
                <a:cxn ang="0">
                  <a:pos x="104" y="220"/>
                </a:cxn>
                <a:cxn ang="0">
                  <a:pos x="96" y="228"/>
                </a:cxn>
                <a:cxn ang="0">
                  <a:pos x="87" y="225"/>
                </a:cxn>
                <a:cxn ang="0">
                  <a:pos x="18" y="292"/>
                </a:cxn>
                <a:cxn ang="0">
                  <a:pos x="45" y="320"/>
                </a:cxn>
                <a:cxn ang="0">
                  <a:pos x="114" y="253"/>
                </a:cxn>
                <a:cxn ang="0">
                  <a:pos x="128" y="212"/>
                </a:cxn>
                <a:cxn ang="0">
                  <a:pos x="128" y="212"/>
                </a:cxn>
                <a:cxn ang="0">
                  <a:pos x="126" y="210"/>
                </a:cxn>
                <a:cxn ang="0">
                  <a:pos x="95" y="133"/>
                </a:cxn>
                <a:cxn ang="0">
                  <a:pos x="128" y="56"/>
                </a:cxn>
                <a:cxn ang="0">
                  <a:pos x="128" y="56"/>
                </a:cxn>
                <a:cxn ang="0">
                  <a:pos x="206" y="23"/>
                </a:cxn>
                <a:cxn ang="0">
                  <a:pos x="284" y="56"/>
                </a:cxn>
                <a:cxn ang="0">
                  <a:pos x="317" y="133"/>
                </a:cxn>
                <a:cxn ang="0">
                  <a:pos x="284" y="212"/>
                </a:cxn>
                <a:cxn ang="0">
                  <a:pos x="206" y="243"/>
                </a:cxn>
                <a:cxn ang="0">
                  <a:pos x="128" y="212"/>
                </a:cxn>
                <a:cxn ang="0">
                  <a:pos x="91" y="242"/>
                </a:cxn>
                <a:cxn ang="0">
                  <a:pos x="84" y="235"/>
                </a:cxn>
                <a:cxn ang="0">
                  <a:pos x="42" y="277"/>
                </a:cxn>
                <a:cxn ang="0">
                  <a:pos x="48" y="284"/>
                </a:cxn>
                <a:cxn ang="0">
                  <a:pos x="91" y="242"/>
                </a:cxn>
              </a:cxnLst>
              <a:rect l="0" t="0" r="r" b="b"/>
              <a:pathLst>
                <a:path w="340" h="338">
                  <a:moveTo>
                    <a:pt x="114" y="253"/>
                  </a:moveTo>
                  <a:cubicBezTo>
                    <a:pt x="115" y="251"/>
                    <a:pt x="114" y="246"/>
                    <a:pt x="111" y="242"/>
                  </a:cubicBezTo>
                  <a:cubicBezTo>
                    <a:pt x="118" y="235"/>
                    <a:pt x="118" y="235"/>
                    <a:pt x="118" y="235"/>
                  </a:cubicBezTo>
                  <a:cubicBezTo>
                    <a:pt x="144" y="255"/>
                    <a:pt x="174" y="266"/>
                    <a:pt x="206" y="266"/>
                  </a:cubicBezTo>
                  <a:cubicBezTo>
                    <a:pt x="240" y="266"/>
                    <a:pt x="274" y="254"/>
                    <a:pt x="300" y="227"/>
                  </a:cubicBezTo>
                  <a:cubicBezTo>
                    <a:pt x="326" y="201"/>
                    <a:pt x="340" y="167"/>
                    <a:pt x="340" y="133"/>
                  </a:cubicBezTo>
                  <a:cubicBezTo>
                    <a:pt x="340" y="99"/>
                    <a:pt x="326" y="65"/>
                    <a:pt x="300" y="39"/>
                  </a:cubicBezTo>
                  <a:cubicBezTo>
                    <a:pt x="274" y="14"/>
                    <a:pt x="240" y="0"/>
                    <a:pt x="206" y="0"/>
                  </a:cubicBezTo>
                  <a:cubicBezTo>
                    <a:pt x="171" y="0"/>
                    <a:pt x="137" y="14"/>
                    <a:pt x="111" y="39"/>
                  </a:cubicBezTo>
                  <a:cubicBezTo>
                    <a:pt x="111" y="39"/>
                    <a:pt x="111" y="39"/>
                    <a:pt x="111" y="39"/>
                  </a:cubicBezTo>
                  <a:cubicBezTo>
                    <a:pt x="85" y="65"/>
                    <a:pt x="72" y="99"/>
                    <a:pt x="72" y="133"/>
                  </a:cubicBezTo>
                  <a:cubicBezTo>
                    <a:pt x="72" y="164"/>
                    <a:pt x="83" y="195"/>
                    <a:pt x="104" y="220"/>
                  </a:cubicBezTo>
                  <a:cubicBezTo>
                    <a:pt x="96" y="228"/>
                    <a:pt x="96" y="228"/>
                    <a:pt x="96" y="228"/>
                  </a:cubicBezTo>
                  <a:cubicBezTo>
                    <a:pt x="92" y="225"/>
                    <a:pt x="88" y="223"/>
                    <a:pt x="87" y="225"/>
                  </a:cubicBezTo>
                  <a:cubicBezTo>
                    <a:pt x="18" y="292"/>
                    <a:pt x="18" y="292"/>
                    <a:pt x="18" y="292"/>
                  </a:cubicBezTo>
                  <a:cubicBezTo>
                    <a:pt x="0" y="309"/>
                    <a:pt x="26" y="338"/>
                    <a:pt x="45" y="320"/>
                  </a:cubicBezTo>
                  <a:cubicBezTo>
                    <a:pt x="114" y="253"/>
                    <a:pt x="114" y="253"/>
                    <a:pt x="114" y="253"/>
                  </a:cubicBezTo>
                  <a:close/>
                  <a:moveTo>
                    <a:pt x="128" y="212"/>
                  </a:moveTo>
                  <a:cubicBezTo>
                    <a:pt x="128" y="212"/>
                    <a:pt x="128" y="212"/>
                    <a:pt x="128" y="212"/>
                  </a:cubicBezTo>
                  <a:cubicBezTo>
                    <a:pt x="128" y="210"/>
                    <a:pt x="126" y="210"/>
                    <a:pt x="126" y="210"/>
                  </a:cubicBezTo>
                  <a:cubicBezTo>
                    <a:pt x="106" y="189"/>
                    <a:pt x="95" y="162"/>
                    <a:pt x="95" y="133"/>
                  </a:cubicBezTo>
                  <a:cubicBezTo>
                    <a:pt x="95" y="105"/>
                    <a:pt x="106" y="77"/>
                    <a:pt x="128" y="56"/>
                  </a:cubicBezTo>
                  <a:cubicBezTo>
                    <a:pt x="128" y="56"/>
                    <a:pt x="128" y="56"/>
                    <a:pt x="128" y="56"/>
                  </a:cubicBezTo>
                  <a:cubicBezTo>
                    <a:pt x="150" y="34"/>
                    <a:pt x="177" y="23"/>
                    <a:pt x="206" y="23"/>
                  </a:cubicBezTo>
                  <a:cubicBezTo>
                    <a:pt x="235" y="23"/>
                    <a:pt x="263" y="34"/>
                    <a:pt x="284" y="56"/>
                  </a:cubicBezTo>
                  <a:cubicBezTo>
                    <a:pt x="306" y="77"/>
                    <a:pt x="317" y="105"/>
                    <a:pt x="317" y="133"/>
                  </a:cubicBezTo>
                  <a:cubicBezTo>
                    <a:pt x="317" y="162"/>
                    <a:pt x="306" y="190"/>
                    <a:pt x="284" y="212"/>
                  </a:cubicBezTo>
                  <a:cubicBezTo>
                    <a:pt x="263" y="232"/>
                    <a:pt x="235" y="243"/>
                    <a:pt x="206" y="243"/>
                  </a:cubicBezTo>
                  <a:cubicBezTo>
                    <a:pt x="178" y="243"/>
                    <a:pt x="150" y="233"/>
                    <a:pt x="128" y="212"/>
                  </a:cubicBezTo>
                  <a:close/>
                  <a:moveTo>
                    <a:pt x="91" y="242"/>
                  </a:moveTo>
                  <a:cubicBezTo>
                    <a:pt x="95" y="238"/>
                    <a:pt x="88" y="231"/>
                    <a:pt x="84" y="235"/>
                  </a:cubicBezTo>
                  <a:cubicBezTo>
                    <a:pt x="42" y="277"/>
                    <a:pt x="42" y="277"/>
                    <a:pt x="42" y="277"/>
                  </a:cubicBezTo>
                  <a:cubicBezTo>
                    <a:pt x="39" y="281"/>
                    <a:pt x="45" y="288"/>
                    <a:pt x="48" y="284"/>
                  </a:cubicBezTo>
                  <a:cubicBezTo>
                    <a:pt x="91" y="242"/>
                    <a:pt x="91" y="242"/>
                    <a:pt x="91" y="24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charset="0"/>
              </a:endParaRPr>
            </a:p>
          </p:txBody>
        </p:sp>
        <p:sp>
          <p:nvSpPr>
            <p:cNvPr id="57" name="Freeform 190"/>
            <p:cNvSpPr>
              <a:spLocks noEditPoints="1"/>
            </p:cNvSpPr>
            <p:nvPr/>
          </p:nvSpPr>
          <p:spPr bwMode="auto">
            <a:xfrm>
              <a:off x="8603446" y="3020207"/>
              <a:ext cx="250210" cy="239686"/>
            </a:xfrm>
            <a:custGeom>
              <a:avLst/>
              <a:gdLst/>
              <a:ahLst/>
              <a:cxnLst>
                <a:cxn ang="0">
                  <a:pos x="150" y="110"/>
                </a:cxn>
                <a:cxn ang="0">
                  <a:pos x="166" y="119"/>
                </a:cxn>
                <a:cxn ang="0">
                  <a:pos x="187" y="151"/>
                </a:cxn>
                <a:cxn ang="0">
                  <a:pos x="200" y="101"/>
                </a:cxn>
                <a:cxn ang="0">
                  <a:pos x="104" y="8"/>
                </a:cxn>
                <a:cxn ang="0">
                  <a:pos x="104" y="8"/>
                </a:cxn>
                <a:cxn ang="0">
                  <a:pos x="9" y="101"/>
                </a:cxn>
                <a:cxn ang="0">
                  <a:pos x="24" y="151"/>
                </a:cxn>
                <a:cxn ang="0">
                  <a:pos x="44" y="119"/>
                </a:cxn>
                <a:cxn ang="0">
                  <a:pos x="56" y="113"/>
                </a:cxn>
                <a:cxn ang="0">
                  <a:pos x="45" y="175"/>
                </a:cxn>
                <a:cxn ang="0">
                  <a:pos x="52" y="179"/>
                </a:cxn>
                <a:cxn ang="0">
                  <a:pos x="52" y="159"/>
                </a:cxn>
                <a:cxn ang="0">
                  <a:pos x="45" y="175"/>
                </a:cxn>
                <a:cxn ang="0">
                  <a:pos x="157" y="179"/>
                </a:cxn>
                <a:cxn ang="0">
                  <a:pos x="164" y="175"/>
                </a:cxn>
                <a:cxn ang="0">
                  <a:pos x="157" y="159"/>
                </a:cxn>
                <a:cxn ang="0">
                  <a:pos x="157" y="179"/>
                </a:cxn>
                <a:cxn ang="0">
                  <a:pos x="104" y="0"/>
                </a:cxn>
                <a:cxn ang="0">
                  <a:pos x="0" y="101"/>
                </a:cxn>
                <a:cxn ang="0">
                  <a:pos x="104" y="202"/>
                </a:cxn>
                <a:cxn ang="0">
                  <a:pos x="209" y="101"/>
                </a:cxn>
                <a:cxn ang="0">
                  <a:pos x="104" y="0"/>
                </a:cxn>
              </a:cxnLst>
              <a:rect l="0" t="0" r="r" b="b"/>
              <a:pathLst>
                <a:path w="209" h="202">
                  <a:moveTo>
                    <a:pt x="150" y="110"/>
                  </a:moveTo>
                  <a:cubicBezTo>
                    <a:pt x="171" y="116"/>
                    <a:pt x="163" y="113"/>
                    <a:pt x="166" y="119"/>
                  </a:cubicBezTo>
                  <a:cubicBezTo>
                    <a:pt x="174" y="128"/>
                    <a:pt x="179" y="140"/>
                    <a:pt x="187" y="151"/>
                  </a:cubicBezTo>
                  <a:cubicBezTo>
                    <a:pt x="195" y="136"/>
                    <a:pt x="200" y="120"/>
                    <a:pt x="200" y="101"/>
                  </a:cubicBezTo>
                  <a:cubicBezTo>
                    <a:pt x="200" y="50"/>
                    <a:pt x="157" y="8"/>
                    <a:pt x="104" y="8"/>
                  </a:cubicBezTo>
                  <a:cubicBezTo>
                    <a:pt x="104" y="8"/>
                    <a:pt x="104" y="8"/>
                    <a:pt x="104" y="8"/>
                  </a:cubicBezTo>
                  <a:cubicBezTo>
                    <a:pt x="52" y="8"/>
                    <a:pt x="9" y="50"/>
                    <a:pt x="9" y="101"/>
                  </a:cubicBezTo>
                  <a:cubicBezTo>
                    <a:pt x="9" y="120"/>
                    <a:pt x="14" y="136"/>
                    <a:pt x="24" y="151"/>
                  </a:cubicBezTo>
                  <a:cubicBezTo>
                    <a:pt x="30" y="140"/>
                    <a:pt x="37" y="128"/>
                    <a:pt x="44" y="119"/>
                  </a:cubicBezTo>
                  <a:cubicBezTo>
                    <a:pt x="45" y="116"/>
                    <a:pt x="54" y="114"/>
                    <a:pt x="56" y="113"/>
                  </a:cubicBezTo>
                  <a:moveTo>
                    <a:pt x="45" y="175"/>
                  </a:moveTo>
                  <a:cubicBezTo>
                    <a:pt x="48" y="177"/>
                    <a:pt x="49" y="178"/>
                    <a:pt x="52" y="179"/>
                  </a:cubicBezTo>
                  <a:cubicBezTo>
                    <a:pt x="52" y="174"/>
                    <a:pt x="52" y="165"/>
                    <a:pt x="52" y="159"/>
                  </a:cubicBezTo>
                  <a:cubicBezTo>
                    <a:pt x="50" y="162"/>
                    <a:pt x="48" y="171"/>
                    <a:pt x="45" y="175"/>
                  </a:cubicBezTo>
                  <a:close/>
                  <a:moveTo>
                    <a:pt x="157" y="179"/>
                  </a:moveTo>
                  <a:cubicBezTo>
                    <a:pt x="160" y="178"/>
                    <a:pt x="162" y="177"/>
                    <a:pt x="164" y="175"/>
                  </a:cubicBezTo>
                  <a:cubicBezTo>
                    <a:pt x="162" y="171"/>
                    <a:pt x="160" y="162"/>
                    <a:pt x="157" y="159"/>
                  </a:cubicBezTo>
                  <a:cubicBezTo>
                    <a:pt x="157" y="165"/>
                    <a:pt x="157" y="174"/>
                    <a:pt x="157" y="179"/>
                  </a:cubicBezTo>
                  <a:close/>
                  <a:moveTo>
                    <a:pt x="104" y="0"/>
                  </a:moveTo>
                  <a:cubicBezTo>
                    <a:pt x="48" y="0"/>
                    <a:pt x="0" y="46"/>
                    <a:pt x="0" y="101"/>
                  </a:cubicBezTo>
                  <a:cubicBezTo>
                    <a:pt x="0" y="158"/>
                    <a:pt x="48" y="202"/>
                    <a:pt x="104" y="202"/>
                  </a:cubicBezTo>
                  <a:cubicBezTo>
                    <a:pt x="163" y="202"/>
                    <a:pt x="209" y="158"/>
                    <a:pt x="209" y="101"/>
                  </a:cubicBezTo>
                  <a:cubicBezTo>
                    <a:pt x="209" y="46"/>
                    <a:pt x="163" y="0"/>
                    <a:pt x="104"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charset="0"/>
              </a:endParaRPr>
            </a:p>
          </p:txBody>
        </p:sp>
        <p:sp>
          <p:nvSpPr>
            <p:cNvPr id="58" name="Freeform 191"/>
            <p:cNvSpPr>
              <a:spLocks/>
            </p:cNvSpPr>
            <p:nvPr/>
          </p:nvSpPr>
          <p:spPr bwMode="auto">
            <a:xfrm>
              <a:off x="8671299" y="3044176"/>
              <a:ext cx="104607" cy="104334"/>
            </a:xfrm>
            <a:custGeom>
              <a:avLst/>
              <a:gdLst/>
              <a:ahLst/>
              <a:cxnLst>
                <a:cxn ang="0">
                  <a:pos x="0" y="43"/>
                </a:cxn>
                <a:cxn ang="0">
                  <a:pos x="44" y="0"/>
                </a:cxn>
                <a:cxn ang="0">
                  <a:pos x="44" y="0"/>
                </a:cxn>
                <a:cxn ang="0">
                  <a:pos x="44" y="0"/>
                </a:cxn>
                <a:cxn ang="0">
                  <a:pos x="88" y="43"/>
                </a:cxn>
                <a:cxn ang="0">
                  <a:pos x="88" y="43"/>
                </a:cxn>
                <a:cxn ang="0">
                  <a:pos x="88" y="43"/>
                </a:cxn>
                <a:cxn ang="0">
                  <a:pos x="44" y="87"/>
                </a:cxn>
                <a:cxn ang="0">
                  <a:pos x="44" y="87"/>
                </a:cxn>
                <a:cxn ang="0">
                  <a:pos x="44" y="87"/>
                </a:cxn>
                <a:cxn ang="0">
                  <a:pos x="0" y="43"/>
                </a:cxn>
                <a:cxn ang="0">
                  <a:pos x="0" y="43"/>
                </a:cxn>
              </a:cxnLst>
              <a:rect l="0" t="0" r="r" b="b"/>
              <a:pathLst>
                <a:path w="88" h="87">
                  <a:moveTo>
                    <a:pt x="0" y="43"/>
                  </a:moveTo>
                  <a:cubicBezTo>
                    <a:pt x="0" y="19"/>
                    <a:pt x="20" y="0"/>
                    <a:pt x="44" y="0"/>
                  </a:cubicBezTo>
                  <a:cubicBezTo>
                    <a:pt x="44" y="0"/>
                    <a:pt x="44" y="0"/>
                    <a:pt x="44" y="0"/>
                  </a:cubicBezTo>
                  <a:cubicBezTo>
                    <a:pt x="44" y="0"/>
                    <a:pt x="44" y="0"/>
                    <a:pt x="44" y="0"/>
                  </a:cubicBezTo>
                  <a:cubicBezTo>
                    <a:pt x="69" y="0"/>
                    <a:pt x="88" y="19"/>
                    <a:pt x="88" y="43"/>
                  </a:cubicBezTo>
                  <a:cubicBezTo>
                    <a:pt x="88" y="43"/>
                    <a:pt x="88" y="43"/>
                    <a:pt x="88" y="43"/>
                  </a:cubicBezTo>
                  <a:cubicBezTo>
                    <a:pt x="88" y="43"/>
                    <a:pt x="88" y="43"/>
                    <a:pt x="88" y="43"/>
                  </a:cubicBezTo>
                  <a:cubicBezTo>
                    <a:pt x="88" y="68"/>
                    <a:pt x="69" y="87"/>
                    <a:pt x="44" y="87"/>
                  </a:cubicBezTo>
                  <a:cubicBezTo>
                    <a:pt x="44" y="87"/>
                    <a:pt x="44" y="87"/>
                    <a:pt x="44" y="87"/>
                  </a:cubicBezTo>
                  <a:cubicBezTo>
                    <a:pt x="44" y="87"/>
                    <a:pt x="44" y="87"/>
                    <a:pt x="44" y="87"/>
                  </a:cubicBezTo>
                  <a:cubicBezTo>
                    <a:pt x="20" y="87"/>
                    <a:pt x="0" y="68"/>
                    <a:pt x="0" y="43"/>
                  </a:cubicBezTo>
                  <a:cubicBezTo>
                    <a:pt x="0" y="43"/>
                    <a:pt x="0" y="43"/>
                    <a:pt x="0" y="4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r" defTabSz="914400" eaLnBrk="0" fontAlgn="base" latinLnBrk="0" hangingPunct="0">
                <a:lnSpc>
                  <a:spcPct val="100000"/>
                </a:lnSpc>
                <a:spcBef>
                  <a:spcPct val="20000"/>
                </a:spcBef>
                <a:spcAft>
                  <a:spcPct val="0"/>
                </a:spcAft>
                <a:buClrTx/>
                <a:buSzTx/>
                <a:buFontTx/>
                <a:buNone/>
                <a:tabLst/>
                <a:defRPr/>
              </a:pPr>
              <a:endParaRPr kumimoji="0" lang="en-GB" sz="1200" b="0" i="0" u="none" strike="noStrike" kern="0" cap="none" spc="0" normalizeH="0" baseline="0" noProof="0" smtClean="0">
                <a:ln>
                  <a:noFill/>
                </a:ln>
                <a:solidFill>
                  <a:srgbClr val="292926"/>
                </a:solidFill>
                <a:effectLst/>
                <a:uLnTx/>
                <a:uFillTx/>
                <a:latin typeface="Arial" charset="0"/>
              </a:endParaRPr>
            </a:p>
          </p:txBody>
        </p:sp>
      </p:grpSp>
      <p:sp>
        <p:nvSpPr>
          <p:cNvPr id="19" name="Rounded Rectangle 18"/>
          <p:cNvSpPr/>
          <p:nvPr/>
        </p:nvSpPr>
        <p:spPr>
          <a:xfrm>
            <a:off x="106526" y="2568537"/>
            <a:ext cx="8904124" cy="374078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ight Arrow 19"/>
          <p:cNvSpPr/>
          <p:nvPr/>
        </p:nvSpPr>
        <p:spPr>
          <a:xfrm rot="5400000">
            <a:off x="3790479" y="2248590"/>
            <a:ext cx="623466" cy="6515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p:cNvSpPr txBox="1"/>
          <p:nvPr/>
        </p:nvSpPr>
        <p:spPr>
          <a:xfrm>
            <a:off x="4818796" y="1340768"/>
            <a:ext cx="1555704" cy="923330"/>
          </a:xfrm>
          <a:prstGeom prst="rect">
            <a:avLst/>
          </a:prstGeom>
          <a:noFill/>
        </p:spPr>
        <p:txBody>
          <a:bodyPr wrap="square" lIns="0" tIns="0" rIns="0" bIns="0" rtlCol="0">
            <a:spAutoFit/>
          </a:bodyPr>
          <a:lstStyle/>
          <a:p>
            <a:pPr algn="ctr"/>
            <a:r>
              <a:rPr lang="en-GB" sz="2000" b="1" dirty="0" smtClean="0">
                <a:latin typeface="Arial" panose="020B0604020202020204" pitchFamily="34" charset="0"/>
                <a:cs typeface="Arial" panose="020B0604020202020204" pitchFamily="34" charset="0"/>
              </a:rPr>
              <a:t>SOCIAL </a:t>
            </a:r>
            <a:r>
              <a:rPr lang="en-GB" sz="2000" b="1" dirty="0" smtClean="0">
                <a:latin typeface="Arial" panose="020B0604020202020204" pitchFamily="34" charset="0"/>
                <a:cs typeface="Arial" panose="020B0604020202020204" pitchFamily="34" charset="0"/>
              </a:rPr>
              <a:t>MEDIA ANALYSIS</a:t>
            </a:r>
            <a:endParaRPr lang="en-GB" sz="2000" b="1" dirty="0" smtClean="0">
              <a:latin typeface="Arial" panose="020B0604020202020204" pitchFamily="34" charset="0"/>
              <a:cs typeface="Arial" panose="020B0604020202020204" pitchFamily="34" charset="0"/>
            </a:endParaRPr>
          </a:p>
        </p:txBody>
      </p:sp>
      <p:sp>
        <p:nvSpPr>
          <p:cNvPr id="44" name="Freeform 12"/>
          <p:cNvSpPr>
            <a:spLocks/>
          </p:cNvSpPr>
          <p:nvPr/>
        </p:nvSpPr>
        <p:spPr bwMode="auto">
          <a:xfrm>
            <a:off x="1011999" y="1196752"/>
            <a:ext cx="1300011" cy="1202525"/>
          </a:xfrm>
          <a:custGeom>
            <a:avLst/>
            <a:gdLst/>
            <a:ahLst/>
            <a:cxnLst>
              <a:cxn ang="0">
                <a:pos x="453" y="431"/>
              </a:cxn>
              <a:cxn ang="0">
                <a:pos x="431" y="453"/>
              </a:cxn>
              <a:cxn ang="0">
                <a:pos x="21" y="453"/>
              </a:cxn>
              <a:cxn ang="0">
                <a:pos x="0" y="431"/>
              </a:cxn>
              <a:cxn ang="0">
                <a:pos x="0" y="21"/>
              </a:cxn>
              <a:cxn ang="0">
                <a:pos x="21" y="0"/>
              </a:cxn>
              <a:cxn ang="0">
                <a:pos x="431" y="0"/>
              </a:cxn>
              <a:cxn ang="0">
                <a:pos x="453" y="21"/>
              </a:cxn>
              <a:cxn ang="0">
                <a:pos x="453" y="431"/>
              </a:cxn>
            </a:cxnLst>
            <a:rect l="0" t="0" r="r" b="b"/>
            <a:pathLst>
              <a:path w="453" h="453">
                <a:moveTo>
                  <a:pt x="453" y="431"/>
                </a:moveTo>
                <a:cubicBezTo>
                  <a:pt x="453" y="443"/>
                  <a:pt x="443" y="453"/>
                  <a:pt x="431" y="453"/>
                </a:cubicBezTo>
                <a:cubicBezTo>
                  <a:pt x="21" y="453"/>
                  <a:pt x="21" y="453"/>
                  <a:pt x="21" y="453"/>
                </a:cubicBezTo>
                <a:cubicBezTo>
                  <a:pt x="9" y="453"/>
                  <a:pt x="0" y="443"/>
                  <a:pt x="0" y="431"/>
                </a:cubicBezTo>
                <a:cubicBezTo>
                  <a:pt x="0" y="21"/>
                  <a:pt x="0" y="21"/>
                  <a:pt x="0" y="21"/>
                </a:cubicBezTo>
                <a:cubicBezTo>
                  <a:pt x="0" y="9"/>
                  <a:pt x="9" y="0"/>
                  <a:pt x="21" y="0"/>
                </a:cubicBezTo>
                <a:cubicBezTo>
                  <a:pt x="431" y="0"/>
                  <a:pt x="431" y="0"/>
                  <a:pt x="431" y="0"/>
                </a:cubicBezTo>
                <a:cubicBezTo>
                  <a:pt x="443" y="0"/>
                  <a:pt x="453" y="9"/>
                  <a:pt x="453" y="21"/>
                </a:cubicBezTo>
                <a:lnTo>
                  <a:pt x="453" y="431"/>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pPr algn="ctr"/>
            <a:r>
              <a:rPr lang="en-GB" sz="2400" dirty="0" err="1" smtClean="0">
                <a:solidFill>
                  <a:schemeClr val="bg1"/>
                </a:solidFill>
              </a:rPr>
              <a:t>Neuro</a:t>
            </a:r>
            <a:r>
              <a:rPr lang="en-GB" sz="2400" dirty="0" smtClean="0">
                <a:solidFill>
                  <a:schemeClr val="bg1"/>
                </a:solidFill>
              </a:rPr>
              <a:t>-science</a:t>
            </a:r>
            <a:endParaRPr lang="en-GB" sz="2400" dirty="0">
              <a:solidFill>
                <a:schemeClr val="bg1"/>
              </a:solidFill>
            </a:endParaRPr>
          </a:p>
        </p:txBody>
      </p:sp>
      <p:grpSp>
        <p:nvGrpSpPr>
          <p:cNvPr id="25" name="Group 24"/>
          <p:cNvGrpSpPr>
            <a:grpSpLocks noChangeAspect="1"/>
          </p:cNvGrpSpPr>
          <p:nvPr/>
        </p:nvGrpSpPr>
        <p:grpSpPr>
          <a:xfrm>
            <a:off x="7198590" y="4685093"/>
            <a:ext cx="1025503" cy="1025503"/>
            <a:chOff x="3400426" y="4676776"/>
            <a:chExt cx="606425" cy="606425"/>
          </a:xfrm>
        </p:grpSpPr>
        <p:sp>
          <p:nvSpPr>
            <p:cNvPr id="42" name="Freeform 73"/>
            <p:cNvSpPr>
              <a:spLocks/>
            </p:cNvSpPr>
            <p:nvPr/>
          </p:nvSpPr>
          <p:spPr bwMode="auto">
            <a:xfrm>
              <a:off x="3400426" y="4676776"/>
              <a:ext cx="606425" cy="606425"/>
            </a:xfrm>
            <a:custGeom>
              <a:avLst/>
              <a:gdLst/>
              <a:ahLst/>
              <a:cxnLst>
                <a:cxn ang="0">
                  <a:pos x="453" y="431"/>
                </a:cxn>
                <a:cxn ang="0">
                  <a:pos x="431" y="453"/>
                </a:cxn>
                <a:cxn ang="0">
                  <a:pos x="21" y="453"/>
                </a:cxn>
                <a:cxn ang="0">
                  <a:pos x="0" y="431"/>
                </a:cxn>
                <a:cxn ang="0">
                  <a:pos x="0" y="21"/>
                </a:cxn>
                <a:cxn ang="0">
                  <a:pos x="21" y="0"/>
                </a:cxn>
                <a:cxn ang="0">
                  <a:pos x="431" y="0"/>
                </a:cxn>
                <a:cxn ang="0">
                  <a:pos x="453" y="21"/>
                </a:cxn>
                <a:cxn ang="0">
                  <a:pos x="453" y="431"/>
                </a:cxn>
              </a:cxnLst>
              <a:rect l="0" t="0" r="r" b="b"/>
              <a:pathLst>
                <a:path w="453" h="453">
                  <a:moveTo>
                    <a:pt x="453" y="431"/>
                  </a:moveTo>
                  <a:cubicBezTo>
                    <a:pt x="453" y="443"/>
                    <a:pt x="443" y="453"/>
                    <a:pt x="431" y="453"/>
                  </a:cubicBezTo>
                  <a:cubicBezTo>
                    <a:pt x="21" y="453"/>
                    <a:pt x="21" y="453"/>
                    <a:pt x="21" y="453"/>
                  </a:cubicBezTo>
                  <a:cubicBezTo>
                    <a:pt x="9" y="453"/>
                    <a:pt x="0" y="443"/>
                    <a:pt x="0" y="431"/>
                  </a:cubicBezTo>
                  <a:cubicBezTo>
                    <a:pt x="0" y="21"/>
                    <a:pt x="0" y="21"/>
                    <a:pt x="0" y="21"/>
                  </a:cubicBezTo>
                  <a:cubicBezTo>
                    <a:pt x="0" y="9"/>
                    <a:pt x="9" y="0"/>
                    <a:pt x="21" y="0"/>
                  </a:cubicBezTo>
                  <a:cubicBezTo>
                    <a:pt x="431" y="0"/>
                    <a:pt x="431" y="0"/>
                    <a:pt x="431" y="0"/>
                  </a:cubicBezTo>
                  <a:cubicBezTo>
                    <a:pt x="443" y="0"/>
                    <a:pt x="453" y="9"/>
                    <a:pt x="453" y="21"/>
                  </a:cubicBezTo>
                  <a:lnTo>
                    <a:pt x="453" y="431"/>
                  </a:lnTo>
                  <a:close/>
                </a:path>
              </a:pathLst>
            </a:custGeom>
            <a:solidFill>
              <a:srgbClr val="3E3E39"/>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216"/>
            <p:cNvSpPr>
              <a:spLocks noEditPoints="1"/>
            </p:cNvSpPr>
            <p:nvPr/>
          </p:nvSpPr>
          <p:spPr bwMode="auto">
            <a:xfrm>
              <a:off x="3484563" y="4751388"/>
              <a:ext cx="415925" cy="466725"/>
            </a:xfrm>
            <a:custGeom>
              <a:avLst/>
              <a:gdLst/>
              <a:ahLst/>
              <a:cxnLst>
                <a:cxn ang="0">
                  <a:pos x="189" y="218"/>
                </a:cxn>
                <a:cxn ang="0">
                  <a:pos x="123" y="246"/>
                </a:cxn>
                <a:cxn ang="0">
                  <a:pos x="42" y="194"/>
                </a:cxn>
                <a:cxn ang="0">
                  <a:pos x="15" y="77"/>
                </a:cxn>
                <a:cxn ang="0">
                  <a:pos x="128" y="2"/>
                </a:cxn>
                <a:cxn ang="0">
                  <a:pos x="253" y="49"/>
                </a:cxn>
                <a:cxn ang="0">
                  <a:pos x="223" y="34"/>
                </a:cxn>
                <a:cxn ang="0">
                  <a:pos x="194" y="38"/>
                </a:cxn>
                <a:cxn ang="0">
                  <a:pos x="186" y="19"/>
                </a:cxn>
                <a:cxn ang="0">
                  <a:pos x="133" y="21"/>
                </a:cxn>
                <a:cxn ang="0">
                  <a:pos x="86" y="29"/>
                </a:cxn>
                <a:cxn ang="0">
                  <a:pos x="69" y="75"/>
                </a:cxn>
                <a:cxn ang="0">
                  <a:pos x="50" y="51"/>
                </a:cxn>
                <a:cxn ang="0">
                  <a:pos x="43" y="80"/>
                </a:cxn>
                <a:cxn ang="0">
                  <a:pos x="23" y="89"/>
                </a:cxn>
                <a:cxn ang="0">
                  <a:pos x="32" y="173"/>
                </a:cxn>
                <a:cxn ang="0">
                  <a:pos x="64" y="171"/>
                </a:cxn>
                <a:cxn ang="0">
                  <a:pos x="99" y="190"/>
                </a:cxn>
                <a:cxn ang="0">
                  <a:pos x="114" y="133"/>
                </a:cxn>
                <a:cxn ang="0">
                  <a:pos x="42" y="119"/>
                </a:cxn>
                <a:cxn ang="0">
                  <a:pos x="35" y="100"/>
                </a:cxn>
                <a:cxn ang="0">
                  <a:pos x="53" y="97"/>
                </a:cxn>
                <a:cxn ang="0">
                  <a:pos x="118" y="59"/>
                </a:cxn>
                <a:cxn ang="0">
                  <a:pos x="215" y="82"/>
                </a:cxn>
                <a:cxn ang="0">
                  <a:pos x="130" y="75"/>
                </a:cxn>
                <a:cxn ang="0">
                  <a:pos x="111" y="85"/>
                </a:cxn>
                <a:cxn ang="0">
                  <a:pos x="109" y="97"/>
                </a:cxn>
                <a:cxn ang="0">
                  <a:pos x="71" y="103"/>
                </a:cxn>
                <a:cxn ang="0">
                  <a:pos x="123" y="113"/>
                </a:cxn>
                <a:cxn ang="0">
                  <a:pos x="133" y="96"/>
                </a:cxn>
                <a:cxn ang="0">
                  <a:pos x="139" y="127"/>
                </a:cxn>
                <a:cxn ang="0">
                  <a:pos x="139" y="173"/>
                </a:cxn>
                <a:cxn ang="0">
                  <a:pos x="219" y="133"/>
                </a:cxn>
                <a:cxn ang="0">
                  <a:pos x="216" y="108"/>
                </a:cxn>
                <a:cxn ang="0">
                  <a:pos x="244" y="114"/>
                </a:cxn>
                <a:cxn ang="0">
                  <a:pos x="254" y="86"/>
                </a:cxn>
                <a:cxn ang="0">
                  <a:pos x="150" y="41"/>
                </a:cxn>
                <a:cxn ang="0">
                  <a:pos x="172" y="49"/>
                </a:cxn>
                <a:cxn ang="0">
                  <a:pos x="168" y="19"/>
                </a:cxn>
                <a:cxn ang="0">
                  <a:pos x="123" y="33"/>
                </a:cxn>
                <a:cxn ang="0">
                  <a:pos x="78" y="64"/>
                </a:cxn>
                <a:cxn ang="0">
                  <a:pos x="140" y="42"/>
                </a:cxn>
                <a:cxn ang="0">
                  <a:pos x="239" y="69"/>
                </a:cxn>
                <a:cxn ang="0">
                  <a:pos x="225" y="60"/>
                </a:cxn>
                <a:cxn ang="0">
                  <a:pos x="221" y="64"/>
                </a:cxn>
                <a:cxn ang="0">
                  <a:pos x="201" y="94"/>
                </a:cxn>
                <a:cxn ang="0">
                  <a:pos x="199" y="100"/>
                </a:cxn>
                <a:cxn ang="0">
                  <a:pos x="244" y="78"/>
                </a:cxn>
                <a:cxn ang="0">
                  <a:pos x="78" y="156"/>
                </a:cxn>
                <a:cxn ang="0">
                  <a:pos x="45" y="162"/>
                </a:cxn>
                <a:cxn ang="0">
                  <a:pos x="24" y="113"/>
                </a:cxn>
                <a:cxn ang="0">
                  <a:pos x="32" y="158"/>
                </a:cxn>
                <a:cxn ang="0">
                  <a:pos x="79" y="162"/>
                </a:cxn>
                <a:cxn ang="0">
                  <a:pos x="193" y="114"/>
                </a:cxn>
                <a:cxn ang="0">
                  <a:pos x="155" y="120"/>
                </a:cxn>
                <a:cxn ang="0">
                  <a:pos x="154" y="80"/>
                </a:cxn>
                <a:cxn ang="0">
                  <a:pos x="161" y="103"/>
                </a:cxn>
                <a:cxn ang="0">
                  <a:pos x="151" y="140"/>
                </a:cxn>
                <a:cxn ang="0">
                  <a:pos x="193" y="121"/>
                </a:cxn>
                <a:cxn ang="0">
                  <a:pos x="170" y="152"/>
                </a:cxn>
                <a:cxn ang="0">
                  <a:pos x="191" y="197"/>
                </a:cxn>
                <a:cxn ang="0">
                  <a:pos x="137" y="251"/>
                </a:cxn>
                <a:cxn ang="0">
                  <a:pos x="146" y="207"/>
                </a:cxn>
              </a:cxnLst>
              <a:rect l="0" t="0" r="r" b="b"/>
              <a:pathLst>
                <a:path w="262" h="294">
                  <a:moveTo>
                    <a:pt x="258" y="106"/>
                  </a:moveTo>
                  <a:lnTo>
                    <a:pt x="254" y="116"/>
                  </a:lnTo>
                  <a:lnTo>
                    <a:pt x="249" y="125"/>
                  </a:lnTo>
                  <a:lnTo>
                    <a:pt x="245" y="133"/>
                  </a:lnTo>
                  <a:lnTo>
                    <a:pt x="241" y="139"/>
                  </a:lnTo>
                  <a:lnTo>
                    <a:pt x="236" y="144"/>
                  </a:lnTo>
                  <a:lnTo>
                    <a:pt x="231" y="148"/>
                  </a:lnTo>
                  <a:lnTo>
                    <a:pt x="227" y="152"/>
                  </a:lnTo>
                  <a:lnTo>
                    <a:pt x="225" y="154"/>
                  </a:lnTo>
                  <a:lnTo>
                    <a:pt x="220" y="174"/>
                  </a:lnTo>
                  <a:lnTo>
                    <a:pt x="213" y="190"/>
                  </a:lnTo>
                  <a:lnTo>
                    <a:pt x="205" y="203"/>
                  </a:lnTo>
                  <a:lnTo>
                    <a:pt x="197" y="211"/>
                  </a:lnTo>
                  <a:lnTo>
                    <a:pt x="189" y="218"/>
                  </a:lnTo>
                  <a:lnTo>
                    <a:pt x="183" y="223"/>
                  </a:lnTo>
                  <a:lnTo>
                    <a:pt x="176" y="225"/>
                  </a:lnTo>
                  <a:lnTo>
                    <a:pt x="172" y="225"/>
                  </a:lnTo>
                  <a:lnTo>
                    <a:pt x="167" y="238"/>
                  </a:lnTo>
                  <a:lnTo>
                    <a:pt x="167" y="249"/>
                  </a:lnTo>
                  <a:lnTo>
                    <a:pt x="168" y="260"/>
                  </a:lnTo>
                  <a:lnTo>
                    <a:pt x="172" y="269"/>
                  </a:lnTo>
                  <a:lnTo>
                    <a:pt x="150" y="294"/>
                  </a:lnTo>
                  <a:lnTo>
                    <a:pt x="142" y="287"/>
                  </a:lnTo>
                  <a:lnTo>
                    <a:pt x="135" y="278"/>
                  </a:lnTo>
                  <a:lnTo>
                    <a:pt x="130" y="270"/>
                  </a:lnTo>
                  <a:lnTo>
                    <a:pt x="127" y="261"/>
                  </a:lnTo>
                  <a:lnTo>
                    <a:pt x="125" y="254"/>
                  </a:lnTo>
                  <a:lnTo>
                    <a:pt x="123" y="246"/>
                  </a:lnTo>
                  <a:lnTo>
                    <a:pt x="123" y="239"/>
                  </a:lnTo>
                  <a:lnTo>
                    <a:pt x="123" y="233"/>
                  </a:lnTo>
                  <a:lnTo>
                    <a:pt x="125" y="222"/>
                  </a:lnTo>
                  <a:lnTo>
                    <a:pt x="124" y="211"/>
                  </a:lnTo>
                  <a:lnTo>
                    <a:pt x="123" y="201"/>
                  </a:lnTo>
                  <a:lnTo>
                    <a:pt x="117" y="193"/>
                  </a:lnTo>
                  <a:lnTo>
                    <a:pt x="107" y="197"/>
                  </a:lnTo>
                  <a:lnTo>
                    <a:pt x="97" y="200"/>
                  </a:lnTo>
                  <a:lnTo>
                    <a:pt x="87" y="202"/>
                  </a:lnTo>
                  <a:lnTo>
                    <a:pt x="77" y="203"/>
                  </a:lnTo>
                  <a:lnTo>
                    <a:pt x="68" y="202"/>
                  </a:lnTo>
                  <a:lnTo>
                    <a:pt x="59" y="200"/>
                  </a:lnTo>
                  <a:lnTo>
                    <a:pt x="50" y="197"/>
                  </a:lnTo>
                  <a:lnTo>
                    <a:pt x="42" y="194"/>
                  </a:lnTo>
                  <a:lnTo>
                    <a:pt x="35" y="189"/>
                  </a:lnTo>
                  <a:lnTo>
                    <a:pt x="27" y="184"/>
                  </a:lnTo>
                  <a:lnTo>
                    <a:pt x="21" y="177"/>
                  </a:lnTo>
                  <a:lnTo>
                    <a:pt x="15" y="170"/>
                  </a:lnTo>
                  <a:lnTo>
                    <a:pt x="10" y="162"/>
                  </a:lnTo>
                  <a:lnTo>
                    <a:pt x="7" y="154"/>
                  </a:lnTo>
                  <a:lnTo>
                    <a:pt x="4" y="145"/>
                  </a:lnTo>
                  <a:lnTo>
                    <a:pt x="1" y="136"/>
                  </a:lnTo>
                  <a:lnTo>
                    <a:pt x="0" y="126"/>
                  </a:lnTo>
                  <a:lnTo>
                    <a:pt x="1" y="116"/>
                  </a:lnTo>
                  <a:lnTo>
                    <a:pt x="3" y="106"/>
                  </a:lnTo>
                  <a:lnTo>
                    <a:pt x="6" y="96"/>
                  </a:lnTo>
                  <a:lnTo>
                    <a:pt x="10" y="87"/>
                  </a:lnTo>
                  <a:lnTo>
                    <a:pt x="15" y="77"/>
                  </a:lnTo>
                  <a:lnTo>
                    <a:pt x="21" y="69"/>
                  </a:lnTo>
                  <a:lnTo>
                    <a:pt x="29" y="60"/>
                  </a:lnTo>
                  <a:lnTo>
                    <a:pt x="36" y="52"/>
                  </a:lnTo>
                  <a:lnTo>
                    <a:pt x="44" y="44"/>
                  </a:lnTo>
                  <a:lnTo>
                    <a:pt x="53" y="37"/>
                  </a:lnTo>
                  <a:lnTo>
                    <a:pt x="62" y="31"/>
                  </a:lnTo>
                  <a:lnTo>
                    <a:pt x="71" y="25"/>
                  </a:lnTo>
                  <a:lnTo>
                    <a:pt x="80" y="19"/>
                  </a:lnTo>
                  <a:lnTo>
                    <a:pt x="90" y="15"/>
                  </a:lnTo>
                  <a:lnTo>
                    <a:pt x="98" y="11"/>
                  </a:lnTo>
                  <a:lnTo>
                    <a:pt x="105" y="8"/>
                  </a:lnTo>
                  <a:lnTo>
                    <a:pt x="112" y="6"/>
                  </a:lnTo>
                  <a:lnTo>
                    <a:pt x="119" y="4"/>
                  </a:lnTo>
                  <a:lnTo>
                    <a:pt x="128" y="2"/>
                  </a:lnTo>
                  <a:lnTo>
                    <a:pt x="136" y="1"/>
                  </a:lnTo>
                  <a:lnTo>
                    <a:pt x="145" y="1"/>
                  </a:lnTo>
                  <a:lnTo>
                    <a:pt x="154" y="0"/>
                  </a:lnTo>
                  <a:lnTo>
                    <a:pt x="164" y="1"/>
                  </a:lnTo>
                  <a:lnTo>
                    <a:pt x="172" y="2"/>
                  </a:lnTo>
                  <a:lnTo>
                    <a:pt x="182" y="4"/>
                  </a:lnTo>
                  <a:lnTo>
                    <a:pt x="192" y="6"/>
                  </a:lnTo>
                  <a:lnTo>
                    <a:pt x="200" y="9"/>
                  </a:lnTo>
                  <a:lnTo>
                    <a:pt x="210" y="13"/>
                  </a:lnTo>
                  <a:lnTo>
                    <a:pt x="218" y="17"/>
                  </a:lnTo>
                  <a:lnTo>
                    <a:pt x="226" y="22"/>
                  </a:lnTo>
                  <a:lnTo>
                    <a:pt x="234" y="28"/>
                  </a:lnTo>
                  <a:lnTo>
                    <a:pt x="245" y="39"/>
                  </a:lnTo>
                  <a:lnTo>
                    <a:pt x="253" y="49"/>
                  </a:lnTo>
                  <a:lnTo>
                    <a:pt x="258" y="60"/>
                  </a:lnTo>
                  <a:lnTo>
                    <a:pt x="261" y="70"/>
                  </a:lnTo>
                  <a:lnTo>
                    <a:pt x="262" y="79"/>
                  </a:lnTo>
                  <a:lnTo>
                    <a:pt x="262" y="89"/>
                  </a:lnTo>
                  <a:lnTo>
                    <a:pt x="260" y="98"/>
                  </a:lnTo>
                  <a:lnTo>
                    <a:pt x="258" y="106"/>
                  </a:lnTo>
                  <a:lnTo>
                    <a:pt x="258" y="106"/>
                  </a:lnTo>
                  <a:close/>
                  <a:moveTo>
                    <a:pt x="237" y="41"/>
                  </a:moveTo>
                  <a:lnTo>
                    <a:pt x="231" y="41"/>
                  </a:lnTo>
                  <a:lnTo>
                    <a:pt x="227" y="42"/>
                  </a:lnTo>
                  <a:lnTo>
                    <a:pt x="225" y="44"/>
                  </a:lnTo>
                  <a:lnTo>
                    <a:pt x="224" y="44"/>
                  </a:lnTo>
                  <a:lnTo>
                    <a:pt x="224" y="39"/>
                  </a:lnTo>
                  <a:lnTo>
                    <a:pt x="223" y="34"/>
                  </a:lnTo>
                  <a:lnTo>
                    <a:pt x="221" y="29"/>
                  </a:lnTo>
                  <a:lnTo>
                    <a:pt x="215" y="25"/>
                  </a:lnTo>
                  <a:lnTo>
                    <a:pt x="214" y="23"/>
                  </a:lnTo>
                  <a:lnTo>
                    <a:pt x="212" y="22"/>
                  </a:lnTo>
                  <a:lnTo>
                    <a:pt x="210" y="22"/>
                  </a:lnTo>
                  <a:lnTo>
                    <a:pt x="206" y="21"/>
                  </a:lnTo>
                  <a:lnTo>
                    <a:pt x="204" y="19"/>
                  </a:lnTo>
                  <a:lnTo>
                    <a:pt x="200" y="18"/>
                  </a:lnTo>
                  <a:lnTo>
                    <a:pt x="196" y="17"/>
                  </a:lnTo>
                  <a:lnTo>
                    <a:pt x="193" y="16"/>
                  </a:lnTo>
                  <a:lnTo>
                    <a:pt x="195" y="22"/>
                  </a:lnTo>
                  <a:lnTo>
                    <a:pt x="197" y="27"/>
                  </a:lnTo>
                  <a:lnTo>
                    <a:pt x="197" y="33"/>
                  </a:lnTo>
                  <a:lnTo>
                    <a:pt x="194" y="38"/>
                  </a:lnTo>
                  <a:lnTo>
                    <a:pt x="193" y="39"/>
                  </a:lnTo>
                  <a:lnTo>
                    <a:pt x="192" y="40"/>
                  </a:lnTo>
                  <a:lnTo>
                    <a:pt x="190" y="40"/>
                  </a:lnTo>
                  <a:lnTo>
                    <a:pt x="188" y="39"/>
                  </a:lnTo>
                  <a:lnTo>
                    <a:pt x="188" y="38"/>
                  </a:lnTo>
                  <a:lnTo>
                    <a:pt x="188" y="37"/>
                  </a:lnTo>
                  <a:lnTo>
                    <a:pt x="188" y="36"/>
                  </a:lnTo>
                  <a:lnTo>
                    <a:pt x="188" y="34"/>
                  </a:lnTo>
                  <a:lnTo>
                    <a:pt x="188" y="34"/>
                  </a:lnTo>
                  <a:lnTo>
                    <a:pt x="190" y="32"/>
                  </a:lnTo>
                  <a:lnTo>
                    <a:pt x="191" y="28"/>
                  </a:lnTo>
                  <a:lnTo>
                    <a:pt x="189" y="25"/>
                  </a:lnTo>
                  <a:lnTo>
                    <a:pt x="188" y="22"/>
                  </a:lnTo>
                  <a:lnTo>
                    <a:pt x="186" y="19"/>
                  </a:lnTo>
                  <a:lnTo>
                    <a:pt x="184" y="16"/>
                  </a:lnTo>
                  <a:lnTo>
                    <a:pt x="182" y="14"/>
                  </a:lnTo>
                  <a:lnTo>
                    <a:pt x="181" y="12"/>
                  </a:lnTo>
                  <a:lnTo>
                    <a:pt x="176" y="11"/>
                  </a:lnTo>
                  <a:lnTo>
                    <a:pt x="171" y="11"/>
                  </a:lnTo>
                  <a:lnTo>
                    <a:pt x="166" y="11"/>
                  </a:lnTo>
                  <a:lnTo>
                    <a:pt x="161" y="10"/>
                  </a:lnTo>
                  <a:lnTo>
                    <a:pt x="156" y="9"/>
                  </a:lnTo>
                  <a:lnTo>
                    <a:pt x="150" y="9"/>
                  </a:lnTo>
                  <a:lnTo>
                    <a:pt x="145" y="10"/>
                  </a:lnTo>
                  <a:lnTo>
                    <a:pt x="140" y="11"/>
                  </a:lnTo>
                  <a:lnTo>
                    <a:pt x="136" y="14"/>
                  </a:lnTo>
                  <a:lnTo>
                    <a:pt x="134" y="17"/>
                  </a:lnTo>
                  <a:lnTo>
                    <a:pt x="133" y="21"/>
                  </a:lnTo>
                  <a:lnTo>
                    <a:pt x="132" y="22"/>
                  </a:lnTo>
                  <a:lnTo>
                    <a:pt x="131" y="20"/>
                  </a:lnTo>
                  <a:lnTo>
                    <a:pt x="129" y="18"/>
                  </a:lnTo>
                  <a:lnTo>
                    <a:pt x="128" y="17"/>
                  </a:lnTo>
                  <a:lnTo>
                    <a:pt x="125" y="16"/>
                  </a:lnTo>
                  <a:lnTo>
                    <a:pt x="123" y="15"/>
                  </a:lnTo>
                  <a:lnTo>
                    <a:pt x="120" y="15"/>
                  </a:lnTo>
                  <a:lnTo>
                    <a:pt x="117" y="15"/>
                  </a:lnTo>
                  <a:lnTo>
                    <a:pt x="113" y="17"/>
                  </a:lnTo>
                  <a:lnTo>
                    <a:pt x="108" y="18"/>
                  </a:lnTo>
                  <a:lnTo>
                    <a:pt x="103" y="21"/>
                  </a:lnTo>
                  <a:lnTo>
                    <a:pt x="97" y="23"/>
                  </a:lnTo>
                  <a:lnTo>
                    <a:pt x="91" y="27"/>
                  </a:lnTo>
                  <a:lnTo>
                    <a:pt x="86" y="29"/>
                  </a:lnTo>
                  <a:lnTo>
                    <a:pt x="81" y="33"/>
                  </a:lnTo>
                  <a:lnTo>
                    <a:pt x="78" y="35"/>
                  </a:lnTo>
                  <a:lnTo>
                    <a:pt x="75" y="37"/>
                  </a:lnTo>
                  <a:lnTo>
                    <a:pt x="73" y="38"/>
                  </a:lnTo>
                  <a:lnTo>
                    <a:pt x="71" y="40"/>
                  </a:lnTo>
                  <a:lnTo>
                    <a:pt x="70" y="42"/>
                  </a:lnTo>
                  <a:lnTo>
                    <a:pt x="69" y="44"/>
                  </a:lnTo>
                  <a:lnTo>
                    <a:pt x="68" y="50"/>
                  </a:lnTo>
                  <a:lnTo>
                    <a:pt x="67" y="57"/>
                  </a:lnTo>
                  <a:lnTo>
                    <a:pt x="68" y="65"/>
                  </a:lnTo>
                  <a:lnTo>
                    <a:pt x="69" y="71"/>
                  </a:lnTo>
                  <a:lnTo>
                    <a:pt x="70" y="72"/>
                  </a:lnTo>
                  <a:lnTo>
                    <a:pt x="69" y="74"/>
                  </a:lnTo>
                  <a:lnTo>
                    <a:pt x="69" y="75"/>
                  </a:lnTo>
                  <a:lnTo>
                    <a:pt x="68" y="76"/>
                  </a:lnTo>
                  <a:lnTo>
                    <a:pt x="67" y="76"/>
                  </a:lnTo>
                  <a:lnTo>
                    <a:pt x="65" y="76"/>
                  </a:lnTo>
                  <a:lnTo>
                    <a:pt x="64" y="75"/>
                  </a:lnTo>
                  <a:lnTo>
                    <a:pt x="64" y="74"/>
                  </a:lnTo>
                  <a:lnTo>
                    <a:pt x="62" y="68"/>
                  </a:lnTo>
                  <a:lnTo>
                    <a:pt x="60" y="62"/>
                  </a:lnTo>
                  <a:lnTo>
                    <a:pt x="60" y="56"/>
                  </a:lnTo>
                  <a:lnTo>
                    <a:pt x="61" y="50"/>
                  </a:lnTo>
                  <a:lnTo>
                    <a:pt x="59" y="50"/>
                  </a:lnTo>
                  <a:lnTo>
                    <a:pt x="57" y="50"/>
                  </a:lnTo>
                  <a:lnTo>
                    <a:pt x="55" y="50"/>
                  </a:lnTo>
                  <a:lnTo>
                    <a:pt x="53" y="51"/>
                  </a:lnTo>
                  <a:lnTo>
                    <a:pt x="50" y="51"/>
                  </a:lnTo>
                  <a:lnTo>
                    <a:pt x="48" y="53"/>
                  </a:lnTo>
                  <a:lnTo>
                    <a:pt x="47" y="54"/>
                  </a:lnTo>
                  <a:lnTo>
                    <a:pt x="45" y="54"/>
                  </a:lnTo>
                  <a:lnTo>
                    <a:pt x="44" y="56"/>
                  </a:lnTo>
                  <a:lnTo>
                    <a:pt x="43" y="57"/>
                  </a:lnTo>
                  <a:lnTo>
                    <a:pt x="42" y="58"/>
                  </a:lnTo>
                  <a:lnTo>
                    <a:pt x="41" y="60"/>
                  </a:lnTo>
                  <a:lnTo>
                    <a:pt x="39" y="65"/>
                  </a:lnTo>
                  <a:lnTo>
                    <a:pt x="39" y="70"/>
                  </a:lnTo>
                  <a:lnTo>
                    <a:pt x="40" y="73"/>
                  </a:lnTo>
                  <a:lnTo>
                    <a:pt x="42" y="76"/>
                  </a:lnTo>
                  <a:lnTo>
                    <a:pt x="43" y="77"/>
                  </a:lnTo>
                  <a:lnTo>
                    <a:pt x="43" y="79"/>
                  </a:lnTo>
                  <a:lnTo>
                    <a:pt x="43" y="80"/>
                  </a:lnTo>
                  <a:lnTo>
                    <a:pt x="43" y="81"/>
                  </a:lnTo>
                  <a:lnTo>
                    <a:pt x="42" y="82"/>
                  </a:lnTo>
                  <a:lnTo>
                    <a:pt x="41" y="82"/>
                  </a:lnTo>
                  <a:lnTo>
                    <a:pt x="40" y="82"/>
                  </a:lnTo>
                  <a:lnTo>
                    <a:pt x="38" y="81"/>
                  </a:lnTo>
                  <a:lnTo>
                    <a:pt x="36" y="79"/>
                  </a:lnTo>
                  <a:lnTo>
                    <a:pt x="34" y="77"/>
                  </a:lnTo>
                  <a:lnTo>
                    <a:pt x="32" y="74"/>
                  </a:lnTo>
                  <a:lnTo>
                    <a:pt x="32" y="71"/>
                  </a:lnTo>
                  <a:lnTo>
                    <a:pt x="31" y="74"/>
                  </a:lnTo>
                  <a:lnTo>
                    <a:pt x="28" y="78"/>
                  </a:lnTo>
                  <a:lnTo>
                    <a:pt x="26" y="81"/>
                  </a:lnTo>
                  <a:lnTo>
                    <a:pt x="25" y="84"/>
                  </a:lnTo>
                  <a:lnTo>
                    <a:pt x="23" y="89"/>
                  </a:lnTo>
                  <a:lnTo>
                    <a:pt x="21" y="94"/>
                  </a:lnTo>
                  <a:lnTo>
                    <a:pt x="21" y="98"/>
                  </a:lnTo>
                  <a:lnTo>
                    <a:pt x="22" y="100"/>
                  </a:lnTo>
                  <a:lnTo>
                    <a:pt x="18" y="102"/>
                  </a:lnTo>
                  <a:lnTo>
                    <a:pt x="15" y="104"/>
                  </a:lnTo>
                  <a:lnTo>
                    <a:pt x="12" y="108"/>
                  </a:lnTo>
                  <a:lnTo>
                    <a:pt x="10" y="114"/>
                  </a:lnTo>
                  <a:lnTo>
                    <a:pt x="10" y="121"/>
                  </a:lnTo>
                  <a:lnTo>
                    <a:pt x="11" y="133"/>
                  </a:lnTo>
                  <a:lnTo>
                    <a:pt x="15" y="146"/>
                  </a:lnTo>
                  <a:lnTo>
                    <a:pt x="20" y="157"/>
                  </a:lnTo>
                  <a:lnTo>
                    <a:pt x="23" y="162"/>
                  </a:lnTo>
                  <a:lnTo>
                    <a:pt x="27" y="168"/>
                  </a:lnTo>
                  <a:lnTo>
                    <a:pt x="32" y="173"/>
                  </a:lnTo>
                  <a:lnTo>
                    <a:pt x="38" y="179"/>
                  </a:lnTo>
                  <a:lnTo>
                    <a:pt x="43" y="183"/>
                  </a:lnTo>
                  <a:lnTo>
                    <a:pt x="49" y="186"/>
                  </a:lnTo>
                  <a:lnTo>
                    <a:pt x="54" y="187"/>
                  </a:lnTo>
                  <a:lnTo>
                    <a:pt x="59" y="187"/>
                  </a:lnTo>
                  <a:lnTo>
                    <a:pt x="57" y="184"/>
                  </a:lnTo>
                  <a:lnTo>
                    <a:pt x="57" y="180"/>
                  </a:lnTo>
                  <a:lnTo>
                    <a:pt x="57" y="176"/>
                  </a:lnTo>
                  <a:lnTo>
                    <a:pt x="59" y="173"/>
                  </a:lnTo>
                  <a:lnTo>
                    <a:pt x="59" y="172"/>
                  </a:lnTo>
                  <a:lnTo>
                    <a:pt x="59" y="171"/>
                  </a:lnTo>
                  <a:lnTo>
                    <a:pt x="61" y="171"/>
                  </a:lnTo>
                  <a:lnTo>
                    <a:pt x="63" y="171"/>
                  </a:lnTo>
                  <a:lnTo>
                    <a:pt x="64" y="171"/>
                  </a:lnTo>
                  <a:lnTo>
                    <a:pt x="64" y="172"/>
                  </a:lnTo>
                  <a:lnTo>
                    <a:pt x="64" y="173"/>
                  </a:lnTo>
                  <a:lnTo>
                    <a:pt x="64" y="175"/>
                  </a:lnTo>
                  <a:lnTo>
                    <a:pt x="64" y="175"/>
                  </a:lnTo>
                  <a:lnTo>
                    <a:pt x="64" y="178"/>
                  </a:lnTo>
                  <a:lnTo>
                    <a:pt x="64" y="180"/>
                  </a:lnTo>
                  <a:lnTo>
                    <a:pt x="64" y="184"/>
                  </a:lnTo>
                  <a:lnTo>
                    <a:pt x="66" y="186"/>
                  </a:lnTo>
                  <a:lnTo>
                    <a:pt x="70" y="189"/>
                  </a:lnTo>
                  <a:lnTo>
                    <a:pt x="75" y="190"/>
                  </a:lnTo>
                  <a:lnTo>
                    <a:pt x="80" y="192"/>
                  </a:lnTo>
                  <a:lnTo>
                    <a:pt x="87" y="192"/>
                  </a:lnTo>
                  <a:lnTo>
                    <a:pt x="93" y="191"/>
                  </a:lnTo>
                  <a:lnTo>
                    <a:pt x="99" y="190"/>
                  </a:lnTo>
                  <a:lnTo>
                    <a:pt x="105" y="189"/>
                  </a:lnTo>
                  <a:lnTo>
                    <a:pt x="109" y="186"/>
                  </a:lnTo>
                  <a:lnTo>
                    <a:pt x="104" y="184"/>
                  </a:lnTo>
                  <a:lnTo>
                    <a:pt x="102" y="179"/>
                  </a:lnTo>
                  <a:lnTo>
                    <a:pt x="102" y="173"/>
                  </a:lnTo>
                  <a:lnTo>
                    <a:pt x="104" y="168"/>
                  </a:lnTo>
                  <a:lnTo>
                    <a:pt x="106" y="164"/>
                  </a:lnTo>
                  <a:lnTo>
                    <a:pt x="109" y="161"/>
                  </a:lnTo>
                  <a:lnTo>
                    <a:pt x="113" y="156"/>
                  </a:lnTo>
                  <a:lnTo>
                    <a:pt x="116" y="151"/>
                  </a:lnTo>
                  <a:lnTo>
                    <a:pt x="118" y="145"/>
                  </a:lnTo>
                  <a:lnTo>
                    <a:pt x="118" y="141"/>
                  </a:lnTo>
                  <a:lnTo>
                    <a:pt x="118" y="136"/>
                  </a:lnTo>
                  <a:lnTo>
                    <a:pt x="114" y="133"/>
                  </a:lnTo>
                  <a:lnTo>
                    <a:pt x="108" y="130"/>
                  </a:lnTo>
                  <a:lnTo>
                    <a:pt x="102" y="130"/>
                  </a:lnTo>
                  <a:lnTo>
                    <a:pt x="96" y="130"/>
                  </a:lnTo>
                  <a:lnTo>
                    <a:pt x="90" y="131"/>
                  </a:lnTo>
                  <a:lnTo>
                    <a:pt x="83" y="134"/>
                  </a:lnTo>
                  <a:lnTo>
                    <a:pt x="76" y="135"/>
                  </a:lnTo>
                  <a:lnTo>
                    <a:pt x="69" y="137"/>
                  </a:lnTo>
                  <a:lnTo>
                    <a:pt x="63" y="138"/>
                  </a:lnTo>
                  <a:lnTo>
                    <a:pt x="56" y="138"/>
                  </a:lnTo>
                  <a:lnTo>
                    <a:pt x="51" y="136"/>
                  </a:lnTo>
                  <a:lnTo>
                    <a:pt x="47" y="133"/>
                  </a:lnTo>
                  <a:lnTo>
                    <a:pt x="43" y="130"/>
                  </a:lnTo>
                  <a:lnTo>
                    <a:pt x="42" y="125"/>
                  </a:lnTo>
                  <a:lnTo>
                    <a:pt x="42" y="119"/>
                  </a:lnTo>
                  <a:lnTo>
                    <a:pt x="42" y="114"/>
                  </a:lnTo>
                  <a:lnTo>
                    <a:pt x="45" y="108"/>
                  </a:lnTo>
                  <a:lnTo>
                    <a:pt x="42" y="108"/>
                  </a:lnTo>
                  <a:lnTo>
                    <a:pt x="39" y="108"/>
                  </a:lnTo>
                  <a:lnTo>
                    <a:pt x="36" y="108"/>
                  </a:lnTo>
                  <a:lnTo>
                    <a:pt x="32" y="107"/>
                  </a:lnTo>
                  <a:lnTo>
                    <a:pt x="31" y="106"/>
                  </a:lnTo>
                  <a:lnTo>
                    <a:pt x="31" y="105"/>
                  </a:lnTo>
                  <a:lnTo>
                    <a:pt x="30" y="103"/>
                  </a:lnTo>
                  <a:lnTo>
                    <a:pt x="31" y="103"/>
                  </a:lnTo>
                  <a:lnTo>
                    <a:pt x="31" y="101"/>
                  </a:lnTo>
                  <a:lnTo>
                    <a:pt x="32" y="100"/>
                  </a:lnTo>
                  <a:lnTo>
                    <a:pt x="33" y="100"/>
                  </a:lnTo>
                  <a:lnTo>
                    <a:pt x="35" y="100"/>
                  </a:lnTo>
                  <a:lnTo>
                    <a:pt x="37" y="101"/>
                  </a:lnTo>
                  <a:lnTo>
                    <a:pt x="39" y="102"/>
                  </a:lnTo>
                  <a:lnTo>
                    <a:pt x="42" y="102"/>
                  </a:lnTo>
                  <a:lnTo>
                    <a:pt x="43" y="102"/>
                  </a:lnTo>
                  <a:lnTo>
                    <a:pt x="46" y="101"/>
                  </a:lnTo>
                  <a:lnTo>
                    <a:pt x="48" y="100"/>
                  </a:lnTo>
                  <a:lnTo>
                    <a:pt x="50" y="99"/>
                  </a:lnTo>
                  <a:lnTo>
                    <a:pt x="52" y="98"/>
                  </a:lnTo>
                  <a:lnTo>
                    <a:pt x="53" y="98"/>
                  </a:lnTo>
                  <a:lnTo>
                    <a:pt x="53" y="98"/>
                  </a:lnTo>
                  <a:lnTo>
                    <a:pt x="53" y="98"/>
                  </a:lnTo>
                  <a:lnTo>
                    <a:pt x="53" y="98"/>
                  </a:lnTo>
                  <a:lnTo>
                    <a:pt x="53" y="98"/>
                  </a:lnTo>
                  <a:lnTo>
                    <a:pt x="53" y="97"/>
                  </a:lnTo>
                  <a:lnTo>
                    <a:pt x="53" y="97"/>
                  </a:lnTo>
                  <a:lnTo>
                    <a:pt x="53" y="97"/>
                  </a:lnTo>
                  <a:lnTo>
                    <a:pt x="57" y="93"/>
                  </a:lnTo>
                  <a:lnTo>
                    <a:pt x="61" y="90"/>
                  </a:lnTo>
                  <a:lnTo>
                    <a:pt x="65" y="86"/>
                  </a:lnTo>
                  <a:lnTo>
                    <a:pt x="70" y="82"/>
                  </a:lnTo>
                  <a:lnTo>
                    <a:pt x="75" y="78"/>
                  </a:lnTo>
                  <a:lnTo>
                    <a:pt x="80" y="75"/>
                  </a:lnTo>
                  <a:lnTo>
                    <a:pt x="86" y="71"/>
                  </a:lnTo>
                  <a:lnTo>
                    <a:pt x="92" y="68"/>
                  </a:lnTo>
                  <a:lnTo>
                    <a:pt x="98" y="65"/>
                  </a:lnTo>
                  <a:lnTo>
                    <a:pt x="105" y="63"/>
                  </a:lnTo>
                  <a:lnTo>
                    <a:pt x="112" y="60"/>
                  </a:lnTo>
                  <a:lnTo>
                    <a:pt x="118" y="59"/>
                  </a:lnTo>
                  <a:lnTo>
                    <a:pt x="125" y="57"/>
                  </a:lnTo>
                  <a:lnTo>
                    <a:pt x="133" y="56"/>
                  </a:lnTo>
                  <a:lnTo>
                    <a:pt x="140" y="56"/>
                  </a:lnTo>
                  <a:lnTo>
                    <a:pt x="147" y="56"/>
                  </a:lnTo>
                  <a:lnTo>
                    <a:pt x="161" y="58"/>
                  </a:lnTo>
                  <a:lnTo>
                    <a:pt x="172" y="60"/>
                  </a:lnTo>
                  <a:lnTo>
                    <a:pt x="181" y="61"/>
                  </a:lnTo>
                  <a:lnTo>
                    <a:pt x="188" y="64"/>
                  </a:lnTo>
                  <a:lnTo>
                    <a:pt x="194" y="67"/>
                  </a:lnTo>
                  <a:lnTo>
                    <a:pt x="200" y="70"/>
                  </a:lnTo>
                  <a:lnTo>
                    <a:pt x="205" y="72"/>
                  </a:lnTo>
                  <a:lnTo>
                    <a:pt x="210" y="76"/>
                  </a:lnTo>
                  <a:lnTo>
                    <a:pt x="214" y="79"/>
                  </a:lnTo>
                  <a:lnTo>
                    <a:pt x="215" y="82"/>
                  </a:lnTo>
                  <a:lnTo>
                    <a:pt x="215" y="84"/>
                  </a:lnTo>
                  <a:lnTo>
                    <a:pt x="213" y="86"/>
                  </a:lnTo>
                  <a:lnTo>
                    <a:pt x="210" y="86"/>
                  </a:lnTo>
                  <a:lnTo>
                    <a:pt x="207" y="86"/>
                  </a:lnTo>
                  <a:lnTo>
                    <a:pt x="202" y="85"/>
                  </a:lnTo>
                  <a:lnTo>
                    <a:pt x="197" y="82"/>
                  </a:lnTo>
                  <a:lnTo>
                    <a:pt x="192" y="81"/>
                  </a:lnTo>
                  <a:lnTo>
                    <a:pt x="184" y="78"/>
                  </a:lnTo>
                  <a:lnTo>
                    <a:pt x="176" y="76"/>
                  </a:lnTo>
                  <a:lnTo>
                    <a:pt x="167" y="74"/>
                  </a:lnTo>
                  <a:lnTo>
                    <a:pt x="158" y="73"/>
                  </a:lnTo>
                  <a:lnTo>
                    <a:pt x="149" y="73"/>
                  </a:lnTo>
                  <a:lnTo>
                    <a:pt x="140" y="74"/>
                  </a:lnTo>
                  <a:lnTo>
                    <a:pt x="130" y="75"/>
                  </a:lnTo>
                  <a:lnTo>
                    <a:pt x="129" y="75"/>
                  </a:lnTo>
                  <a:lnTo>
                    <a:pt x="127" y="76"/>
                  </a:lnTo>
                  <a:lnTo>
                    <a:pt x="125" y="76"/>
                  </a:lnTo>
                  <a:lnTo>
                    <a:pt x="123" y="76"/>
                  </a:lnTo>
                  <a:lnTo>
                    <a:pt x="121" y="77"/>
                  </a:lnTo>
                  <a:lnTo>
                    <a:pt x="119" y="77"/>
                  </a:lnTo>
                  <a:lnTo>
                    <a:pt x="117" y="78"/>
                  </a:lnTo>
                  <a:lnTo>
                    <a:pt x="115" y="78"/>
                  </a:lnTo>
                  <a:lnTo>
                    <a:pt x="115" y="79"/>
                  </a:lnTo>
                  <a:lnTo>
                    <a:pt x="115" y="80"/>
                  </a:lnTo>
                  <a:lnTo>
                    <a:pt x="115" y="81"/>
                  </a:lnTo>
                  <a:lnTo>
                    <a:pt x="114" y="81"/>
                  </a:lnTo>
                  <a:lnTo>
                    <a:pt x="112" y="82"/>
                  </a:lnTo>
                  <a:lnTo>
                    <a:pt x="111" y="85"/>
                  </a:lnTo>
                  <a:lnTo>
                    <a:pt x="109" y="86"/>
                  </a:lnTo>
                  <a:lnTo>
                    <a:pt x="109" y="87"/>
                  </a:lnTo>
                  <a:lnTo>
                    <a:pt x="110" y="88"/>
                  </a:lnTo>
                  <a:lnTo>
                    <a:pt x="111" y="89"/>
                  </a:lnTo>
                  <a:lnTo>
                    <a:pt x="112" y="90"/>
                  </a:lnTo>
                  <a:lnTo>
                    <a:pt x="113" y="91"/>
                  </a:lnTo>
                  <a:lnTo>
                    <a:pt x="113" y="92"/>
                  </a:lnTo>
                  <a:lnTo>
                    <a:pt x="114" y="92"/>
                  </a:lnTo>
                  <a:lnTo>
                    <a:pt x="114" y="94"/>
                  </a:lnTo>
                  <a:lnTo>
                    <a:pt x="114" y="95"/>
                  </a:lnTo>
                  <a:lnTo>
                    <a:pt x="113" y="96"/>
                  </a:lnTo>
                  <a:lnTo>
                    <a:pt x="113" y="97"/>
                  </a:lnTo>
                  <a:lnTo>
                    <a:pt x="111" y="97"/>
                  </a:lnTo>
                  <a:lnTo>
                    <a:pt x="109" y="97"/>
                  </a:lnTo>
                  <a:lnTo>
                    <a:pt x="107" y="95"/>
                  </a:lnTo>
                  <a:lnTo>
                    <a:pt x="105" y="92"/>
                  </a:lnTo>
                  <a:lnTo>
                    <a:pt x="103" y="91"/>
                  </a:lnTo>
                  <a:lnTo>
                    <a:pt x="102" y="88"/>
                  </a:lnTo>
                  <a:lnTo>
                    <a:pt x="102" y="87"/>
                  </a:lnTo>
                  <a:lnTo>
                    <a:pt x="102" y="86"/>
                  </a:lnTo>
                  <a:lnTo>
                    <a:pt x="103" y="84"/>
                  </a:lnTo>
                  <a:lnTo>
                    <a:pt x="104" y="82"/>
                  </a:lnTo>
                  <a:lnTo>
                    <a:pt x="97" y="86"/>
                  </a:lnTo>
                  <a:lnTo>
                    <a:pt x="91" y="89"/>
                  </a:lnTo>
                  <a:lnTo>
                    <a:pt x="84" y="92"/>
                  </a:lnTo>
                  <a:lnTo>
                    <a:pt x="79" y="96"/>
                  </a:lnTo>
                  <a:lnTo>
                    <a:pt x="75" y="99"/>
                  </a:lnTo>
                  <a:lnTo>
                    <a:pt x="71" y="103"/>
                  </a:lnTo>
                  <a:lnTo>
                    <a:pt x="69" y="106"/>
                  </a:lnTo>
                  <a:lnTo>
                    <a:pt x="69" y="109"/>
                  </a:lnTo>
                  <a:lnTo>
                    <a:pt x="70" y="113"/>
                  </a:lnTo>
                  <a:lnTo>
                    <a:pt x="74" y="114"/>
                  </a:lnTo>
                  <a:lnTo>
                    <a:pt x="79" y="115"/>
                  </a:lnTo>
                  <a:lnTo>
                    <a:pt x="85" y="114"/>
                  </a:lnTo>
                  <a:lnTo>
                    <a:pt x="91" y="114"/>
                  </a:lnTo>
                  <a:lnTo>
                    <a:pt x="98" y="113"/>
                  </a:lnTo>
                  <a:lnTo>
                    <a:pt x="105" y="111"/>
                  </a:lnTo>
                  <a:lnTo>
                    <a:pt x="111" y="110"/>
                  </a:lnTo>
                  <a:lnTo>
                    <a:pt x="114" y="110"/>
                  </a:lnTo>
                  <a:lnTo>
                    <a:pt x="118" y="111"/>
                  </a:lnTo>
                  <a:lnTo>
                    <a:pt x="121" y="112"/>
                  </a:lnTo>
                  <a:lnTo>
                    <a:pt x="123" y="113"/>
                  </a:lnTo>
                  <a:lnTo>
                    <a:pt x="127" y="114"/>
                  </a:lnTo>
                  <a:lnTo>
                    <a:pt x="129" y="116"/>
                  </a:lnTo>
                  <a:lnTo>
                    <a:pt x="132" y="118"/>
                  </a:lnTo>
                  <a:lnTo>
                    <a:pt x="134" y="119"/>
                  </a:lnTo>
                  <a:lnTo>
                    <a:pt x="136" y="115"/>
                  </a:lnTo>
                  <a:lnTo>
                    <a:pt x="137" y="111"/>
                  </a:lnTo>
                  <a:lnTo>
                    <a:pt x="135" y="107"/>
                  </a:lnTo>
                  <a:lnTo>
                    <a:pt x="130" y="102"/>
                  </a:lnTo>
                  <a:lnTo>
                    <a:pt x="129" y="101"/>
                  </a:lnTo>
                  <a:lnTo>
                    <a:pt x="129" y="99"/>
                  </a:lnTo>
                  <a:lnTo>
                    <a:pt x="129" y="98"/>
                  </a:lnTo>
                  <a:lnTo>
                    <a:pt x="130" y="97"/>
                  </a:lnTo>
                  <a:lnTo>
                    <a:pt x="131" y="96"/>
                  </a:lnTo>
                  <a:lnTo>
                    <a:pt x="133" y="96"/>
                  </a:lnTo>
                  <a:lnTo>
                    <a:pt x="134" y="96"/>
                  </a:lnTo>
                  <a:lnTo>
                    <a:pt x="135" y="96"/>
                  </a:lnTo>
                  <a:lnTo>
                    <a:pt x="135" y="96"/>
                  </a:lnTo>
                  <a:lnTo>
                    <a:pt x="142" y="103"/>
                  </a:lnTo>
                  <a:lnTo>
                    <a:pt x="144" y="112"/>
                  </a:lnTo>
                  <a:lnTo>
                    <a:pt x="142" y="119"/>
                  </a:lnTo>
                  <a:lnTo>
                    <a:pt x="140" y="124"/>
                  </a:lnTo>
                  <a:lnTo>
                    <a:pt x="140" y="125"/>
                  </a:lnTo>
                  <a:lnTo>
                    <a:pt x="140" y="125"/>
                  </a:lnTo>
                  <a:lnTo>
                    <a:pt x="139" y="126"/>
                  </a:lnTo>
                  <a:lnTo>
                    <a:pt x="139" y="126"/>
                  </a:lnTo>
                  <a:lnTo>
                    <a:pt x="139" y="126"/>
                  </a:lnTo>
                  <a:lnTo>
                    <a:pt x="139" y="127"/>
                  </a:lnTo>
                  <a:lnTo>
                    <a:pt x="139" y="127"/>
                  </a:lnTo>
                  <a:lnTo>
                    <a:pt x="139" y="127"/>
                  </a:lnTo>
                  <a:lnTo>
                    <a:pt x="138" y="127"/>
                  </a:lnTo>
                  <a:lnTo>
                    <a:pt x="138" y="130"/>
                  </a:lnTo>
                  <a:lnTo>
                    <a:pt x="138" y="131"/>
                  </a:lnTo>
                  <a:lnTo>
                    <a:pt x="137" y="133"/>
                  </a:lnTo>
                  <a:lnTo>
                    <a:pt x="136" y="135"/>
                  </a:lnTo>
                  <a:lnTo>
                    <a:pt x="134" y="141"/>
                  </a:lnTo>
                  <a:lnTo>
                    <a:pt x="130" y="146"/>
                  </a:lnTo>
                  <a:lnTo>
                    <a:pt x="129" y="152"/>
                  </a:lnTo>
                  <a:lnTo>
                    <a:pt x="127" y="157"/>
                  </a:lnTo>
                  <a:lnTo>
                    <a:pt x="126" y="162"/>
                  </a:lnTo>
                  <a:lnTo>
                    <a:pt x="128" y="168"/>
                  </a:lnTo>
                  <a:lnTo>
                    <a:pt x="132" y="171"/>
                  </a:lnTo>
                  <a:lnTo>
                    <a:pt x="139" y="173"/>
                  </a:lnTo>
                  <a:lnTo>
                    <a:pt x="140" y="165"/>
                  </a:lnTo>
                  <a:lnTo>
                    <a:pt x="145" y="156"/>
                  </a:lnTo>
                  <a:lnTo>
                    <a:pt x="151" y="148"/>
                  </a:lnTo>
                  <a:lnTo>
                    <a:pt x="161" y="141"/>
                  </a:lnTo>
                  <a:lnTo>
                    <a:pt x="172" y="135"/>
                  </a:lnTo>
                  <a:lnTo>
                    <a:pt x="184" y="133"/>
                  </a:lnTo>
                  <a:lnTo>
                    <a:pt x="199" y="135"/>
                  </a:lnTo>
                  <a:lnTo>
                    <a:pt x="214" y="140"/>
                  </a:lnTo>
                  <a:lnTo>
                    <a:pt x="215" y="140"/>
                  </a:lnTo>
                  <a:lnTo>
                    <a:pt x="215" y="140"/>
                  </a:lnTo>
                  <a:lnTo>
                    <a:pt x="215" y="140"/>
                  </a:lnTo>
                  <a:lnTo>
                    <a:pt x="215" y="139"/>
                  </a:lnTo>
                  <a:lnTo>
                    <a:pt x="217" y="136"/>
                  </a:lnTo>
                  <a:lnTo>
                    <a:pt x="219" y="133"/>
                  </a:lnTo>
                  <a:lnTo>
                    <a:pt x="221" y="128"/>
                  </a:lnTo>
                  <a:lnTo>
                    <a:pt x="221" y="124"/>
                  </a:lnTo>
                  <a:lnTo>
                    <a:pt x="220" y="120"/>
                  </a:lnTo>
                  <a:lnTo>
                    <a:pt x="219" y="118"/>
                  </a:lnTo>
                  <a:lnTo>
                    <a:pt x="216" y="116"/>
                  </a:lnTo>
                  <a:lnTo>
                    <a:pt x="213" y="114"/>
                  </a:lnTo>
                  <a:lnTo>
                    <a:pt x="212" y="113"/>
                  </a:lnTo>
                  <a:lnTo>
                    <a:pt x="211" y="112"/>
                  </a:lnTo>
                  <a:lnTo>
                    <a:pt x="211" y="110"/>
                  </a:lnTo>
                  <a:lnTo>
                    <a:pt x="212" y="109"/>
                  </a:lnTo>
                  <a:lnTo>
                    <a:pt x="213" y="108"/>
                  </a:lnTo>
                  <a:lnTo>
                    <a:pt x="214" y="107"/>
                  </a:lnTo>
                  <a:lnTo>
                    <a:pt x="215" y="107"/>
                  </a:lnTo>
                  <a:lnTo>
                    <a:pt x="216" y="108"/>
                  </a:lnTo>
                  <a:lnTo>
                    <a:pt x="221" y="111"/>
                  </a:lnTo>
                  <a:lnTo>
                    <a:pt x="225" y="115"/>
                  </a:lnTo>
                  <a:lnTo>
                    <a:pt x="226" y="119"/>
                  </a:lnTo>
                  <a:lnTo>
                    <a:pt x="227" y="123"/>
                  </a:lnTo>
                  <a:lnTo>
                    <a:pt x="227" y="126"/>
                  </a:lnTo>
                  <a:lnTo>
                    <a:pt x="227" y="130"/>
                  </a:lnTo>
                  <a:lnTo>
                    <a:pt x="226" y="133"/>
                  </a:lnTo>
                  <a:lnTo>
                    <a:pt x="225" y="136"/>
                  </a:lnTo>
                  <a:lnTo>
                    <a:pt x="228" y="134"/>
                  </a:lnTo>
                  <a:lnTo>
                    <a:pt x="231" y="131"/>
                  </a:lnTo>
                  <a:lnTo>
                    <a:pt x="235" y="127"/>
                  </a:lnTo>
                  <a:lnTo>
                    <a:pt x="238" y="124"/>
                  </a:lnTo>
                  <a:lnTo>
                    <a:pt x="241" y="119"/>
                  </a:lnTo>
                  <a:lnTo>
                    <a:pt x="244" y="114"/>
                  </a:lnTo>
                  <a:lnTo>
                    <a:pt x="247" y="109"/>
                  </a:lnTo>
                  <a:lnTo>
                    <a:pt x="248" y="103"/>
                  </a:lnTo>
                  <a:lnTo>
                    <a:pt x="245" y="100"/>
                  </a:lnTo>
                  <a:lnTo>
                    <a:pt x="241" y="98"/>
                  </a:lnTo>
                  <a:lnTo>
                    <a:pt x="237" y="95"/>
                  </a:lnTo>
                  <a:lnTo>
                    <a:pt x="235" y="94"/>
                  </a:lnTo>
                  <a:lnTo>
                    <a:pt x="237" y="95"/>
                  </a:lnTo>
                  <a:lnTo>
                    <a:pt x="241" y="95"/>
                  </a:lnTo>
                  <a:lnTo>
                    <a:pt x="243" y="95"/>
                  </a:lnTo>
                  <a:lnTo>
                    <a:pt x="247" y="94"/>
                  </a:lnTo>
                  <a:lnTo>
                    <a:pt x="249" y="92"/>
                  </a:lnTo>
                  <a:lnTo>
                    <a:pt x="252" y="91"/>
                  </a:lnTo>
                  <a:lnTo>
                    <a:pt x="253" y="88"/>
                  </a:lnTo>
                  <a:lnTo>
                    <a:pt x="254" y="86"/>
                  </a:lnTo>
                  <a:lnTo>
                    <a:pt x="255" y="81"/>
                  </a:lnTo>
                  <a:lnTo>
                    <a:pt x="254" y="76"/>
                  </a:lnTo>
                  <a:lnTo>
                    <a:pt x="253" y="70"/>
                  </a:lnTo>
                  <a:lnTo>
                    <a:pt x="251" y="63"/>
                  </a:lnTo>
                  <a:lnTo>
                    <a:pt x="248" y="57"/>
                  </a:lnTo>
                  <a:lnTo>
                    <a:pt x="245" y="50"/>
                  </a:lnTo>
                  <a:lnTo>
                    <a:pt x="241" y="45"/>
                  </a:lnTo>
                  <a:lnTo>
                    <a:pt x="237" y="41"/>
                  </a:lnTo>
                  <a:lnTo>
                    <a:pt x="237" y="41"/>
                  </a:lnTo>
                  <a:close/>
                  <a:moveTo>
                    <a:pt x="150" y="40"/>
                  </a:moveTo>
                  <a:lnTo>
                    <a:pt x="150" y="41"/>
                  </a:lnTo>
                  <a:lnTo>
                    <a:pt x="150" y="41"/>
                  </a:lnTo>
                  <a:lnTo>
                    <a:pt x="150" y="41"/>
                  </a:lnTo>
                  <a:lnTo>
                    <a:pt x="150" y="41"/>
                  </a:lnTo>
                  <a:lnTo>
                    <a:pt x="151" y="42"/>
                  </a:lnTo>
                  <a:lnTo>
                    <a:pt x="154" y="42"/>
                  </a:lnTo>
                  <a:lnTo>
                    <a:pt x="156" y="43"/>
                  </a:lnTo>
                  <a:lnTo>
                    <a:pt x="158" y="44"/>
                  </a:lnTo>
                  <a:lnTo>
                    <a:pt x="161" y="45"/>
                  </a:lnTo>
                  <a:lnTo>
                    <a:pt x="163" y="47"/>
                  </a:lnTo>
                  <a:lnTo>
                    <a:pt x="165" y="49"/>
                  </a:lnTo>
                  <a:lnTo>
                    <a:pt x="167" y="50"/>
                  </a:lnTo>
                  <a:lnTo>
                    <a:pt x="167" y="50"/>
                  </a:lnTo>
                  <a:lnTo>
                    <a:pt x="168" y="51"/>
                  </a:lnTo>
                  <a:lnTo>
                    <a:pt x="170" y="51"/>
                  </a:lnTo>
                  <a:lnTo>
                    <a:pt x="171" y="51"/>
                  </a:lnTo>
                  <a:lnTo>
                    <a:pt x="172" y="50"/>
                  </a:lnTo>
                  <a:lnTo>
                    <a:pt x="172" y="49"/>
                  </a:lnTo>
                  <a:lnTo>
                    <a:pt x="172" y="48"/>
                  </a:lnTo>
                  <a:lnTo>
                    <a:pt x="172" y="47"/>
                  </a:lnTo>
                  <a:lnTo>
                    <a:pt x="172" y="46"/>
                  </a:lnTo>
                  <a:lnTo>
                    <a:pt x="168" y="43"/>
                  </a:lnTo>
                  <a:lnTo>
                    <a:pt x="165" y="40"/>
                  </a:lnTo>
                  <a:lnTo>
                    <a:pt x="161" y="38"/>
                  </a:lnTo>
                  <a:lnTo>
                    <a:pt x="158" y="36"/>
                  </a:lnTo>
                  <a:lnTo>
                    <a:pt x="161" y="33"/>
                  </a:lnTo>
                  <a:lnTo>
                    <a:pt x="165" y="29"/>
                  </a:lnTo>
                  <a:lnTo>
                    <a:pt x="167" y="26"/>
                  </a:lnTo>
                  <a:lnTo>
                    <a:pt x="169" y="22"/>
                  </a:lnTo>
                  <a:lnTo>
                    <a:pt x="169" y="22"/>
                  </a:lnTo>
                  <a:lnTo>
                    <a:pt x="169" y="20"/>
                  </a:lnTo>
                  <a:lnTo>
                    <a:pt x="168" y="19"/>
                  </a:lnTo>
                  <a:lnTo>
                    <a:pt x="167" y="18"/>
                  </a:lnTo>
                  <a:lnTo>
                    <a:pt x="166" y="18"/>
                  </a:lnTo>
                  <a:lnTo>
                    <a:pt x="165" y="18"/>
                  </a:lnTo>
                  <a:lnTo>
                    <a:pt x="163" y="19"/>
                  </a:lnTo>
                  <a:lnTo>
                    <a:pt x="163" y="20"/>
                  </a:lnTo>
                  <a:lnTo>
                    <a:pt x="161" y="22"/>
                  </a:lnTo>
                  <a:lnTo>
                    <a:pt x="160" y="26"/>
                  </a:lnTo>
                  <a:lnTo>
                    <a:pt x="156" y="28"/>
                  </a:lnTo>
                  <a:lnTo>
                    <a:pt x="153" y="32"/>
                  </a:lnTo>
                  <a:lnTo>
                    <a:pt x="149" y="33"/>
                  </a:lnTo>
                  <a:lnTo>
                    <a:pt x="144" y="35"/>
                  </a:lnTo>
                  <a:lnTo>
                    <a:pt x="139" y="35"/>
                  </a:lnTo>
                  <a:lnTo>
                    <a:pt x="133" y="34"/>
                  </a:lnTo>
                  <a:lnTo>
                    <a:pt x="123" y="33"/>
                  </a:lnTo>
                  <a:lnTo>
                    <a:pt x="113" y="33"/>
                  </a:lnTo>
                  <a:lnTo>
                    <a:pt x="104" y="36"/>
                  </a:lnTo>
                  <a:lnTo>
                    <a:pt x="96" y="40"/>
                  </a:lnTo>
                  <a:lnTo>
                    <a:pt x="88" y="44"/>
                  </a:lnTo>
                  <a:lnTo>
                    <a:pt x="81" y="50"/>
                  </a:lnTo>
                  <a:lnTo>
                    <a:pt x="76" y="54"/>
                  </a:lnTo>
                  <a:lnTo>
                    <a:pt x="73" y="60"/>
                  </a:lnTo>
                  <a:lnTo>
                    <a:pt x="73" y="60"/>
                  </a:lnTo>
                  <a:lnTo>
                    <a:pt x="73" y="61"/>
                  </a:lnTo>
                  <a:lnTo>
                    <a:pt x="73" y="63"/>
                  </a:lnTo>
                  <a:lnTo>
                    <a:pt x="74" y="64"/>
                  </a:lnTo>
                  <a:lnTo>
                    <a:pt x="75" y="65"/>
                  </a:lnTo>
                  <a:lnTo>
                    <a:pt x="77" y="65"/>
                  </a:lnTo>
                  <a:lnTo>
                    <a:pt x="78" y="64"/>
                  </a:lnTo>
                  <a:lnTo>
                    <a:pt x="79" y="63"/>
                  </a:lnTo>
                  <a:lnTo>
                    <a:pt x="79" y="63"/>
                  </a:lnTo>
                  <a:lnTo>
                    <a:pt x="81" y="60"/>
                  </a:lnTo>
                  <a:lnTo>
                    <a:pt x="86" y="55"/>
                  </a:lnTo>
                  <a:lnTo>
                    <a:pt x="91" y="51"/>
                  </a:lnTo>
                  <a:lnTo>
                    <a:pt x="98" y="47"/>
                  </a:lnTo>
                  <a:lnTo>
                    <a:pt x="105" y="44"/>
                  </a:lnTo>
                  <a:lnTo>
                    <a:pt x="114" y="40"/>
                  </a:lnTo>
                  <a:lnTo>
                    <a:pt x="123" y="40"/>
                  </a:lnTo>
                  <a:lnTo>
                    <a:pt x="131" y="41"/>
                  </a:lnTo>
                  <a:lnTo>
                    <a:pt x="134" y="42"/>
                  </a:lnTo>
                  <a:lnTo>
                    <a:pt x="136" y="42"/>
                  </a:lnTo>
                  <a:lnTo>
                    <a:pt x="139" y="42"/>
                  </a:lnTo>
                  <a:lnTo>
                    <a:pt x="140" y="42"/>
                  </a:lnTo>
                  <a:lnTo>
                    <a:pt x="143" y="42"/>
                  </a:lnTo>
                  <a:lnTo>
                    <a:pt x="145" y="42"/>
                  </a:lnTo>
                  <a:lnTo>
                    <a:pt x="147" y="41"/>
                  </a:lnTo>
                  <a:lnTo>
                    <a:pt x="150" y="40"/>
                  </a:lnTo>
                  <a:lnTo>
                    <a:pt x="150" y="40"/>
                  </a:lnTo>
                  <a:close/>
                  <a:moveTo>
                    <a:pt x="246" y="68"/>
                  </a:moveTo>
                  <a:lnTo>
                    <a:pt x="245" y="66"/>
                  </a:lnTo>
                  <a:lnTo>
                    <a:pt x="245" y="65"/>
                  </a:lnTo>
                  <a:lnTo>
                    <a:pt x="243" y="65"/>
                  </a:lnTo>
                  <a:lnTo>
                    <a:pt x="242" y="65"/>
                  </a:lnTo>
                  <a:lnTo>
                    <a:pt x="241" y="65"/>
                  </a:lnTo>
                  <a:lnTo>
                    <a:pt x="240" y="66"/>
                  </a:lnTo>
                  <a:lnTo>
                    <a:pt x="240" y="67"/>
                  </a:lnTo>
                  <a:lnTo>
                    <a:pt x="239" y="69"/>
                  </a:lnTo>
                  <a:lnTo>
                    <a:pt x="239" y="69"/>
                  </a:lnTo>
                  <a:lnTo>
                    <a:pt x="239" y="71"/>
                  </a:lnTo>
                  <a:lnTo>
                    <a:pt x="239" y="73"/>
                  </a:lnTo>
                  <a:lnTo>
                    <a:pt x="238" y="75"/>
                  </a:lnTo>
                  <a:lnTo>
                    <a:pt x="237" y="77"/>
                  </a:lnTo>
                  <a:lnTo>
                    <a:pt x="235" y="78"/>
                  </a:lnTo>
                  <a:lnTo>
                    <a:pt x="234" y="79"/>
                  </a:lnTo>
                  <a:lnTo>
                    <a:pt x="233" y="80"/>
                  </a:lnTo>
                  <a:lnTo>
                    <a:pt x="231" y="81"/>
                  </a:lnTo>
                  <a:lnTo>
                    <a:pt x="231" y="76"/>
                  </a:lnTo>
                  <a:lnTo>
                    <a:pt x="231" y="71"/>
                  </a:lnTo>
                  <a:lnTo>
                    <a:pt x="230" y="66"/>
                  </a:lnTo>
                  <a:lnTo>
                    <a:pt x="227" y="63"/>
                  </a:lnTo>
                  <a:lnTo>
                    <a:pt x="225" y="60"/>
                  </a:lnTo>
                  <a:lnTo>
                    <a:pt x="221" y="56"/>
                  </a:lnTo>
                  <a:lnTo>
                    <a:pt x="217" y="53"/>
                  </a:lnTo>
                  <a:lnTo>
                    <a:pt x="212" y="50"/>
                  </a:lnTo>
                  <a:lnTo>
                    <a:pt x="211" y="50"/>
                  </a:lnTo>
                  <a:lnTo>
                    <a:pt x="210" y="50"/>
                  </a:lnTo>
                  <a:lnTo>
                    <a:pt x="209" y="51"/>
                  </a:lnTo>
                  <a:lnTo>
                    <a:pt x="208" y="53"/>
                  </a:lnTo>
                  <a:lnTo>
                    <a:pt x="207" y="54"/>
                  </a:lnTo>
                  <a:lnTo>
                    <a:pt x="208" y="54"/>
                  </a:lnTo>
                  <a:lnTo>
                    <a:pt x="209" y="56"/>
                  </a:lnTo>
                  <a:lnTo>
                    <a:pt x="210" y="57"/>
                  </a:lnTo>
                  <a:lnTo>
                    <a:pt x="214" y="59"/>
                  </a:lnTo>
                  <a:lnTo>
                    <a:pt x="217" y="61"/>
                  </a:lnTo>
                  <a:lnTo>
                    <a:pt x="221" y="64"/>
                  </a:lnTo>
                  <a:lnTo>
                    <a:pt x="222" y="67"/>
                  </a:lnTo>
                  <a:lnTo>
                    <a:pt x="224" y="71"/>
                  </a:lnTo>
                  <a:lnTo>
                    <a:pt x="225" y="75"/>
                  </a:lnTo>
                  <a:lnTo>
                    <a:pt x="225" y="79"/>
                  </a:lnTo>
                  <a:lnTo>
                    <a:pt x="225" y="84"/>
                  </a:lnTo>
                  <a:lnTo>
                    <a:pt x="224" y="86"/>
                  </a:lnTo>
                  <a:lnTo>
                    <a:pt x="224" y="87"/>
                  </a:lnTo>
                  <a:lnTo>
                    <a:pt x="223" y="88"/>
                  </a:lnTo>
                  <a:lnTo>
                    <a:pt x="221" y="89"/>
                  </a:lnTo>
                  <a:lnTo>
                    <a:pt x="219" y="92"/>
                  </a:lnTo>
                  <a:lnTo>
                    <a:pt x="215" y="92"/>
                  </a:lnTo>
                  <a:lnTo>
                    <a:pt x="210" y="93"/>
                  </a:lnTo>
                  <a:lnTo>
                    <a:pt x="206" y="94"/>
                  </a:lnTo>
                  <a:lnTo>
                    <a:pt x="201" y="94"/>
                  </a:lnTo>
                  <a:lnTo>
                    <a:pt x="197" y="94"/>
                  </a:lnTo>
                  <a:lnTo>
                    <a:pt x="193" y="93"/>
                  </a:lnTo>
                  <a:lnTo>
                    <a:pt x="189" y="92"/>
                  </a:lnTo>
                  <a:lnTo>
                    <a:pt x="188" y="92"/>
                  </a:lnTo>
                  <a:lnTo>
                    <a:pt x="186" y="93"/>
                  </a:lnTo>
                  <a:lnTo>
                    <a:pt x="185" y="94"/>
                  </a:lnTo>
                  <a:lnTo>
                    <a:pt x="185" y="96"/>
                  </a:lnTo>
                  <a:lnTo>
                    <a:pt x="185" y="97"/>
                  </a:lnTo>
                  <a:lnTo>
                    <a:pt x="186" y="98"/>
                  </a:lnTo>
                  <a:lnTo>
                    <a:pt x="186" y="99"/>
                  </a:lnTo>
                  <a:lnTo>
                    <a:pt x="188" y="99"/>
                  </a:lnTo>
                  <a:lnTo>
                    <a:pt x="191" y="100"/>
                  </a:lnTo>
                  <a:lnTo>
                    <a:pt x="195" y="100"/>
                  </a:lnTo>
                  <a:lnTo>
                    <a:pt x="199" y="100"/>
                  </a:lnTo>
                  <a:lnTo>
                    <a:pt x="205" y="100"/>
                  </a:lnTo>
                  <a:lnTo>
                    <a:pt x="210" y="100"/>
                  </a:lnTo>
                  <a:lnTo>
                    <a:pt x="216" y="99"/>
                  </a:lnTo>
                  <a:lnTo>
                    <a:pt x="221" y="97"/>
                  </a:lnTo>
                  <a:lnTo>
                    <a:pt x="226" y="95"/>
                  </a:lnTo>
                  <a:lnTo>
                    <a:pt x="227" y="93"/>
                  </a:lnTo>
                  <a:lnTo>
                    <a:pt x="229" y="92"/>
                  </a:lnTo>
                  <a:lnTo>
                    <a:pt x="230" y="89"/>
                  </a:lnTo>
                  <a:lnTo>
                    <a:pt x="231" y="87"/>
                  </a:lnTo>
                  <a:lnTo>
                    <a:pt x="235" y="87"/>
                  </a:lnTo>
                  <a:lnTo>
                    <a:pt x="237" y="85"/>
                  </a:lnTo>
                  <a:lnTo>
                    <a:pt x="240" y="84"/>
                  </a:lnTo>
                  <a:lnTo>
                    <a:pt x="242" y="81"/>
                  </a:lnTo>
                  <a:lnTo>
                    <a:pt x="244" y="78"/>
                  </a:lnTo>
                  <a:lnTo>
                    <a:pt x="245" y="75"/>
                  </a:lnTo>
                  <a:lnTo>
                    <a:pt x="246" y="71"/>
                  </a:lnTo>
                  <a:lnTo>
                    <a:pt x="246" y="68"/>
                  </a:lnTo>
                  <a:lnTo>
                    <a:pt x="246" y="68"/>
                  </a:lnTo>
                  <a:close/>
                  <a:moveTo>
                    <a:pt x="84" y="143"/>
                  </a:moveTo>
                  <a:lnTo>
                    <a:pt x="83" y="143"/>
                  </a:lnTo>
                  <a:lnTo>
                    <a:pt x="82" y="144"/>
                  </a:lnTo>
                  <a:lnTo>
                    <a:pt x="81" y="146"/>
                  </a:lnTo>
                  <a:lnTo>
                    <a:pt x="81" y="147"/>
                  </a:lnTo>
                  <a:lnTo>
                    <a:pt x="82" y="150"/>
                  </a:lnTo>
                  <a:lnTo>
                    <a:pt x="82" y="152"/>
                  </a:lnTo>
                  <a:lnTo>
                    <a:pt x="81" y="153"/>
                  </a:lnTo>
                  <a:lnTo>
                    <a:pt x="80" y="155"/>
                  </a:lnTo>
                  <a:lnTo>
                    <a:pt x="78" y="156"/>
                  </a:lnTo>
                  <a:lnTo>
                    <a:pt x="75" y="156"/>
                  </a:lnTo>
                  <a:lnTo>
                    <a:pt x="72" y="155"/>
                  </a:lnTo>
                  <a:lnTo>
                    <a:pt x="68" y="152"/>
                  </a:lnTo>
                  <a:lnTo>
                    <a:pt x="67" y="152"/>
                  </a:lnTo>
                  <a:lnTo>
                    <a:pt x="66" y="152"/>
                  </a:lnTo>
                  <a:lnTo>
                    <a:pt x="64" y="153"/>
                  </a:lnTo>
                  <a:lnTo>
                    <a:pt x="64" y="154"/>
                  </a:lnTo>
                  <a:lnTo>
                    <a:pt x="62" y="157"/>
                  </a:lnTo>
                  <a:lnTo>
                    <a:pt x="59" y="158"/>
                  </a:lnTo>
                  <a:lnTo>
                    <a:pt x="57" y="160"/>
                  </a:lnTo>
                  <a:lnTo>
                    <a:pt x="53" y="161"/>
                  </a:lnTo>
                  <a:lnTo>
                    <a:pt x="50" y="162"/>
                  </a:lnTo>
                  <a:lnTo>
                    <a:pt x="48" y="162"/>
                  </a:lnTo>
                  <a:lnTo>
                    <a:pt x="45" y="162"/>
                  </a:lnTo>
                  <a:lnTo>
                    <a:pt x="42" y="161"/>
                  </a:lnTo>
                  <a:lnTo>
                    <a:pt x="39" y="157"/>
                  </a:lnTo>
                  <a:lnTo>
                    <a:pt x="37" y="154"/>
                  </a:lnTo>
                  <a:lnTo>
                    <a:pt x="37" y="151"/>
                  </a:lnTo>
                  <a:lnTo>
                    <a:pt x="38" y="147"/>
                  </a:lnTo>
                  <a:lnTo>
                    <a:pt x="39" y="143"/>
                  </a:lnTo>
                  <a:lnTo>
                    <a:pt x="40" y="138"/>
                  </a:lnTo>
                  <a:lnTo>
                    <a:pt x="39" y="134"/>
                  </a:lnTo>
                  <a:lnTo>
                    <a:pt x="38" y="129"/>
                  </a:lnTo>
                  <a:lnTo>
                    <a:pt x="36" y="125"/>
                  </a:lnTo>
                  <a:lnTo>
                    <a:pt x="34" y="120"/>
                  </a:lnTo>
                  <a:lnTo>
                    <a:pt x="30" y="116"/>
                  </a:lnTo>
                  <a:lnTo>
                    <a:pt x="25" y="113"/>
                  </a:lnTo>
                  <a:lnTo>
                    <a:pt x="24" y="113"/>
                  </a:lnTo>
                  <a:lnTo>
                    <a:pt x="22" y="113"/>
                  </a:lnTo>
                  <a:lnTo>
                    <a:pt x="21" y="114"/>
                  </a:lnTo>
                  <a:lnTo>
                    <a:pt x="21" y="114"/>
                  </a:lnTo>
                  <a:lnTo>
                    <a:pt x="20" y="116"/>
                  </a:lnTo>
                  <a:lnTo>
                    <a:pt x="21" y="117"/>
                  </a:lnTo>
                  <a:lnTo>
                    <a:pt x="21" y="119"/>
                  </a:lnTo>
                  <a:lnTo>
                    <a:pt x="21" y="119"/>
                  </a:lnTo>
                  <a:lnTo>
                    <a:pt x="21" y="119"/>
                  </a:lnTo>
                  <a:lnTo>
                    <a:pt x="28" y="125"/>
                  </a:lnTo>
                  <a:lnTo>
                    <a:pt x="32" y="132"/>
                  </a:lnTo>
                  <a:lnTo>
                    <a:pt x="32" y="140"/>
                  </a:lnTo>
                  <a:lnTo>
                    <a:pt x="32" y="145"/>
                  </a:lnTo>
                  <a:lnTo>
                    <a:pt x="31" y="152"/>
                  </a:lnTo>
                  <a:lnTo>
                    <a:pt x="32" y="158"/>
                  </a:lnTo>
                  <a:lnTo>
                    <a:pt x="35" y="162"/>
                  </a:lnTo>
                  <a:lnTo>
                    <a:pt x="39" y="167"/>
                  </a:lnTo>
                  <a:lnTo>
                    <a:pt x="42" y="168"/>
                  </a:lnTo>
                  <a:lnTo>
                    <a:pt x="47" y="168"/>
                  </a:lnTo>
                  <a:lnTo>
                    <a:pt x="50" y="168"/>
                  </a:lnTo>
                  <a:lnTo>
                    <a:pt x="54" y="168"/>
                  </a:lnTo>
                  <a:lnTo>
                    <a:pt x="59" y="167"/>
                  </a:lnTo>
                  <a:lnTo>
                    <a:pt x="62" y="165"/>
                  </a:lnTo>
                  <a:lnTo>
                    <a:pt x="64" y="162"/>
                  </a:lnTo>
                  <a:lnTo>
                    <a:pt x="68" y="160"/>
                  </a:lnTo>
                  <a:lnTo>
                    <a:pt x="71" y="162"/>
                  </a:lnTo>
                  <a:lnTo>
                    <a:pt x="74" y="162"/>
                  </a:lnTo>
                  <a:lnTo>
                    <a:pt x="76" y="162"/>
                  </a:lnTo>
                  <a:lnTo>
                    <a:pt x="79" y="162"/>
                  </a:lnTo>
                  <a:lnTo>
                    <a:pt x="80" y="162"/>
                  </a:lnTo>
                  <a:lnTo>
                    <a:pt x="82" y="162"/>
                  </a:lnTo>
                  <a:lnTo>
                    <a:pt x="84" y="161"/>
                  </a:lnTo>
                  <a:lnTo>
                    <a:pt x="85" y="160"/>
                  </a:lnTo>
                  <a:lnTo>
                    <a:pt x="87" y="157"/>
                  </a:lnTo>
                  <a:lnTo>
                    <a:pt x="88" y="153"/>
                  </a:lnTo>
                  <a:lnTo>
                    <a:pt x="89" y="150"/>
                  </a:lnTo>
                  <a:lnTo>
                    <a:pt x="88" y="145"/>
                  </a:lnTo>
                  <a:lnTo>
                    <a:pt x="87" y="144"/>
                  </a:lnTo>
                  <a:lnTo>
                    <a:pt x="86" y="143"/>
                  </a:lnTo>
                  <a:lnTo>
                    <a:pt x="85" y="143"/>
                  </a:lnTo>
                  <a:lnTo>
                    <a:pt x="84" y="143"/>
                  </a:lnTo>
                  <a:lnTo>
                    <a:pt x="84" y="143"/>
                  </a:lnTo>
                  <a:close/>
                  <a:moveTo>
                    <a:pt x="193" y="114"/>
                  </a:moveTo>
                  <a:lnTo>
                    <a:pt x="188" y="114"/>
                  </a:lnTo>
                  <a:lnTo>
                    <a:pt x="183" y="114"/>
                  </a:lnTo>
                  <a:lnTo>
                    <a:pt x="178" y="115"/>
                  </a:lnTo>
                  <a:lnTo>
                    <a:pt x="172" y="117"/>
                  </a:lnTo>
                  <a:lnTo>
                    <a:pt x="167" y="119"/>
                  </a:lnTo>
                  <a:lnTo>
                    <a:pt x="162" y="122"/>
                  </a:lnTo>
                  <a:lnTo>
                    <a:pt x="157" y="126"/>
                  </a:lnTo>
                  <a:lnTo>
                    <a:pt x="153" y="131"/>
                  </a:lnTo>
                  <a:lnTo>
                    <a:pt x="152" y="131"/>
                  </a:lnTo>
                  <a:lnTo>
                    <a:pt x="152" y="130"/>
                  </a:lnTo>
                  <a:lnTo>
                    <a:pt x="152" y="130"/>
                  </a:lnTo>
                  <a:lnTo>
                    <a:pt x="152" y="130"/>
                  </a:lnTo>
                  <a:lnTo>
                    <a:pt x="153" y="125"/>
                  </a:lnTo>
                  <a:lnTo>
                    <a:pt x="155" y="120"/>
                  </a:lnTo>
                  <a:lnTo>
                    <a:pt x="158" y="116"/>
                  </a:lnTo>
                  <a:lnTo>
                    <a:pt x="162" y="113"/>
                  </a:lnTo>
                  <a:lnTo>
                    <a:pt x="165" y="109"/>
                  </a:lnTo>
                  <a:lnTo>
                    <a:pt x="167" y="107"/>
                  </a:lnTo>
                  <a:lnTo>
                    <a:pt x="168" y="103"/>
                  </a:lnTo>
                  <a:lnTo>
                    <a:pt x="168" y="102"/>
                  </a:lnTo>
                  <a:lnTo>
                    <a:pt x="167" y="98"/>
                  </a:lnTo>
                  <a:lnTo>
                    <a:pt x="167" y="95"/>
                  </a:lnTo>
                  <a:lnTo>
                    <a:pt x="165" y="92"/>
                  </a:lnTo>
                  <a:lnTo>
                    <a:pt x="163" y="89"/>
                  </a:lnTo>
                  <a:lnTo>
                    <a:pt x="161" y="87"/>
                  </a:lnTo>
                  <a:lnTo>
                    <a:pt x="159" y="84"/>
                  </a:lnTo>
                  <a:lnTo>
                    <a:pt x="156" y="81"/>
                  </a:lnTo>
                  <a:lnTo>
                    <a:pt x="154" y="80"/>
                  </a:lnTo>
                  <a:lnTo>
                    <a:pt x="153" y="79"/>
                  </a:lnTo>
                  <a:lnTo>
                    <a:pt x="151" y="79"/>
                  </a:lnTo>
                  <a:lnTo>
                    <a:pt x="150" y="80"/>
                  </a:lnTo>
                  <a:lnTo>
                    <a:pt x="149" y="81"/>
                  </a:lnTo>
                  <a:lnTo>
                    <a:pt x="148" y="81"/>
                  </a:lnTo>
                  <a:lnTo>
                    <a:pt x="148" y="83"/>
                  </a:lnTo>
                  <a:lnTo>
                    <a:pt x="149" y="85"/>
                  </a:lnTo>
                  <a:lnTo>
                    <a:pt x="150" y="86"/>
                  </a:lnTo>
                  <a:lnTo>
                    <a:pt x="154" y="89"/>
                  </a:lnTo>
                  <a:lnTo>
                    <a:pt x="158" y="92"/>
                  </a:lnTo>
                  <a:lnTo>
                    <a:pt x="161" y="97"/>
                  </a:lnTo>
                  <a:lnTo>
                    <a:pt x="161" y="102"/>
                  </a:lnTo>
                  <a:lnTo>
                    <a:pt x="161" y="103"/>
                  </a:lnTo>
                  <a:lnTo>
                    <a:pt x="161" y="103"/>
                  </a:lnTo>
                  <a:lnTo>
                    <a:pt x="161" y="105"/>
                  </a:lnTo>
                  <a:lnTo>
                    <a:pt x="159" y="107"/>
                  </a:lnTo>
                  <a:lnTo>
                    <a:pt x="156" y="109"/>
                  </a:lnTo>
                  <a:lnTo>
                    <a:pt x="153" y="113"/>
                  </a:lnTo>
                  <a:lnTo>
                    <a:pt x="150" y="115"/>
                  </a:lnTo>
                  <a:lnTo>
                    <a:pt x="148" y="119"/>
                  </a:lnTo>
                  <a:lnTo>
                    <a:pt x="147" y="121"/>
                  </a:lnTo>
                  <a:lnTo>
                    <a:pt x="146" y="124"/>
                  </a:lnTo>
                  <a:lnTo>
                    <a:pt x="145" y="127"/>
                  </a:lnTo>
                  <a:lnTo>
                    <a:pt x="145" y="130"/>
                  </a:lnTo>
                  <a:lnTo>
                    <a:pt x="146" y="133"/>
                  </a:lnTo>
                  <a:lnTo>
                    <a:pt x="147" y="135"/>
                  </a:lnTo>
                  <a:lnTo>
                    <a:pt x="150" y="138"/>
                  </a:lnTo>
                  <a:lnTo>
                    <a:pt x="151" y="140"/>
                  </a:lnTo>
                  <a:lnTo>
                    <a:pt x="153" y="141"/>
                  </a:lnTo>
                  <a:lnTo>
                    <a:pt x="155" y="141"/>
                  </a:lnTo>
                  <a:lnTo>
                    <a:pt x="156" y="140"/>
                  </a:lnTo>
                  <a:lnTo>
                    <a:pt x="156" y="138"/>
                  </a:lnTo>
                  <a:lnTo>
                    <a:pt x="161" y="132"/>
                  </a:lnTo>
                  <a:lnTo>
                    <a:pt x="167" y="127"/>
                  </a:lnTo>
                  <a:lnTo>
                    <a:pt x="172" y="125"/>
                  </a:lnTo>
                  <a:lnTo>
                    <a:pt x="177" y="123"/>
                  </a:lnTo>
                  <a:lnTo>
                    <a:pt x="183" y="122"/>
                  </a:lnTo>
                  <a:lnTo>
                    <a:pt x="188" y="121"/>
                  </a:lnTo>
                  <a:lnTo>
                    <a:pt x="190" y="121"/>
                  </a:lnTo>
                  <a:lnTo>
                    <a:pt x="192" y="121"/>
                  </a:lnTo>
                  <a:lnTo>
                    <a:pt x="192" y="121"/>
                  </a:lnTo>
                  <a:lnTo>
                    <a:pt x="193" y="121"/>
                  </a:lnTo>
                  <a:lnTo>
                    <a:pt x="194" y="120"/>
                  </a:lnTo>
                  <a:lnTo>
                    <a:pt x="195" y="119"/>
                  </a:lnTo>
                  <a:lnTo>
                    <a:pt x="195" y="119"/>
                  </a:lnTo>
                  <a:lnTo>
                    <a:pt x="195" y="117"/>
                  </a:lnTo>
                  <a:lnTo>
                    <a:pt x="195" y="116"/>
                  </a:lnTo>
                  <a:lnTo>
                    <a:pt x="194" y="115"/>
                  </a:lnTo>
                  <a:lnTo>
                    <a:pt x="193" y="114"/>
                  </a:lnTo>
                  <a:lnTo>
                    <a:pt x="193" y="114"/>
                  </a:lnTo>
                  <a:close/>
                  <a:moveTo>
                    <a:pt x="206" y="152"/>
                  </a:moveTo>
                  <a:lnTo>
                    <a:pt x="200" y="147"/>
                  </a:lnTo>
                  <a:lnTo>
                    <a:pt x="194" y="146"/>
                  </a:lnTo>
                  <a:lnTo>
                    <a:pt x="186" y="146"/>
                  </a:lnTo>
                  <a:lnTo>
                    <a:pt x="177" y="148"/>
                  </a:lnTo>
                  <a:lnTo>
                    <a:pt x="170" y="152"/>
                  </a:lnTo>
                  <a:lnTo>
                    <a:pt x="161" y="156"/>
                  </a:lnTo>
                  <a:lnTo>
                    <a:pt x="156" y="161"/>
                  </a:lnTo>
                  <a:lnTo>
                    <a:pt x="151" y="167"/>
                  </a:lnTo>
                  <a:lnTo>
                    <a:pt x="150" y="173"/>
                  </a:lnTo>
                  <a:lnTo>
                    <a:pt x="150" y="180"/>
                  </a:lnTo>
                  <a:lnTo>
                    <a:pt x="151" y="187"/>
                  </a:lnTo>
                  <a:lnTo>
                    <a:pt x="155" y="194"/>
                  </a:lnTo>
                  <a:lnTo>
                    <a:pt x="158" y="200"/>
                  </a:lnTo>
                  <a:lnTo>
                    <a:pt x="163" y="205"/>
                  </a:lnTo>
                  <a:lnTo>
                    <a:pt x="167" y="208"/>
                  </a:lnTo>
                  <a:lnTo>
                    <a:pt x="172" y="211"/>
                  </a:lnTo>
                  <a:lnTo>
                    <a:pt x="177" y="210"/>
                  </a:lnTo>
                  <a:lnTo>
                    <a:pt x="183" y="205"/>
                  </a:lnTo>
                  <a:lnTo>
                    <a:pt x="191" y="197"/>
                  </a:lnTo>
                  <a:lnTo>
                    <a:pt x="198" y="187"/>
                  </a:lnTo>
                  <a:lnTo>
                    <a:pt x="204" y="177"/>
                  </a:lnTo>
                  <a:lnTo>
                    <a:pt x="209" y="168"/>
                  </a:lnTo>
                  <a:lnTo>
                    <a:pt x="210" y="158"/>
                  </a:lnTo>
                  <a:lnTo>
                    <a:pt x="206" y="152"/>
                  </a:lnTo>
                  <a:lnTo>
                    <a:pt x="206" y="152"/>
                  </a:lnTo>
                  <a:close/>
                  <a:moveTo>
                    <a:pt x="135" y="188"/>
                  </a:moveTo>
                  <a:lnTo>
                    <a:pt x="137" y="196"/>
                  </a:lnTo>
                  <a:lnTo>
                    <a:pt x="138" y="208"/>
                  </a:lnTo>
                  <a:lnTo>
                    <a:pt x="137" y="222"/>
                  </a:lnTo>
                  <a:lnTo>
                    <a:pt x="136" y="232"/>
                  </a:lnTo>
                  <a:lnTo>
                    <a:pt x="136" y="238"/>
                  </a:lnTo>
                  <a:lnTo>
                    <a:pt x="136" y="244"/>
                  </a:lnTo>
                  <a:lnTo>
                    <a:pt x="137" y="251"/>
                  </a:lnTo>
                  <a:lnTo>
                    <a:pt x="139" y="257"/>
                  </a:lnTo>
                  <a:lnTo>
                    <a:pt x="140" y="264"/>
                  </a:lnTo>
                  <a:lnTo>
                    <a:pt x="144" y="270"/>
                  </a:lnTo>
                  <a:lnTo>
                    <a:pt x="147" y="275"/>
                  </a:lnTo>
                  <a:lnTo>
                    <a:pt x="151" y="280"/>
                  </a:lnTo>
                  <a:lnTo>
                    <a:pt x="157" y="273"/>
                  </a:lnTo>
                  <a:lnTo>
                    <a:pt x="153" y="262"/>
                  </a:lnTo>
                  <a:lnTo>
                    <a:pt x="150" y="249"/>
                  </a:lnTo>
                  <a:lnTo>
                    <a:pt x="151" y="233"/>
                  </a:lnTo>
                  <a:lnTo>
                    <a:pt x="157" y="222"/>
                  </a:lnTo>
                  <a:lnTo>
                    <a:pt x="154" y="218"/>
                  </a:lnTo>
                  <a:lnTo>
                    <a:pt x="151" y="216"/>
                  </a:lnTo>
                  <a:lnTo>
                    <a:pt x="148" y="211"/>
                  </a:lnTo>
                  <a:lnTo>
                    <a:pt x="146" y="207"/>
                  </a:lnTo>
                  <a:lnTo>
                    <a:pt x="143" y="203"/>
                  </a:lnTo>
                  <a:lnTo>
                    <a:pt x="140" y="198"/>
                  </a:lnTo>
                  <a:lnTo>
                    <a:pt x="139" y="193"/>
                  </a:lnTo>
                  <a:lnTo>
                    <a:pt x="135" y="188"/>
                  </a:lnTo>
                  <a:lnTo>
                    <a:pt x="135" y="18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6" name="TextBox 25"/>
          <p:cNvSpPr txBox="1"/>
          <p:nvPr/>
        </p:nvSpPr>
        <p:spPr>
          <a:xfrm>
            <a:off x="7053479" y="5893532"/>
            <a:ext cx="1412982" cy="215444"/>
          </a:xfrm>
          <a:prstGeom prst="rect">
            <a:avLst/>
          </a:prstGeom>
          <a:noFill/>
        </p:spPr>
        <p:txBody>
          <a:bodyPr wrap="square" lIns="0" tIns="0" rIns="0" bIns="0" rtlCol="0">
            <a:spAutoFit/>
          </a:bodyPr>
          <a:lstStyle/>
          <a:p>
            <a:pPr algn="ctr"/>
            <a:r>
              <a:rPr lang="en-GB" sz="1400" b="1" dirty="0" smtClean="0">
                <a:solidFill>
                  <a:schemeClr val="bg2"/>
                </a:solidFill>
                <a:latin typeface="Arial" panose="020B0604020202020204" pitchFamily="34" charset="0"/>
                <a:cs typeface="Arial" panose="020B0604020202020204" pitchFamily="34" charset="0"/>
              </a:rPr>
              <a:t>DELIBERATION</a:t>
            </a:r>
          </a:p>
        </p:txBody>
      </p:sp>
      <p:sp>
        <p:nvSpPr>
          <p:cNvPr id="27" name="Freeform 61"/>
          <p:cNvSpPr>
            <a:spLocks/>
          </p:cNvSpPr>
          <p:nvPr/>
        </p:nvSpPr>
        <p:spPr bwMode="auto">
          <a:xfrm>
            <a:off x="5519925" y="4691485"/>
            <a:ext cx="1074730" cy="1019111"/>
          </a:xfrm>
          <a:custGeom>
            <a:avLst/>
            <a:gdLst/>
            <a:ahLst/>
            <a:cxnLst>
              <a:cxn ang="0">
                <a:pos x="453" y="432"/>
              </a:cxn>
              <a:cxn ang="0">
                <a:pos x="431" y="454"/>
              </a:cxn>
              <a:cxn ang="0">
                <a:pos x="21" y="454"/>
              </a:cxn>
              <a:cxn ang="0">
                <a:pos x="0" y="432"/>
              </a:cxn>
              <a:cxn ang="0">
                <a:pos x="0" y="22"/>
              </a:cxn>
              <a:cxn ang="0">
                <a:pos x="21" y="0"/>
              </a:cxn>
              <a:cxn ang="0">
                <a:pos x="431" y="0"/>
              </a:cxn>
              <a:cxn ang="0">
                <a:pos x="453" y="22"/>
              </a:cxn>
              <a:cxn ang="0">
                <a:pos x="453" y="432"/>
              </a:cxn>
            </a:cxnLst>
            <a:rect l="0" t="0" r="r" b="b"/>
            <a:pathLst>
              <a:path w="453" h="454">
                <a:moveTo>
                  <a:pt x="453" y="432"/>
                </a:moveTo>
                <a:cubicBezTo>
                  <a:pt x="453" y="444"/>
                  <a:pt x="443" y="454"/>
                  <a:pt x="431" y="454"/>
                </a:cubicBezTo>
                <a:cubicBezTo>
                  <a:pt x="21" y="454"/>
                  <a:pt x="21" y="454"/>
                  <a:pt x="21" y="454"/>
                </a:cubicBezTo>
                <a:cubicBezTo>
                  <a:pt x="9" y="454"/>
                  <a:pt x="0" y="444"/>
                  <a:pt x="0" y="432"/>
                </a:cubicBezTo>
                <a:cubicBezTo>
                  <a:pt x="0" y="22"/>
                  <a:pt x="0" y="22"/>
                  <a:pt x="0" y="22"/>
                </a:cubicBezTo>
                <a:cubicBezTo>
                  <a:pt x="0" y="10"/>
                  <a:pt x="9" y="0"/>
                  <a:pt x="21" y="0"/>
                </a:cubicBezTo>
                <a:cubicBezTo>
                  <a:pt x="431" y="0"/>
                  <a:pt x="431" y="0"/>
                  <a:pt x="431" y="0"/>
                </a:cubicBezTo>
                <a:cubicBezTo>
                  <a:pt x="443" y="0"/>
                  <a:pt x="453" y="10"/>
                  <a:pt x="453" y="22"/>
                </a:cubicBezTo>
                <a:lnTo>
                  <a:pt x="453" y="432"/>
                </a:lnTo>
                <a:close/>
              </a:path>
            </a:pathLst>
          </a:custGeom>
          <a:solidFill>
            <a:srgbClr val="3E3E39"/>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28" name="Group 27"/>
          <p:cNvGrpSpPr>
            <a:grpSpLocks noChangeAspect="1"/>
          </p:cNvGrpSpPr>
          <p:nvPr/>
        </p:nvGrpSpPr>
        <p:grpSpPr>
          <a:xfrm>
            <a:off x="5788664" y="4833161"/>
            <a:ext cx="568739" cy="720000"/>
            <a:chOff x="-1284288" y="2403476"/>
            <a:chExt cx="298450" cy="377825"/>
          </a:xfrm>
          <a:solidFill>
            <a:schemeClr val="bg1"/>
          </a:solidFill>
        </p:grpSpPr>
        <p:sp>
          <p:nvSpPr>
            <p:cNvPr id="31" name="Freeform 66"/>
            <p:cNvSpPr>
              <a:spLocks/>
            </p:cNvSpPr>
            <p:nvPr/>
          </p:nvSpPr>
          <p:spPr bwMode="auto">
            <a:xfrm>
              <a:off x="-1284288" y="2519363"/>
              <a:ext cx="20638" cy="61913"/>
            </a:xfrm>
            <a:custGeom>
              <a:avLst/>
              <a:gdLst/>
              <a:ahLst/>
              <a:cxnLst>
                <a:cxn ang="0">
                  <a:pos x="14" y="0"/>
                </a:cxn>
                <a:cxn ang="0">
                  <a:pos x="8" y="0"/>
                </a:cxn>
                <a:cxn ang="0">
                  <a:pos x="0" y="8"/>
                </a:cxn>
                <a:cxn ang="0">
                  <a:pos x="0" y="34"/>
                </a:cxn>
                <a:cxn ang="0">
                  <a:pos x="8" y="41"/>
                </a:cxn>
                <a:cxn ang="0">
                  <a:pos x="14" y="41"/>
                </a:cxn>
                <a:cxn ang="0">
                  <a:pos x="14" y="0"/>
                </a:cxn>
              </a:cxnLst>
              <a:rect l="0" t="0" r="r" b="b"/>
              <a:pathLst>
                <a:path w="14" h="41">
                  <a:moveTo>
                    <a:pt x="14" y="0"/>
                  </a:moveTo>
                  <a:cubicBezTo>
                    <a:pt x="8" y="0"/>
                    <a:pt x="8" y="0"/>
                    <a:pt x="8" y="0"/>
                  </a:cubicBezTo>
                  <a:cubicBezTo>
                    <a:pt x="4" y="0"/>
                    <a:pt x="0" y="3"/>
                    <a:pt x="0" y="8"/>
                  </a:cubicBezTo>
                  <a:cubicBezTo>
                    <a:pt x="0" y="34"/>
                    <a:pt x="0" y="34"/>
                    <a:pt x="0" y="34"/>
                  </a:cubicBezTo>
                  <a:cubicBezTo>
                    <a:pt x="0" y="38"/>
                    <a:pt x="4" y="41"/>
                    <a:pt x="8" y="41"/>
                  </a:cubicBezTo>
                  <a:cubicBezTo>
                    <a:pt x="14" y="41"/>
                    <a:pt x="14" y="41"/>
                    <a:pt x="14" y="41"/>
                  </a:cubicBez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67"/>
            <p:cNvSpPr>
              <a:spLocks/>
            </p:cNvSpPr>
            <p:nvPr/>
          </p:nvSpPr>
          <p:spPr bwMode="auto">
            <a:xfrm>
              <a:off x="-1252538" y="2503488"/>
              <a:ext cx="195263" cy="147638"/>
            </a:xfrm>
            <a:custGeom>
              <a:avLst/>
              <a:gdLst/>
              <a:ahLst/>
              <a:cxnLst>
                <a:cxn ang="0">
                  <a:pos x="132" y="91"/>
                </a:cxn>
                <a:cxn ang="0">
                  <a:pos x="124" y="99"/>
                </a:cxn>
                <a:cxn ang="0">
                  <a:pos x="8" y="99"/>
                </a:cxn>
                <a:cxn ang="0">
                  <a:pos x="0" y="91"/>
                </a:cxn>
                <a:cxn ang="0">
                  <a:pos x="0" y="8"/>
                </a:cxn>
                <a:cxn ang="0">
                  <a:pos x="8" y="0"/>
                </a:cxn>
                <a:cxn ang="0">
                  <a:pos x="124" y="0"/>
                </a:cxn>
                <a:cxn ang="0">
                  <a:pos x="132" y="8"/>
                </a:cxn>
                <a:cxn ang="0">
                  <a:pos x="132" y="91"/>
                </a:cxn>
              </a:cxnLst>
              <a:rect l="0" t="0" r="r" b="b"/>
              <a:pathLst>
                <a:path w="132" h="99">
                  <a:moveTo>
                    <a:pt x="132" y="91"/>
                  </a:moveTo>
                  <a:cubicBezTo>
                    <a:pt x="132" y="95"/>
                    <a:pt x="129" y="99"/>
                    <a:pt x="124" y="99"/>
                  </a:cubicBezTo>
                  <a:cubicBezTo>
                    <a:pt x="8" y="99"/>
                    <a:pt x="8" y="99"/>
                    <a:pt x="8" y="99"/>
                  </a:cubicBezTo>
                  <a:cubicBezTo>
                    <a:pt x="4" y="99"/>
                    <a:pt x="0" y="95"/>
                    <a:pt x="0" y="91"/>
                  </a:cubicBezTo>
                  <a:cubicBezTo>
                    <a:pt x="0" y="8"/>
                    <a:pt x="0" y="8"/>
                    <a:pt x="0" y="8"/>
                  </a:cubicBezTo>
                  <a:cubicBezTo>
                    <a:pt x="0" y="4"/>
                    <a:pt x="4" y="0"/>
                    <a:pt x="8" y="0"/>
                  </a:cubicBezTo>
                  <a:cubicBezTo>
                    <a:pt x="124" y="0"/>
                    <a:pt x="124" y="0"/>
                    <a:pt x="124" y="0"/>
                  </a:cubicBezTo>
                  <a:cubicBezTo>
                    <a:pt x="129" y="0"/>
                    <a:pt x="132" y="4"/>
                    <a:pt x="132" y="8"/>
                  </a:cubicBezTo>
                  <a:lnTo>
                    <a:pt x="132" y="9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68"/>
            <p:cNvSpPr>
              <a:spLocks/>
            </p:cNvSpPr>
            <p:nvPr/>
          </p:nvSpPr>
          <p:spPr bwMode="auto">
            <a:xfrm>
              <a:off x="-1077913" y="2509838"/>
              <a:ext cx="92075" cy="123825"/>
            </a:xfrm>
            <a:custGeom>
              <a:avLst/>
              <a:gdLst/>
              <a:ahLst/>
              <a:cxnLst>
                <a:cxn ang="0">
                  <a:pos x="61" y="72"/>
                </a:cxn>
                <a:cxn ang="0">
                  <a:pos x="48" y="78"/>
                </a:cxn>
                <a:cxn ang="0">
                  <a:pos x="7" y="50"/>
                </a:cxn>
                <a:cxn ang="0">
                  <a:pos x="7" y="33"/>
                </a:cxn>
                <a:cxn ang="0">
                  <a:pos x="48" y="5"/>
                </a:cxn>
                <a:cxn ang="0">
                  <a:pos x="61" y="12"/>
                </a:cxn>
                <a:cxn ang="0">
                  <a:pos x="61" y="72"/>
                </a:cxn>
              </a:cxnLst>
              <a:rect l="0" t="0" r="r" b="b"/>
              <a:pathLst>
                <a:path w="61" h="83">
                  <a:moveTo>
                    <a:pt x="61" y="72"/>
                  </a:moveTo>
                  <a:cubicBezTo>
                    <a:pt x="61" y="80"/>
                    <a:pt x="55" y="83"/>
                    <a:pt x="48" y="78"/>
                  </a:cubicBezTo>
                  <a:cubicBezTo>
                    <a:pt x="7" y="50"/>
                    <a:pt x="7" y="50"/>
                    <a:pt x="7" y="50"/>
                  </a:cubicBezTo>
                  <a:cubicBezTo>
                    <a:pt x="0" y="46"/>
                    <a:pt x="0" y="38"/>
                    <a:pt x="7" y="33"/>
                  </a:cubicBezTo>
                  <a:cubicBezTo>
                    <a:pt x="48" y="5"/>
                    <a:pt x="48" y="5"/>
                    <a:pt x="48" y="5"/>
                  </a:cubicBezTo>
                  <a:cubicBezTo>
                    <a:pt x="55" y="0"/>
                    <a:pt x="61" y="3"/>
                    <a:pt x="61" y="12"/>
                  </a:cubicBezTo>
                  <a:lnTo>
                    <a:pt x="61" y="7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Oval 69"/>
            <p:cNvSpPr>
              <a:spLocks noChangeArrowheads="1"/>
            </p:cNvSpPr>
            <p:nvPr/>
          </p:nvSpPr>
          <p:spPr bwMode="auto">
            <a:xfrm>
              <a:off x="-1257300" y="2403476"/>
              <a:ext cx="101600" cy="10318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Oval 70"/>
            <p:cNvSpPr>
              <a:spLocks noChangeArrowheads="1"/>
            </p:cNvSpPr>
            <p:nvPr/>
          </p:nvSpPr>
          <p:spPr bwMode="auto">
            <a:xfrm>
              <a:off x="-1155700" y="2403476"/>
              <a:ext cx="103188" cy="10318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Oval 71"/>
            <p:cNvSpPr>
              <a:spLocks noChangeArrowheads="1"/>
            </p:cNvSpPr>
            <p:nvPr/>
          </p:nvSpPr>
          <p:spPr bwMode="auto">
            <a:xfrm>
              <a:off x="-1220788" y="2441576"/>
              <a:ext cx="28575" cy="2698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Oval 72"/>
            <p:cNvSpPr>
              <a:spLocks noChangeArrowheads="1"/>
            </p:cNvSpPr>
            <p:nvPr/>
          </p:nvSpPr>
          <p:spPr bwMode="auto">
            <a:xfrm>
              <a:off x="-1117600" y="2441576"/>
              <a:ext cx="28575" cy="2698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73"/>
            <p:cNvSpPr>
              <a:spLocks/>
            </p:cNvSpPr>
            <p:nvPr/>
          </p:nvSpPr>
          <p:spPr bwMode="auto">
            <a:xfrm>
              <a:off x="-1155700" y="2668588"/>
              <a:ext cx="12700" cy="112713"/>
            </a:xfrm>
            <a:custGeom>
              <a:avLst/>
              <a:gdLst/>
              <a:ahLst/>
              <a:cxnLst>
                <a:cxn ang="0">
                  <a:pos x="9" y="75"/>
                </a:cxn>
                <a:cxn ang="0">
                  <a:pos x="7" y="76"/>
                </a:cxn>
                <a:cxn ang="0">
                  <a:pos x="2" y="76"/>
                </a:cxn>
                <a:cxn ang="0">
                  <a:pos x="0" y="75"/>
                </a:cxn>
                <a:cxn ang="0">
                  <a:pos x="0" y="2"/>
                </a:cxn>
                <a:cxn ang="0">
                  <a:pos x="2" y="0"/>
                </a:cxn>
                <a:cxn ang="0">
                  <a:pos x="7" y="0"/>
                </a:cxn>
                <a:cxn ang="0">
                  <a:pos x="9" y="2"/>
                </a:cxn>
                <a:cxn ang="0">
                  <a:pos x="9" y="75"/>
                </a:cxn>
              </a:cxnLst>
              <a:rect l="0" t="0" r="r" b="b"/>
              <a:pathLst>
                <a:path w="9" h="76">
                  <a:moveTo>
                    <a:pt x="9" y="75"/>
                  </a:moveTo>
                  <a:cubicBezTo>
                    <a:pt x="9" y="75"/>
                    <a:pt x="8" y="76"/>
                    <a:pt x="7" y="76"/>
                  </a:cubicBezTo>
                  <a:cubicBezTo>
                    <a:pt x="2" y="76"/>
                    <a:pt x="2" y="76"/>
                    <a:pt x="2" y="76"/>
                  </a:cubicBezTo>
                  <a:cubicBezTo>
                    <a:pt x="1" y="76"/>
                    <a:pt x="0" y="75"/>
                    <a:pt x="0" y="75"/>
                  </a:cubicBezTo>
                  <a:cubicBezTo>
                    <a:pt x="0" y="2"/>
                    <a:pt x="0" y="2"/>
                    <a:pt x="0" y="2"/>
                  </a:cubicBezTo>
                  <a:cubicBezTo>
                    <a:pt x="0" y="1"/>
                    <a:pt x="1" y="0"/>
                    <a:pt x="2" y="0"/>
                  </a:cubicBezTo>
                  <a:cubicBezTo>
                    <a:pt x="7" y="0"/>
                    <a:pt x="7" y="0"/>
                    <a:pt x="7" y="0"/>
                  </a:cubicBezTo>
                  <a:cubicBezTo>
                    <a:pt x="8" y="0"/>
                    <a:pt x="9" y="1"/>
                    <a:pt x="9" y="2"/>
                  </a:cubicBezTo>
                  <a:lnTo>
                    <a:pt x="9" y="7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74"/>
            <p:cNvSpPr>
              <a:spLocks/>
            </p:cNvSpPr>
            <p:nvPr/>
          </p:nvSpPr>
          <p:spPr bwMode="auto">
            <a:xfrm>
              <a:off x="-1252538" y="2673351"/>
              <a:ext cx="109538" cy="107950"/>
            </a:xfrm>
            <a:custGeom>
              <a:avLst/>
              <a:gdLst/>
              <a:ahLst/>
              <a:cxnLst>
                <a:cxn ang="0">
                  <a:pos x="7" y="72"/>
                </a:cxn>
                <a:cxn ang="0">
                  <a:pos x="4" y="72"/>
                </a:cxn>
                <a:cxn ang="0">
                  <a:pos x="1" y="69"/>
                </a:cxn>
                <a:cxn ang="0">
                  <a:pos x="0" y="66"/>
                </a:cxn>
                <a:cxn ang="0">
                  <a:pos x="65" y="1"/>
                </a:cxn>
                <a:cxn ang="0">
                  <a:pos x="68" y="1"/>
                </a:cxn>
                <a:cxn ang="0">
                  <a:pos x="71" y="5"/>
                </a:cxn>
                <a:cxn ang="0">
                  <a:pos x="72" y="7"/>
                </a:cxn>
                <a:cxn ang="0">
                  <a:pos x="7" y="72"/>
                </a:cxn>
              </a:cxnLst>
              <a:rect l="0" t="0" r="r" b="b"/>
              <a:pathLst>
                <a:path w="73" h="73">
                  <a:moveTo>
                    <a:pt x="7" y="72"/>
                  </a:moveTo>
                  <a:cubicBezTo>
                    <a:pt x="6" y="73"/>
                    <a:pt x="5" y="73"/>
                    <a:pt x="4" y="72"/>
                  </a:cubicBezTo>
                  <a:cubicBezTo>
                    <a:pt x="1" y="69"/>
                    <a:pt x="1" y="69"/>
                    <a:pt x="1" y="69"/>
                  </a:cubicBezTo>
                  <a:cubicBezTo>
                    <a:pt x="0" y="68"/>
                    <a:pt x="0" y="66"/>
                    <a:pt x="0" y="66"/>
                  </a:cubicBezTo>
                  <a:cubicBezTo>
                    <a:pt x="65" y="1"/>
                    <a:pt x="65" y="1"/>
                    <a:pt x="65" y="1"/>
                  </a:cubicBezTo>
                  <a:cubicBezTo>
                    <a:pt x="66" y="0"/>
                    <a:pt x="67" y="0"/>
                    <a:pt x="68" y="1"/>
                  </a:cubicBezTo>
                  <a:cubicBezTo>
                    <a:pt x="71" y="5"/>
                    <a:pt x="71" y="5"/>
                    <a:pt x="71" y="5"/>
                  </a:cubicBezTo>
                  <a:cubicBezTo>
                    <a:pt x="72" y="6"/>
                    <a:pt x="73" y="7"/>
                    <a:pt x="72" y="7"/>
                  </a:cubicBezTo>
                  <a:lnTo>
                    <a:pt x="7" y="7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75"/>
            <p:cNvSpPr>
              <a:spLocks/>
            </p:cNvSpPr>
            <p:nvPr/>
          </p:nvSpPr>
          <p:spPr bwMode="auto">
            <a:xfrm>
              <a:off x="-1155700" y="2673351"/>
              <a:ext cx="109538" cy="107950"/>
            </a:xfrm>
            <a:custGeom>
              <a:avLst/>
              <a:gdLst/>
              <a:ahLst/>
              <a:cxnLst>
                <a:cxn ang="0">
                  <a:pos x="66" y="72"/>
                </a:cxn>
                <a:cxn ang="0">
                  <a:pos x="68" y="72"/>
                </a:cxn>
                <a:cxn ang="0">
                  <a:pos x="72" y="69"/>
                </a:cxn>
                <a:cxn ang="0">
                  <a:pos x="72" y="66"/>
                </a:cxn>
                <a:cxn ang="0">
                  <a:pos x="7" y="1"/>
                </a:cxn>
                <a:cxn ang="0">
                  <a:pos x="4" y="1"/>
                </a:cxn>
                <a:cxn ang="0">
                  <a:pos x="1" y="5"/>
                </a:cxn>
                <a:cxn ang="0">
                  <a:pos x="1" y="7"/>
                </a:cxn>
                <a:cxn ang="0">
                  <a:pos x="66" y="72"/>
                </a:cxn>
              </a:cxnLst>
              <a:rect l="0" t="0" r="r" b="b"/>
              <a:pathLst>
                <a:path w="73" h="73">
                  <a:moveTo>
                    <a:pt x="66" y="72"/>
                  </a:moveTo>
                  <a:cubicBezTo>
                    <a:pt x="66" y="73"/>
                    <a:pt x="67" y="73"/>
                    <a:pt x="68" y="72"/>
                  </a:cubicBezTo>
                  <a:cubicBezTo>
                    <a:pt x="72" y="69"/>
                    <a:pt x="72" y="69"/>
                    <a:pt x="72" y="69"/>
                  </a:cubicBezTo>
                  <a:cubicBezTo>
                    <a:pt x="73" y="68"/>
                    <a:pt x="73" y="66"/>
                    <a:pt x="72" y="66"/>
                  </a:cubicBezTo>
                  <a:cubicBezTo>
                    <a:pt x="7" y="1"/>
                    <a:pt x="7" y="1"/>
                    <a:pt x="7" y="1"/>
                  </a:cubicBezTo>
                  <a:cubicBezTo>
                    <a:pt x="7" y="0"/>
                    <a:pt x="5" y="0"/>
                    <a:pt x="4" y="1"/>
                  </a:cubicBezTo>
                  <a:cubicBezTo>
                    <a:pt x="1" y="5"/>
                    <a:pt x="1" y="5"/>
                    <a:pt x="1" y="5"/>
                  </a:cubicBezTo>
                  <a:cubicBezTo>
                    <a:pt x="0" y="6"/>
                    <a:pt x="0" y="7"/>
                    <a:pt x="1" y="7"/>
                  </a:cubicBezTo>
                  <a:lnTo>
                    <a:pt x="66" y="7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76"/>
            <p:cNvSpPr>
              <a:spLocks/>
            </p:cNvSpPr>
            <p:nvPr/>
          </p:nvSpPr>
          <p:spPr bwMode="auto">
            <a:xfrm>
              <a:off x="-1204913" y="2662238"/>
              <a:ext cx="111125" cy="14288"/>
            </a:xfrm>
            <a:custGeom>
              <a:avLst/>
              <a:gdLst/>
              <a:ahLst/>
              <a:cxnLst>
                <a:cxn ang="0">
                  <a:pos x="1" y="9"/>
                </a:cxn>
                <a:cxn ang="0">
                  <a:pos x="0" y="7"/>
                </a:cxn>
                <a:cxn ang="0">
                  <a:pos x="0" y="2"/>
                </a:cxn>
                <a:cxn ang="0">
                  <a:pos x="1" y="0"/>
                </a:cxn>
                <a:cxn ang="0">
                  <a:pos x="74" y="0"/>
                </a:cxn>
                <a:cxn ang="0">
                  <a:pos x="75" y="2"/>
                </a:cxn>
                <a:cxn ang="0">
                  <a:pos x="75" y="7"/>
                </a:cxn>
                <a:cxn ang="0">
                  <a:pos x="74" y="9"/>
                </a:cxn>
                <a:cxn ang="0">
                  <a:pos x="1" y="9"/>
                </a:cxn>
              </a:cxnLst>
              <a:rect l="0" t="0" r="r" b="b"/>
              <a:pathLst>
                <a:path w="75" h="9">
                  <a:moveTo>
                    <a:pt x="1" y="9"/>
                  </a:moveTo>
                  <a:cubicBezTo>
                    <a:pt x="1" y="9"/>
                    <a:pt x="0" y="8"/>
                    <a:pt x="0" y="7"/>
                  </a:cubicBezTo>
                  <a:cubicBezTo>
                    <a:pt x="0" y="2"/>
                    <a:pt x="0" y="2"/>
                    <a:pt x="0" y="2"/>
                  </a:cubicBezTo>
                  <a:cubicBezTo>
                    <a:pt x="0" y="1"/>
                    <a:pt x="1" y="0"/>
                    <a:pt x="1" y="0"/>
                  </a:cubicBezTo>
                  <a:cubicBezTo>
                    <a:pt x="74" y="0"/>
                    <a:pt x="74" y="0"/>
                    <a:pt x="74" y="0"/>
                  </a:cubicBezTo>
                  <a:cubicBezTo>
                    <a:pt x="75" y="0"/>
                    <a:pt x="75" y="1"/>
                    <a:pt x="75" y="2"/>
                  </a:cubicBezTo>
                  <a:cubicBezTo>
                    <a:pt x="75" y="7"/>
                    <a:pt x="75" y="7"/>
                    <a:pt x="75" y="7"/>
                  </a:cubicBezTo>
                  <a:cubicBezTo>
                    <a:pt x="75" y="8"/>
                    <a:pt x="75" y="9"/>
                    <a:pt x="74" y="9"/>
                  </a:cubicBezTo>
                  <a:lnTo>
                    <a:pt x="1" y="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9" name="TextBox 28"/>
          <p:cNvSpPr txBox="1"/>
          <p:nvPr/>
        </p:nvSpPr>
        <p:spPr>
          <a:xfrm>
            <a:off x="5348734" y="5888909"/>
            <a:ext cx="1465762" cy="215444"/>
          </a:xfrm>
          <a:prstGeom prst="rect">
            <a:avLst/>
          </a:prstGeom>
          <a:noFill/>
        </p:spPr>
        <p:txBody>
          <a:bodyPr wrap="square" lIns="0" tIns="0" rIns="0" bIns="0" rtlCol="0">
            <a:spAutoFit/>
          </a:bodyPr>
          <a:lstStyle/>
          <a:p>
            <a:pPr algn="ctr"/>
            <a:r>
              <a:rPr lang="en-GB" sz="1400" b="1" dirty="0" smtClean="0">
                <a:solidFill>
                  <a:schemeClr val="bg2"/>
                </a:solidFill>
                <a:latin typeface="Arial" panose="020B0604020202020204" pitchFamily="34" charset="0"/>
                <a:cs typeface="Arial" panose="020B0604020202020204" pitchFamily="34" charset="0"/>
              </a:rPr>
              <a:t>ETHNOGRAPHY</a:t>
            </a:r>
          </a:p>
        </p:txBody>
      </p:sp>
      <p:sp>
        <p:nvSpPr>
          <p:cNvPr id="163" name="Freeform 214"/>
          <p:cNvSpPr>
            <a:spLocks noEditPoints="1"/>
          </p:cNvSpPr>
          <p:nvPr/>
        </p:nvSpPr>
        <p:spPr bwMode="auto">
          <a:xfrm>
            <a:off x="3604922" y="1661366"/>
            <a:ext cx="376021" cy="460838"/>
          </a:xfrm>
          <a:custGeom>
            <a:avLst/>
            <a:gdLst/>
            <a:ahLst/>
            <a:cxnLst>
              <a:cxn ang="0">
                <a:pos x="316" y="295"/>
              </a:cxn>
              <a:cxn ang="0">
                <a:pos x="130" y="295"/>
              </a:cxn>
              <a:cxn ang="0">
                <a:pos x="124" y="225"/>
              </a:cxn>
              <a:cxn ang="0">
                <a:pos x="0" y="164"/>
              </a:cxn>
              <a:cxn ang="0">
                <a:pos x="128" y="105"/>
              </a:cxn>
              <a:cxn ang="0">
                <a:pos x="142" y="59"/>
              </a:cxn>
              <a:cxn ang="0">
                <a:pos x="263" y="59"/>
              </a:cxn>
              <a:cxn ang="0">
                <a:pos x="168" y="107"/>
              </a:cxn>
              <a:cxn ang="0">
                <a:pos x="156" y="164"/>
              </a:cxn>
              <a:cxn ang="0">
                <a:pos x="165" y="224"/>
              </a:cxn>
              <a:cxn ang="0">
                <a:pos x="78" y="108"/>
              </a:cxn>
              <a:cxn ang="0">
                <a:pos x="78" y="219"/>
              </a:cxn>
              <a:cxn ang="0">
                <a:pos x="78" y="108"/>
              </a:cxn>
              <a:cxn ang="0">
                <a:pos x="161" y="59"/>
              </a:cxn>
              <a:cxn ang="0">
                <a:pos x="244" y="59"/>
              </a:cxn>
              <a:cxn ang="0">
                <a:pos x="223" y="232"/>
              </a:cxn>
              <a:cxn ang="0">
                <a:pos x="223" y="360"/>
              </a:cxn>
              <a:cxn ang="0">
                <a:pos x="223" y="232"/>
              </a:cxn>
              <a:cxn ang="0">
                <a:pos x="244" y="288"/>
              </a:cxn>
              <a:cxn ang="0">
                <a:pos x="247" y="277"/>
              </a:cxn>
              <a:cxn ang="0">
                <a:pos x="223" y="248"/>
              </a:cxn>
              <a:cxn ang="0">
                <a:pos x="199" y="277"/>
              </a:cxn>
              <a:cxn ang="0">
                <a:pos x="203" y="288"/>
              </a:cxn>
              <a:cxn ang="0">
                <a:pos x="218" y="308"/>
              </a:cxn>
              <a:cxn ang="0">
                <a:pos x="237" y="301"/>
              </a:cxn>
              <a:cxn ang="0">
                <a:pos x="223" y="354"/>
              </a:cxn>
              <a:cxn ang="0">
                <a:pos x="175" y="322"/>
              </a:cxn>
              <a:cxn ang="0">
                <a:pos x="216" y="315"/>
              </a:cxn>
              <a:cxn ang="0">
                <a:pos x="239" y="306"/>
              </a:cxn>
              <a:cxn ang="0">
                <a:pos x="274" y="326"/>
              </a:cxn>
              <a:cxn ang="0">
                <a:pos x="95" y="158"/>
              </a:cxn>
              <a:cxn ang="0">
                <a:pos x="98" y="148"/>
              </a:cxn>
              <a:cxn ang="0">
                <a:pos x="78" y="123"/>
              </a:cxn>
              <a:cxn ang="0">
                <a:pos x="57" y="148"/>
              </a:cxn>
              <a:cxn ang="0">
                <a:pos x="60" y="158"/>
              </a:cxn>
              <a:cxn ang="0">
                <a:pos x="73" y="175"/>
              </a:cxn>
              <a:cxn ang="0">
                <a:pos x="89" y="169"/>
              </a:cxn>
              <a:cxn ang="0">
                <a:pos x="78" y="213"/>
              </a:cxn>
              <a:cxn ang="0">
                <a:pos x="37" y="186"/>
              </a:cxn>
              <a:cxn ang="0">
                <a:pos x="72" y="179"/>
              </a:cxn>
              <a:cxn ang="0">
                <a:pos x="92" y="173"/>
              </a:cxn>
              <a:cxn ang="0">
                <a:pos x="120" y="189"/>
              </a:cxn>
              <a:cxn ang="0">
                <a:pos x="216" y="55"/>
              </a:cxn>
              <a:cxn ang="0">
                <a:pos x="217" y="47"/>
              </a:cxn>
              <a:cxn ang="0">
                <a:pos x="203" y="29"/>
              </a:cxn>
              <a:cxn ang="0">
                <a:pos x="188" y="47"/>
              </a:cxn>
              <a:cxn ang="0">
                <a:pos x="189" y="55"/>
              </a:cxn>
              <a:cxn ang="0">
                <a:pos x="199" y="67"/>
              </a:cxn>
              <a:cxn ang="0">
                <a:pos x="211" y="63"/>
              </a:cxn>
              <a:cxn ang="0">
                <a:pos x="203" y="95"/>
              </a:cxn>
              <a:cxn ang="0">
                <a:pos x="172" y="75"/>
              </a:cxn>
              <a:cxn ang="0">
                <a:pos x="198" y="71"/>
              </a:cxn>
              <a:cxn ang="0">
                <a:pos x="214" y="66"/>
              </a:cxn>
              <a:cxn ang="0">
                <a:pos x="234" y="78"/>
              </a:cxn>
            </a:cxnLst>
            <a:rect l="0" t="0" r="r" b="b"/>
            <a:pathLst>
              <a:path w="316" h="387">
                <a:moveTo>
                  <a:pt x="223" y="204"/>
                </a:moveTo>
                <a:cubicBezTo>
                  <a:pt x="274" y="204"/>
                  <a:pt x="316" y="245"/>
                  <a:pt x="316" y="295"/>
                </a:cubicBezTo>
                <a:cubicBezTo>
                  <a:pt x="316" y="347"/>
                  <a:pt x="274" y="387"/>
                  <a:pt x="223" y="387"/>
                </a:cubicBezTo>
                <a:cubicBezTo>
                  <a:pt x="171" y="387"/>
                  <a:pt x="130" y="347"/>
                  <a:pt x="130" y="295"/>
                </a:cubicBezTo>
                <a:cubicBezTo>
                  <a:pt x="130" y="277"/>
                  <a:pt x="136" y="259"/>
                  <a:pt x="146" y="244"/>
                </a:cubicBezTo>
                <a:cubicBezTo>
                  <a:pt x="124" y="225"/>
                  <a:pt x="124" y="225"/>
                  <a:pt x="124" y="225"/>
                </a:cubicBezTo>
                <a:cubicBezTo>
                  <a:pt x="111" y="234"/>
                  <a:pt x="96" y="240"/>
                  <a:pt x="78" y="240"/>
                </a:cubicBezTo>
                <a:cubicBezTo>
                  <a:pt x="34" y="240"/>
                  <a:pt x="0" y="206"/>
                  <a:pt x="0" y="164"/>
                </a:cubicBezTo>
                <a:cubicBezTo>
                  <a:pt x="0" y="122"/>
                  <a:pt x="34" y="86"/>
                  <a:pt x="78" y="86"/>
                </a:cubicBezTo>
                <a:cubicBezTo>
                  <a:pt x="97" y="86"/>
                  <a:pt x="114" y="94"/>
                  <a:pt x="128" y="105"/>
                </a:cubicBezTo>
                <a:cubicBezTo>
                  <a:pt x="149" y="88"/>
                  <a:pt x="149" y="88"/>
                  <a:pt x="149" y="88"/>
                </a:cubicBezTo>
                <a:cubicBezTo>
                  <a:pt x="145" y="79"/>
                  <a:pt x="142" y="69"/>
                  <a:pt x="142" y="59"/>
                </a:cubicBezTo>
                <a:cubicBezTo>
                  <a:pt x="142" y="26"/>
                  <a:pt x="169" y="0"/>
                  <a:pt x="203" y="0"/>
                </a:cubicBezTo>
                <a:cubicBezTo>
                  <a:pt x="236" y="0"/>
                  <a:pt x="263" y="26"/>
                  <a:pt x="263" y="59"/>
                </a:cubicBezTo>
                <a:cubicBezTo>
                  <a:pt x="263" y="92"/>
                  <a:pt x="236" y="118"/>
                  <a:pt x="203" y="118"/>
                </a:cubicBezTo>
                <a:cubicBezTo>
                  <a:pt x="189" y="118"/>
                  <a:pt x="178" y="114"/>
                  <a:pt x="168" y="107"/>
                </a:cubicBezTo>
                <a:cubicBezTo>
                  <a:pt x="146" y="126"/>
                  <a:pt x="146" y="126"/>
                  <a:pt x="146" y="126"/>
                </a:cubicBezTo>
                <a:cubicBezTo>
                  <a:pt x="152" y="137"/>
                  <a:pt x="156" y="150"/>
                  <a:pt x="156" y="164"/>
                </a:cubicBezTo>
                <a:cubicBezTo>
                  <a:pt x="156" y="178"/>
                  <a:pt x="151" y="192"/>
                  <a:pt x="144" y="204"/>
                </a:cubicBezTo>
                <a:cubicBezTo>
                  <a:pt x="165" y="224"/>
                  <a:pt x="165" y="224"/>
                  <a:pt x="165" y="224"/>
                </a:cubicBezTo>
                <a:cubicBezTo>
                  <a:pt x="181" y="212"/>
                  <a:pt x="201" y="204"/>
                  <a:pt x="223" y="204"/>
                </a:cubicBezTo>
                <a:close/>
                <a:moveTo>
                  <a:pt x="78" y="108"/>
                </a:moveTo>
                <a:cubicBezTo>
                  <a:pt x="47" y="108"/>
                  <a:pt x="22" y="133"/>
                  <a:pt x="22" y="164"/>
                </a:cubicBezTo>
                <a:cubicBezTo>
                  <a:pt x="22" y="193"/>
                  <a:pt x="47" y="219"/>
                  <a:pt x="78" y="219"/>
                </a:cubicBezTo>
                <a:cubicBezTo>
                  <a:pt x="108" y="219"/>
                  <a:pt x="134" y="193"/>
                  <a:pt x="134" y="164"/>
                </a:cubicBezTo>
                <a:cubicBezTo>
                  <a:pt x="134" y="133"/>
                  <a:pt x="108" y="108"/>
                  <a:pt x="78" y="108"/>
                </a:cubicBezTo>
                <a:close/>
                <a:moveTo>
                  <a:pt x="203" y="19"/>
                </a:moveTo>
                <a:cubicBezTo>
                  <a:pt x="179" y="19"/>
                  <a:pt x="161" y="36"/>
                  <a:pt x="161" y="59"/>
                </a:cubicBezTo>
                <a:cubicBezTo>
                  <a:pt x="161" y="81"/>
                  <a:pt x="179" y="100"/>
                  <a:pt x="203" y="100"/>
                </a:cubicBezTo>
                <a:cubicBezTo>
                  <a:pt x="226" y="100"/>
                  <a:pt x="244" y="81"/>
                  <a:pt x="244" y="59"/>
                </a:cubicBezTo>
                <a:cubicBezTo>
                  <a:pt x="244" y="36"/>
                  <a:pt x="226" y="19"/>
                  <a:pt x="203" y="19"/>
                </a:cubicBezTo>
                <a:close/>
                <a:moveTo>
                  <a:pt x="223" y="232"/>
                </a:moveTo>
                <a:cubicBezTo>
                  <a:pt x="187" y="232"/>
                  <a:pt x="158" y="260"/>
                  <a:pt x="158" y="295"/>
                </a:cubicBezTo>
                <a:cubicBezTo>
                  <a:pt x="158" y="331"/>
                  <a:pt x="187" y="360"/>
                  <a:pt x="223" y="360"/>
                </a:cubicBezTo>
                <a:cubicBezTo>
                  <a:pt x="259" y="360"/>
                  <a:pt x="288" y="331"/>
                  <a:pt x="288" y="295"/>
                </a:cubicBezTo>
                <a:cubicBezTo>
                  <a:pt x="288" y="260"/>
                  <a:pt x="259" y="232"/>
                  <a:pt x="223" y="232"/>
                </a:cubicBezTo>
                <a:close/>
                <a:moveTo>
                  <a:pt x="237" y="301"/>
                </a:moveTo>
                <a:cubicBezTo>
                  <a:pt x="239" y="298"/>
                  <a:pt x="241" y="293"/>
                  <a:pt x="244" y="288"/>
                </a:cubicBezTo>
                <a:cubicBezTo>
                  <a:pt x="244" y="288"/>
                  <a:pt x="245" y="288"/>
                  <a:pt x="245" y="288"/>
                </a:cubicBezTo>
                <a:cubicBezTo>
                  <a:pt x="246" y="283"/>
                  <a:pt x="247" y="280"/>
                  <a:pt x="247" y="277"/>
                </a:cubicBezTo>
                <a:cubicBezTo>
                  <a:pt x="247" y="277"/>
                  <a:pt x="246" y="276"/>
                  <a:pt x="245" y="276"/>
                </a:cubicBezTo>
                <a:cubicBezTo>
                  <a:pt x="245" y="260"/>
                  <a:pt x="243" y="248"/>
                  <a:pt x="223" y="248"/>
                </a:cubicBezTo>
                <a:cubicBezTo>
                  <a:pt x="203" y="248"/>
                  <a:pt x="200" y="260"/>
                  <a:pt x="200" y="276"/>
                </a:cubicBezTo>
                <a:cubicBezTo>
                  <a:pt x="199" y="277"/>
                  <a:pt x="199" y="277"/>
                  <a:pt x="199" y="277"/>
                </a:cubicBezTo>
                <a:cubicBezTo>
                  <a:pt x="199" y="280"/>
                  <a:pt x="199" y="283"/>
                  <a:pt x="200" y="288"/>
                </a:cubicBezTo>
                <a:cubicBezTo>
                  <a:pt x="200" y="288"/>
                  <a:pt x="201" y="288"/>
                  <a:pt x="203" y="288"/>
                </a:cubicBezTo>
                <a:cubicBezTo>
                  <a:pt x="203" y="293"/>
                  <a:pt x="206" y="298"/>
                  <a:pt x="209" y="301"/>
                </a:cubicBezTo>
                <a:cubicBezTo>
                  <a:pt x="211" y="305"/>
                  <a:pt x="215" y="307"/>
                  <a:pt x="218" y="308"/>
                </a:cubicBezTo>
                <a:cubicBezTo>
                  <a:pt x="220" y="309"/>
                  <a:pt x="226" y="309"/>
                  <a:pt x="228" y="308"/>
                </a:cubicBezTo>
                <a:cubicBezTo>
                  <a:pt x="231" y="307"/>
                  <a:pt x="234" y="305"/>
                  <a:pt x="237" y="301"/>
                </a:cubicBezTo>
                <a:close/>
                <a:moveTo>
                  <a:pt x="274" y="326"/>
                </a:moveTo>
                <a:cubicBezTo>
                  <a:pt x="263" y="342"/>
                  <a:pt x="244" y="354"/>
                  <a:pt x="223" y="354"/>
                </a:cubicBezTo>
                <a:cubicBezTo>
                  <a:pt x="201" y="354"/>
                  <a:pt x="182" y="342"/>
                  <a:pt x="172" y="326"/>
                </a:cubicBezTo>
                <a:cubicBezTo>
                  <a:pt x="174" y="325"/>
                  <a:pt x="174" y="324"/>
                  <a:pt x="175" y="322"/>
                </a:cubicBezTo>
                <a:cubicBezTo>
                  <a:pt x="186" y="309"/>
                  <a:pt x="197" y="314"/>
                  <a:pt x="206" y="306"/>
                </a:cubicBezTo>
                <a:cubicBezTo>
                  <a:pt x="209" y="310"/>
                  <a:pt x="213" y="314"/>
                  <a:pt x="216" y="315"/>
                </a:cubicBezTo>
                <a:cubicBezTo>
                  <a:pt x="219" y="316"/>
                  <a:pt x="226" y="316"/>
                  <a:pt x="229" y="315"/>
                </a:cubicBezTo>
                <a:cubicBezTo>
                  <a:pt x="234" y="314"/>
                  <a:pt x="237" y="310"/>
                  <a:pt x="239" y="306"/>
                </a:cubicBezTo>
                <a:cubicBezTo>
                  <a:pt x="249" y="314"/>
                  <a:pt x="260" y="309"/>
                  <a:pt x="271" y="322"/>
                </a:cubicBezTo>
                <a:cubicBezTo>
                  <a:pt x="272" y="324"/>
                  <a:pt x="272" y="325"/>
                  <a:pt x="274" y="326"/>
                </a:cubicBezTo>
                <a:close/>
                <a:moveTo>
                  <a:pt x="89" y="169"/>
                </a:moveTo>
                <a:cubicBezTo>
                  <a:pt x="92" y="165"/>
                  <a:pt x="93" y="161"/>
                  <a:pt x="95" y="158"/>
                </a:cubicBezTo>
                <a:cubicBezTo>
                  <a:pt x="96" y="158"/>
                  <a:pt x="97" y="158"/>
                  <a:pt x="97" y="156"/>
                </a:cubicBezTo>
                <a:cubicBezTo>
                  <a:pt x="98" y="153"/>
                  <a:pt x="98" y="150"/>
                  <a:pt x="98" y="148"/>
                </a:cubicBezTo>
                <a:cubicBezTo>
                  <a:pt x="98" y="147"/>
                  <a:pt x="97" y="145"/>
                  <a:pt x="97" y="145"/>
                </a:cubicBezTo>
                <a:cubicBezTo>
                  <a:pt x="97" y="133"/>
                  <a:pt x="95" y="123"/>
                  <a:pt x="78" y="123"/>
                </a:cubicBezTo>
                <a:cubicBezTo>
                  <a:pt x="61" y="123"/>
                  <a:pt x="59" y="133"/>
                  <a:pt x="59" y="145"/>
                </a:cubicBezTo>
                <a:cubicBezTo>
                  <a:pt x="58" y="145"/>
                  <a:pt x="57" y="147"/>
                  <a:pt x="57" y="148"/>
                </a:cubicBezTo>
                <a:cubicBezTo>
                  <a:pt x="58" y="150"/>
                  <a:pt x="58" y="153"/>
                  <a:pt x="59" y="156"/>
                </a:cubicBezTo>
                <a:cubicBezTo>
                  <a:pt x="59" y="158"/>
                  <a:pt x="59" y="158"/>
                  <a:pt x="60" y="158"/>
                </a:cubicBezTo>
                <a:cubicBezTo>
                  <a:pt x="61" y="161"/>
                  <a:pt x="63" y="165"/>
                  <a:pt x="65" y="169"/>
                </a:cubicBezTo>
                <a:cubicBezTo>
                  <a:pt x="68" y="172"/>
                  <a:pt x="70" y="174"/>
                  <a:pt x="73" y="175"/>
                </a:cubicBezTo>
                <a:cubicBezTo>
                  <a:pt x="76" y="175"/>
                  <a:pt x="80" y="175"/>
                  <a:pt x="82" y="175"/>
                </a:cubicBezTo>
                <a:cubicBezTo>
                  <a:pt x="85" y="174"/>
                  <a:pt x="87" y="172"/>
                  <a:pt x="89" y="169"/>
                </a:cubicBezTo>
                <a:close/>
                <a:moveTo>
                  <a:pt x="120" y="189"/>
                </a:moveTo>
                <a:cubicBezTo>
                  <a:pt x="111" y="203"/>
                  <a:pt x="96" y="213"/>
                  <a:pt x="78" y="213"/>
                </a:cubicBezTo>
                <a:cubicBezTo>
                  <a:pt x="59" y="213"/>
                  <a:pt x="43" y="203"/>
                  <a:pt x="34" y="189"/>
                </a:cubicBezTo>
                <a:cubicBezTo>
                  <a:pt x="35" y="188"/>
                  <a:pt x="35" y="187"/>
                  <a:pt x="37" y="186"/>
                </a:cubicBezTo>
                <a:cubicBezTo>
                  <a:pt x="45" y="175"/>
                  <a:pt x="55" y="179"/>
                  <a:pt x="63" y="173"/>
                </a:cubicBezTo>
                <a:cubicBezTo>
                  <a:pt x="65" y="176"/>
                  <a:pt x="68" y="178"/>
                  <a:pt x="72" y="179"/>
                </a:cubicBezTo>
                <a:cubicBezTo>
                  <a:pt x="75" y="181"/>
                  <a:pt x="80" y="181"/>
                  <a:pt x="83" y="179"/>
                </a:cubicBezTo>
                <a:cubicBezTo>
                  <a:pt x="87" y="178"/>
                  <a:pt x="90" y="176"/>
                  <a:pt x="92" y="173"/>
                </a:cubicBezTo>
                <a:cubicBezTo>
                  <a:pt x="100" y="178"/>
                  <a:pt x="109" y="175"/>
                  <a:pt x="118" y="186"/>
                </a:cubicBezTo>
                <a:cubicBezTo>
                  <a:pt x="119" y="187"/>
                  <a:pt x="120" y="188"/>
                  <a:pt x="120" y="189"/>
                </a:cubicBezTo>
                <a:close/>
                <a:moveTo>
                  <a:pt x="211" y="63"/>
                </a:moveTo>
                <a:cubicBezTo>
                  <a:pt x="213" y="59"/>
                  <a:pt x="215" y="57"/>
                  <a:pt x="216" y="55"/>
                </a:cubicBezTo>
                <a:cubicBezTo>
                  <a:pt x="216" y="55"/>
                  <a:pt x="216" y="54"/>
                  <a:pt x="217" y="54"/>
                </a:cubicBezTo>
                <a:cubicBezTo>
                  <a:pt x="217" y="50"/>
                  <a:pt x="217" y="48"/>
                  <a:pt x="217" y="47"/>
                </a:cubicBezTo>
                <a:cubicBezTo>
                  <a:pt x="217" y="46"/>
                  <a:pt x="217" y="46"/>
                  <a:pt x="217" y="46"/>
                </a:cubicBezTo>
                <a:cubicBezTo>
                  <a:pt x="217" y="37"/>
                  <a:pt x="215" y="29"/>
                  <a:pt x="203" y="29"/>
                </a:cubicBezTo>
                <a:cubicBezTo>
                  <a:pt x="190" y="29"/>
                  <a:pt x="188" y="37"/>
                  <a:pt x="188" y="46"/>
                </a:cubicBezTo>
                <a:cubicBezTo>
                  <a:pt x="188" y="46"/>
                  <a:pt x="188" y="46"/>
                  <a:pt x="188" y="47"/>
                </a:cubicBezTo>
                <a:cubicBezTo>
                  <a:pt x="188" y="48"/>
                  <a:pt x="188" y="50"/>
                  <a:pt x="188" y="54"/>
                </a:cubicBezTo>
                <a:cubicBezTo>
                  <a:pt x="189" y="54"/>
                  <a:pt x="189" y="55"/>
                  <a:pt x="189" y="55"/>
                </a:cubicBezTo>
                <a:cubicBezTo>
                  <a:pt x="190" y="57"/>
                  <a:pt x="192" y="59"/>
                  <a:pt x="193" y="63"/>
                </a:cubicBezTo>
                <a:cubicBezTo>
                  <a:pt x="196" y="64"/>
                  <a:pt x="197" y="66"/>
                  <a:pt x="199" y="67"/>
                </a:cubicBezTo>
                <a:cubicBezTo>
                  <a:pt x="200" y="68"/>
                  <a:pt x="205" y="68"/>
                  <a:pt x="206" y="67"/>
                </a:cubicBezTo>
                <a:cubicBezTo>
                  <a:pt x="208" y="66"/>
                  <a:pt x="209" y="64"/>
                  <a:pt x="211" y="63"/>
                </a:cubicBezTo>
                <a:close/>
                <a:moveTo>
                  <a:pt x="234" y="78"/>
                </a:moveTo>
                <a:cubicBezTo>
                  <a:pt x="227" y="89"/>
                  <a:pt x="216" y="95"/>
                  <a:pt x="203" y="95"/>
                </a:cubicBezTo>
                <a:cubicBezTo>
                  <a:pt x="189" y="95"/>
                  <a:pt x="178" y="89"/>
                  <a:pt x="171" y="78"/>
                </a:cubicBezTo>
                <a:cubicBezTo>
                  <a:pt x="171" y="77"/>
                  <a:pt x="172" y="77"/>
                  <a:pt x="172" y="75"/>
                </a:cubicBezTo>
                <a:cubicBezTo>
                  <a:pt x="179" y="67"/>
                  <a:pt x="186" y="70"/>
                  <a:pt x="192" y="66"/>
                </a:cubicBezTo>
                <a:cubicBezTo>
                  <a:pt x="193" y="68"/>
                  <a:pt x="196" y="70"/>
                  <a:pt x="198" y="71"/>
                </a:cubicBezTo>
                <a:cubicBezTo>
                  <a:pt x="200" y="71"/>
                  <a:pt x="205" y="71"/>
                  <a:pt x="207" y="71"/>
                </a:cubicBezTo>
                <a:cubicBezTo>
                  <a:pt x="209" y="70"/>
                  <a:pt x="211" y="68"/>
                  <a:pt x="214" y="66"/>
                </a:cubicBezTo>
                <a:cubicBezTo>
                  <a:pt x="219" y="70"/>
                  <a:pt x="226" y="68"/>
                  <a:pt x="233" y="75"/>
                </a:cubicBezTo>
                <a:cubicBezTo>
                  <a:pt x="233" y="77"/>
                  <a:pt x="234" y="77"/>
                  <a:pt x="234" y="7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Rectangle 1"/>
          <p:cNvSpPr/>
          <p:nvPr/>
        </p:nvSpPr>
        <p:spPr>
          <a:xfrm>
            <a:off x="107504" y="169476"/>
            <a:ext cx="5806398" cy="461665"/>
          </a:xfrm>
          <a:prstGeom prst="rect">
            <a:avLst/>
          </a:prstGeom>
        </p:spPr>
        <p:txBody>
          <a:bodyPr wrap="none">
            <a:spAutoFit/>
          </a:bodyPr>
          <a:lstStyle/>
          <a:p>
            <a:pPr>
              <a:defRPr/>
            </a:pPr>
            <a:r>
              <a:rPr lang="en-GB" sz="2400" b="1" dirty="0" smtClean="0">
                <a:solidFill>
                  <a:schemeClr val="bg1"/>
                </a:solidFill>
              </a:rPr>
              <a:t>Has been quite </a:t>
            </a:r>
            <a:r>
              <a:rPr lang="en-GB" sz="2400" b="1" dirty="0">
                <a:solidFill>
                  <a:schemeClr val="bg1"/>
                </a:solidFill>
              </a:rPr>
              <a:t>a traditional industry…</a:t>
            </a:r>
          </a:p>
        </p:txBody>
      </p:sp>
      <p:grpSp>
        <p:nvGrpSpPr>
          <p:cNvPr id="135" name="Group 134"/>
          <p:cNvGrpSpPr>
            <a:grpSpLocks noChangeAspect="1"/>
          </p:cNvGrpSpPr>
          <p:nvPr/>
        </p:nvGrpSpPr>
        <p:grpSpPr>
          <a:xfrm>
            <a:off x="3556641" y="1212504"/>
            <a:ext cx="1300011" cy="1202525"/>
            <a:chOff x="7983170" y="-449893"/>
            <a:chExt cx="976409" cy="903189"/>
          </a:xfrm>
        </p:grpSpPr>
        <p:sp>
          <p:nvSpPr>
            <p:cNvPr id="136" name="Freeform 12"/>
            <p:cNvSpPr>
              <a:spLocks/>
            </p:cNvSpPr>
            <p:nvPr/>
          </p:nvSpPr>
          <p:spPr bwMode="auto">
            <a:xfrm>
              <a:off x="7983170" y="-449893"/>
              <a:ext cx="976409" cy="903189"/>
            </a:xfrm>
            <a:custGeom>
              <a:avLst/>
              <a:gdLst/>
              <a:ahLst/>
              <a:cxnLst>
                <a:cxn ang="0">
                  <a:pos x="453" y="431"/>
                </a:cxn>
                <a:cxn ang="0">
                  <a:pos x="431" y="453"/>
                </a:cxn>
                <a:cxn ang="0">
                  <a:pos x="21" y="453"/>
                </a:cxn>
                <a:cxn ang="0">
                  <a:pos x="0" y="431"/>
                </a:cxn>
                <a:cxn ang="0">
                  <a:pos x="0" y="21"/>
                </a:cxn>
                <a:cxn ang="0">
                  <a:pos x="21" y="0"/>
                </a:cxn>
                <a:cxn ang="0">
                  <a:pos x="431" y="0"/>
                </a:cxn>
                <a:cxn ang="0">
                  <a:pos x="453" y="21"/>
                </a:cxn>
                <a:cxn ang="0">
                  <a:pos x="453" y="431"/>
                </a:cxn>
              </a:cxnLst>
              <a:rect l="0" t="0" r="r" b="b"/>
              <a:pathLst>
                <a:path w="453" h="453">
                  <a:moveTo>
                    <a:pt x="453" y="431"/>
                  </a:moveTo>
                  <a:cubicBezTo>
                    <a:pt x="453" y="443"/>
                    <a:pt x="443" y="453"/>
                    <a:pt x="431" y="453"/>
                  </a:cubicBezTo>
                  <a:cubicBezTo>
                    <a:pt x="21" y="453"/>
                    <a:pt x="21" y="453"/>
                    <a:pt x="21" y="453"/>
                  </a:cubicBezTo>
                  <a:cubicBezTo>
                    <a:pt x="9" y="453"/>
                    <a:pt x="0" y="443"/>
                    <a:pt x="0" y="431"/>
                  </a:cubicBezTo>
                  <a:cubicBezTo>
                    <a:pt x="0" y="21"/>
                    <a:pt x="0" y="21"/>
                    <a:pt x="0" y="21"/>
                  </a:cubicBezTo>
                  <a:cubicBezTo>
                    <a:pt x="0" y="9"/>
                    <a:pt x="9" y="0"/>
                    <a:pt x="21" y="0"/>
                  </a:cubicBezTo>
                  <a:cubicBezTo>
                    <a:pt x="431" y="0"/>
                    <a:pt x="431" y="0"/>
                    <a:pt x="431" y="0"/>
                  </a:cubicBezTo>
                  <a:cubicBezTo>
                    <a:pt x="443" y="0"/>
                    <a:pt x="453" y="9"/>
                    <a:pt x="453" y="21"/>
                  </a:cubicBezTo>
                  <a:lnTo>
                    <a:pt x="453" y="431"/>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7" name="Freeform 13"/>
            <p:cNvSpPr>
              <a:spLocks noEditPoints="1"/>
            </p:cNvSpPr>
            <p:nvPr/>
          </p:nvSpPr>
          <p:spPr bwMode="auto">
            <a:xfrm>
              <a:off x="8552539" y="-301482"/>
              <a:ext cx="358725" cy="535970"/>
            </a:xfrm>
            <a:custGeom>
              <a:avLst/>
              <a:gdLst/>
              <a:ahLst/>
              <a:cxnLst>
                <a:cxn ang="0">
                  <a:pos x="127" y="115"/>
                </a:cxn>
                <a:cxn ang="0">
                  <a:pos x="135" y="99"/>
                </a:cxn>
                <a:cxn ang="0">
                  <a:pos x="138" y="97"/>
                </a:cxn>
                <a:cxn ang="0">
                  <a:pos x="139" y="83"/>
                </a:cxn>
                <a:cxn ang="0">
                  <a:pos x="137" y="80"/>
                </a:cxn>
                <a:cxn ang="0">
                  <a:pos x="107" y="44"/>
                </a:cxn>
                <a:cxn ang="0">
                  <a:pos x="78" y="80"/>
                </a:cxn>
                <a:cxn ang="0">
                  <a:pos x="75" y="83"/>
                </a:cxn>
                <a:cxn ang="0">
                  <a:pos x="77" y="97"/>
                </a:cxn>
                <a:cxn ang="0">
                  <a:pos x="80" y="99"/>
                </a:cxn>
                <a:cxn ang="0">
                  <a:pos x="89" y="115"/>
                </a:cxn>
                <a:cxn ang="0">
                  <a:pos x="101" y="125"/>
                </a:cxn>
                <a:cxn ang="0">
                  <a:pos x="114" y="125"/>
                </a:cxn>
                <a:cxn ang="0">
                  <a:pos x="127" y="115"/>
                </a:cxn>
                <a:cxn ang="0">
                  <a:pos x="161" y="176"/>
                </a:cxn>
                <a:cxn ang="0">
                  <a:pos x="178" y="156"/>
                </a:cxn>
                <a:cxn ang="0">
                  <a:pos x="178" y="153"/>
                </a:cxn>
                <a:cxn ang="0">
                  <a:pos x="172" y="141"/>
                </a:cxn>
                <a:cxn ang="0">
                  <a:pos x="130" y="119"/>
                </a:cxn>
                <a:cxn ang="0">
                  <a:pos x="116" y="131"/>
                </a:cxn>
                <a:cxn ang="0">
                  <a:pos x="99" y="131"/>
                </a:cxn>
                <a:cxn ang="0">
                  <a:pos x="85" y="120"/>
                </a:cxn>
                <a:cxn ang="0">
                  <a:pos x="43" y="141"/>
                </a:cxn>
                <a:cxn ang="0">
                  <a:pos x="36" y="153"/>
                </a:cxn>
                <a:cxn ang="0">
                  <a:pos x="36" y="156"/>
                </a:cxn>
                <a:cxn ang="0">
                  <a:pos x="56" y="176"/>
                </a:cxn>
                <a:cxn ang="0">
                  <a:pos x="161" y="176"/>
                </a:cxn>
                <a:cxn ang="0">
                  <a:pos x="56" y="0"/>
                </a:cxn>
                <a:cxn ang="0">
                  <a:pos x="160" y="0"/>
                </a:cxn>
                <a:cxn ang="0">
                  <a:pos x="215" y="55"/>
                </a:cxn>
                <a:cxn ang="0">
                  <a:pos x="215" y="158"/>
                </a:cxn>
                <a:cxn ang="0">
                  <a:pos x="170" y="211"/>
                </a:cxn>
                <a:cxn ang="0">
                  <a:pos x="119" y="307"/>
                </a:cxn>
                <a:cxn ang="0">
                  <a:pos x="96" y="307"/>
                </a:cxn>
                <a:cxn ang="0">
                  <a:pos x="44" y="211"/>
                </a:cxn>
                <a:cxn ang="0">
                  <a:pos x="0" y="158"/>
                </a:cxn>
                <a:cxn ang="0">
                  <a:pos x="0" y="55"/>
                </a:cxn>
                <a:cxn ang="0">
                  <a:pos x="56" y="0"/>
                </a:cxn>
                <a:cxn ang="0">
                  <a:pos x="163" y="185"/>
                </a:cxn>
                <a:cxn ang="0">
                  <a:pos x="187" y="158"/>
                </a:cxn>
                <a:cxn ang="0">
                  <a:pos x="187" y="55"/>
                </a:cxn>
                <a:cxn ang="0">
                  <a:pos x="163" y="28"/>
                </a:cxn>
                <a:cxn ang="0">
                  <a:pos x="53" y="28"/>
                </a:cxn>
                <a:cxn ang="0">
                  <a:pos x="28" y="55"/>
                </a:cxn>
                <a:cxn ang="0">
                  <a:pos x="28" y="158"/>
                </a:cxn>
                <a:cxn ang="0">
                  <a:pos x="53" y="185"/>
                </a:cxn>
                <a:cxn ang="0">
                  <a:pos x="163" y="185"/>
                </a:cxn>
              </a:cxnLst>
              <a:rect l="0" t="0" r="r" b="b"/>
              <a:pathLst>
                <a:path w="215" h="321">
                  <a:moveTo>
                    <a:pt x="127" y="115"/>
                  </a:moveTo>
                  <a:cubicBezTo>
                    <a:pt x="130" y="110"/>
                    <a:pt x="133" y="105"/>
                    <a:pt x="135" y="99"/>
                  </a:cubicBezTo>
                  <a:cubicBezTo>
                    <a:pt x="136" y="99"/>
                    <a:pt x="137" y="98"/>
                    <a:pt x="138" y="97"/>
                  </a:cubicBezTo>
                  <a:cubicBezTo>
                    <a:pt x="139" y="91"/>
                    <a:pt x="139" y="87"/>
                    <a:pt x="139" y="83"/>
                  </a:cubicBezTo>
                  <a:cubicBezTo>
                    <a:pt x="139" y="81"/>
                    <a:pt x="138" y="80"/>
                    <a:pt x="137" y="80"/>
                  </a:cubicBezTo>
                  <a:cubicBezTo>
                    <a:pt x="138" y="61"/>
                    <a:pt x="134" y="44"/>
                    <a:pt x="107" y="44"/>
                  </a:cubicBezTo>
                  <a:cubicBezTo>
                    <a:pt x="81" y="44"/>
                    <a:pt x="77" y="61"/>
                    <a:pt x="78" y="80"/>
                  </a:cubicBezTo>
                  <a:cubicBezTo>
                    <a:pt x="77" y="80"/>
                    <a:pt x="75" y="81"/>
                    <a:pt x="75" y="83"/>
                  </a:cubicBezTo>
                  <a:cubicBezTo>
                    <a:pt x="76" y="87"/>
                    <a:pt x="76" y="91"/>
                    <a:pt x="77" y="97"/>
                  </a:cubicBezTo>
                  <a:cubicBezTo>
                    <a:pt x="78" y="98"/>
                    <a:pt x="79" y="99"/>
                    <a:pt x="80" y="99"/>
                  </a:cubicBezTo>
                  <a:cubicBezTo>
                    <a:pt x="83" y="105"/>
                    <a:pt x="85" y="110"/>
                    <a:pt x="89" y="115"/>
                  </a:cubicBezTo>
                  <a:cubicBezTo>
                    <a:pt x="93" y="120"/>
                    <a:pt x="97" y="124"/>
                    <a:pt x="101" y="125"/>
                  </a:cubicBezTo>
                  <a:cubicBezTo>
                    <a:pt x="104" y="127"/>
                    <a:pt x="111" y="127"/>
                    <a:pt x="114" y="125"/>
                  </a:cubicBezTo>
                  <a:cubicBezTo>
                    <a:pt x="119" y="124"/>
                    <a:pt x="123" y="120"/>
                    <a:pt x="127" y="115"/>
                  </a:cubicBezTo>
                  <a:close/>
                  <a:moveTo>
                    <a:pt x="161" y="176"/>
                  </a:moveTo>
                  <a:cubicBezTo>
                    <a:pt x="170" y="176"/>
                    <a:pt x="178" y="165"/>
                    <a:pt x="178" y="156"/>
                  </a:cubicBezTo>
                  <a:cubicBezTo>
                    <a:pt x="178" y="153"/>
                    <a:pt x="178" y="153"/>
                    <a:pt x="178" y="153"/>
                  </a:cubicBezTo>
                  <a:cubicBezTo>
                    <a:pt x="177" y="149"/>
                    <a:pt x="174" y="145"/>
                    <a:pt x="172" y="141"/>
                  </a:cubicBezTo>
                  <a:cubicBezTo>
                    <a:pt x="158" y="124"/>
                    <a:pt x="142" y="128"/>
                    <a:pt x="130" y="119"/>
                  </a:cubicBezTo>
                  <a:cubicBezTo>
                    <a:pt x="127" y="124"/>
                    <a:pt x="123" y="129"/>
                    <a:pt x="116" y="131"/>
                  </a:cubicBezTo>
                  <a:cubicBezTo>
                    <a:pt x="112" y="132"/>
                    <a:pt x="103" y="132"/>
                    <a:pt x="99" y="131"/>
                  </a:cubicBezTo>
                  <a:cubicBezTo>
                    <a:pt x="93" y="129"/>
                    <a:pt x="89" y="124"/>
                    <a:pt x="85" y="120"/>
                  </a:cubicBezTo>
                  <a:cubicBezTo>
                    <a:pt x="72" y="129"/>
                    <a:pt x="58" y="123"/>
                    <a:pt x="43" y="141"/>
                  </a:cubicBezTo>
                  <a:cubicBezTo>
                    <a:pt x="40" y="145"/>
                    <a:pt x="38" y="149"/>
                    <a:pt x="36" y="153"/>
                  </a:cubicBezTo>
                  <a:cubicBezTo>
                    <a:pt x="36" y="156"/>
                    <a:pt x="36" y="156"/>
                    <a:pt x="36" y="156"/>
                  </a:cubicBezTo>
                  <a:cubicBezTo>
                    <a:pt x="36" y="167"/>
                    <a:pt x="44" y="176"/>
                    <a:pt x="56" y="176"/>
                  </a:cubicBezTo>
                  <a:cubicBezTo>
                    <a:pt x="91" y="178"/>
                    <a:pt x="126" y="176"/>
                    <a:pt x="161" y="176"/>
                  </a:cubicBezTo>
                  <a:close/>
                  <a:moveTo>
                    <a:pt x="56" y="0"/>
                  </a:moveTo>
                  <a:cubicBezTo>
                    <a:pt x="160" y="0"/>
                    <a:pt x="160" y="0"/>
                    <a:pt x="160" y="0"/>
                  </a:cubicBezTo>
                  <a:cubicBezTo>
                    <a:pt x="191" y="0"/>
                    <a:pt x="215" y="25"/>
                    <a:pt x="215" y="55"/>
                  </a:cubicBezTo>
                  <a:cubicBezTo>
                    <a:pt x="215" y="158"/>
                    <a:pt x="215" y="158"/>
                    <a:pt x="215" y="158"/>
                  </a:cubicBezTo>
                  <a:cubicBezTo>
                    <a:pt x="215" y="184"/>
                    <a:pt x="196" y="206"/>
                    <a:pt x="170" y="211"/>
                  </a:cubicBezTo>
                  <a:cubicBezTo>
                    <a:pt x="119" y="307"/>
                    <a:pt x="119" y="307"/>
                    <a:pt x="119" y="307"/>
                  </a:cubicBezTo>
                  <a:cubicBezTo>
                    <a:pt x="111" y="321"/>
                    <a:pt x="104" y="321"/>
                    <a:pt x="96" y="307"/>
                  </a:cubicBezTo>
                  <a:cubicBezTo>
                    <a:pt x="44" y="211"/>
                    <a:pt x="44" y="211"/>
                    <a:pt x="44" y="211"/>
                  </a:cubicBezTo>
                  <a:cubicBezTo>
                    <a:pt x="20" y="206"/>
                    <a:pt x="0" y="184"/>
                    <a:pt x="0" y="158"/>
                  </a:cubicBezTo>
                  <a:cubicBezTo>
                    <a:pt x="0" y="55"/>
                    <a:pt x="0" y="55"/>
                    <a:pt x="0" y="55"/>
                  </a:cubicBezTo>
                  <a:cubicBezTo>
                    <a:pt x="0" y="25"/>
                    <a:pt x="25" y="0"/>
                    <a:pt x="56" y="0"/>
                  </a:cubicBezTo>
                  <a:close/>
                  <a:moveTo>
                    <a:pt x="163" y="185"/>
                  </a:moveTo>
                  <a:cubicBezTo>
                    <a:pt x="176" y="185"/>
                    <a:pt x="187" y="171"/>
                    <a:pt x="187" y="158"/>
                  </a:cubicBezTo>
                  <a:cubicBezTo>
                    <a:pt x="187" y="55"/>
                    <a:pt x="187" y="55"/>
                    <a:pt x="187" y="55"/>
                  </a:cubicBezTo>
                  <a:cubicBezTo>
                    <a:pt x="187" y="42"/>
                    <a:pt x="176" y="28"/>
                    <a:pt x="163" y="28"/>
                  </a:cubicBezTo>
                  <a:cubicBezTo>
                    <a:pt x="126" y="28"/>
                    <a:pt x="90" y="28"/>
                    <a:pt x="53" y="28"/>
                  </a:cubicBezTo>
                  <a:cubicBezTo>
                    <a:pt x="39" y="28"/>
                    <a:pt x="28" y="42"/>
                    <a:pt x="28" y="55"/>
                  </a:cubicBezTo>
                  <a:cubicBezTo>
                    <a:pt x="28" y="158"/>
                    <a:pt x="28" y="158"/>
                    <a:pt x="28" y="158"/>
                  </a:cubicBezTo>
                  <a:cubicBezTo>
                    <a:pt x="28" y="172"/>
                    <a:pt x="38" y="184"/>
                    <a:pt x="53" y="185"/>
                  </a:cubicBezTo>
                  <a:cubicBezTo>
                    <a:pt x="90" y="186"/>
                    <a:pt x="126" y="185"/>
                    <a:pt x="163" y="18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8" name="Freeform 14"/>
            <p:cNvSpPr>
              <a:spLocks/>
            </p:cNvSpPr>
            <p:nvPr/>
          </p:nvSpPr>
          <p:spPr bwMode="auto">
            <a:xfrm>
              <a:off x="8136086" y="-398207"/>
              <a:ext cx="226675" cy="268338"/>
            </a:xfrm>
            <a:custGeom>
              <a:avLst/>
              <a:gdLst/>
              <a:ahLst/>
              <a:cxnLst>
                <a:cxn ang="0">
                  <a:pos x="135" y="73"/>
                </a:cxn>
                <a:cxn ang="0">
                  <a:pos x="135" y="83"/>
                </a:cxn>
                <a:cxn ang="0">
                  <a:pos x="132" y="89"/>
                </a:cxn>
                <a:cxn ang="0">
                  <a:pos x="132" y="96"/>
                </a:cxn>
                <a:cxn ang="0">
                  <a:pos x="129" y="114"/>
                </a:cxn>
                <a:cxn ang="0">
                  <a:pos x="128" y="118"/>
                </a:cxn>
                <a:cxn ang="0">
                  <a:pos x="130" y="123"/>
                </a:cxn>
                <a:cxn ang="0">
                  <a:pos x="125" y="134"/>
                </a:cxn>
                <a:cxn ang="0">
                  <a:pos x="123" y="136"/>
                </a:cxn>
                <a:cxn ang="0">
                  <a:pos x="123" y="145"/>
                </a:cxn>
                <a:cxn ang="0">
                  <a:pos x="116" y="157"/>
                </a:cxn>
                <a:cxn ang="0">
                  <a:pos x="66" y="160"/>
                </a:cxn>
                <a:cxn ang="0">
                  <a:pos x="33" y="148"/>
                </a:cxn>
                <a:cxn ang="0">
                  <a:pos x="0" y="146"/>
                </a:cxn>
                <a:cxn ang="0">
                  <a:pos x="0" y="78"/>
                </a:cxn>
                <a:cxn ang="0">
                  <a:pos x="29" y="77"/>
                </a:cxn>
                <a:cxn ang="0">
                  <a:pos x="44" y="68"/>
                </a:cxn>
                <a:cxn ang="0">
                  <a:pos x="57" y="51"/>
                </a:cxn>
                <a:cxn ang="0">
                  <a:pos x="62" y="45"/>
                </a:cxn>
                <a:cxn ang="0">
                  <a:pos x="68" y="39"/>
                </a:cxn>
                <a:cxn ang="0">
                  <a:pos x="72" y="35"/>
                </a:cxn>
                <a:cxn ang="0">
                  <a:pos x="77" y="22"/>
                </a:cxn>
                <a:cxn ang="0">
                  <a:pos x="78" y="21"/>
                </a:cxn>
                <a:cxn ang="0">
                  <a:pos x="78" y="21"/>
                </a:cxn>
                <a:cxn ang="0">
                  <a:pos x="78" y="12"/>
                </a:cxn>
                <a:cxn ang="0">
                  <a:pos x="92" y="4"/>
                </a:cxn>
                <a:cxn ang="0">
                  <a:pos x="103" y="20"/>
                </a:cxn>
                <a:cxn ang="0">
                  <a:pos x="93" y="56"/>
                </a:cxn>
                <a:cxn ang="0">
                  <a:pos x="91" y="58"/>
                </a:cxn>
                <a:cxn ang="0">
                  <a:pos x="94" y="63"/>
                </a:cxn>
                <a:cxn ang="0">
                  <a:pos x="116" y="64"/>
                </a:cxn>
                <a:cxn ang="0">
                  <a:pos x="135" y="73"/>
                </a:cxn>
              </a:cxnLst>
              <a:rect l="0" t="0" r="r" b="b"/>
              <a:pathLst>
                <a:path w="136" h="161">
                  <a:moveTo>
                    <a:pt x="135" y="73"/>
                  </a:moveTo>
                  <a:cubicBezTo>
                    <a:pt x="136" y="77"/>
                    <a:pt x="136" y="80"/>
                    <a:pt x="135" y="83"/>
                  </a:cubicBezTo>
                  <a:cubicBezTo>
                    <a:pt x="135" y="87"/>
                    <a:pt x="133" y="88"/>
                    <a:pt x="132" y="89"/>
                  </a:cubicBezTo>
                  <a:cubicBezTo>
                    <a:pt x="130" y="92"/>
                    <a:pt x="130" y="93"/>
                    <a:pt x="132" y="96"/>
                  </a:cubicBezTo>
                  <a:cubicBezTo>
                    <a:pt x="135" y="101"/>
                    <a:pt x="134" y="110"/>
                    <a:pt x="129" y="114"/>
                  </a:cubicBezTo>
                  <a:cubicBezTo>
                    <a:pt x="128" y="115"/>
                    <a:pt x="128" y="117"/>
                    <a:pt x="128" y="118"/>
                  </a:cubicBezTo>
                  <a:cubicBezTo>
                    <a:pt x="129" y="120"/>
                    <a:pt x="130" y="121"/>
                    <a:pt x="130" y="123"/>
                  </a:cubicBezTo>
                  <a:cubicBezTo>
                    <a:pt x="130" y="127"/>
                    <a:pt x="128" y="132"/>
                    <a:pt x="125" y="134"/>
                  </a:cubicBezTo>
                  <a:cubicBezTo>
                    <a:pt x="125" y="134"/>
                    <a:pt x="124" y="135"/>
                    <a:pt x="123" y="136"/>
                  </a:cubicBezTo>
                  <a:cubicBezTo>
                    <a:pt x="119" y="139"/>
                    <a:pt x="124" y="141"/>
                    <a:pt x="123" y="145"/>
                  </a:cubicBezTo>
                  <a:cubicBezTo>
                    <a:pt x="122" y="150"/>
                    <a:pt x="121" y="154"/>
                    <a:pt x="116" y="157"/>
                  </a:cubicBezTo>
                  <a:cubicBezTo>
                    <a:pt x="109" y="161"/>
                    <a:pt x="74" y="160"/>
                    <a:pt x="66" y="160"/>
                  </a:cubicBezTo>
                  <a:cubicBezTo>
                    <a:pt x="48" y="157"/>
                    <a:pt x="51" y="151"/>
                    <a:pt x="33" y="148"/>
                  </a:cubicBezTo>
                  <a:cubicBezTo>
                    <a:pt x="26" y="146"/>
                    <a:pt x="12" y="146"/>
                    <a:pt x="0" y="146"/>
                  </a:cubicBezTo>
                  <a:cubicBezTo>
                    <a:pt x="0" y="78"/>
                    <a:pt x="0" y="78"/>
                    <a:pt x="0" y="78"/>
                  </a:cubicBezTo>
                  <a:cubicBezTo>
                    <a:pt x="8" y="78"/>
                    <a:pt x="20" y="79"/>
                    <a:pt x="29" y="77"/>
                  </a:cubicBezTo>
                  <a:cubicBezTo>
                    <a:pt x="36" y="75"/>
                    <a:pt x="40" y="74"/>
                    <a:pt x="44" y="68"/>
                  </a:cubicBezTo>
                  <a:cubicBezTo>
                    <a:pt x="48" y="61"/>
                    <a:pt x="53" y="55"/>
                    <a:pt x="57" y="51"/>
                  </a:cubicBezTo>
                  <a:cubicBezTo>
                    <a:pt x="58" y="49"/>
                    <a:pt x="60" y="47"/>
                    <a:pt x="62" y="45"/>
                  </a:cubicBezTo>
                  <a:cubicBezTo>
                    <a:pt x="64" y="43"/>
                    <a:pt x="66" y="41"/>
                    <a:pt x="68" y="39"/>
                  </a:cubicBezTo>
                  <a:cubicBezTo>
                    <a:pt x="69" y="38"/>
                    <a:pt x="71" y="36"/>
                    <a:pt x="72" y="35"/>
                  </a:cubicBezTo>
                  <a:cubicBezTo>
                    <a:pt x="77" y="28"/>
                    <a:pt x="75" y="28"/>
                    <a:pt x="77" y="22"/>
                  </a:cubicBezTo>
                  <a:cubicBezTo>
                    <a:pt x="77" y="22"/>
                    <a:pt x="78" y="22"/>
                    <a:pt x="78" y="21"/>
                  </a:cubicBezTo>
                  <a:cubicBezTo>
                    <a:pt x="78" y="21"/>
                    <a:pt x="78" y="21"/>
                    <a:pt x="78" y="21"/>
                  </a:cubicBezTo>
                  <a:cubicBezTo>
                    <a:pt x="77" y="18"/>
                    <a:pt x="77" y="15"/>
                    <a:pt x="78" y="12"/>
                  </a:cubicBezTo>
                  <a:cubicBezTo>
                    <a:pt x="79" y="4"/>
                    <a:pt x="84" y="0"/>
                    <a:pt x="92" y="4"/>
                  </a:cubicBezTo>
                  <a:cubicBezTo>
                    <a:pt x="97" y="7"/>
                    <a:pt x="101" y="14"/>
                    <a:pt x="103" y="20"/>
                  </a:cubicBezTo>
                  <a:cubicBezTo>
                    <a:pt x="106" y="35"/>
                    <a:pt x="101" y="43"/>
                    <a:pt x="93" y="56"/>
                  </a:cubicBezTo>
                  <a:cubicBezTo>
                    <a:pt x="92" y="56"/>
                    <a:pt x="92" y="56"/>
                    <a:pt x="91" y="58"/>
                  </a:cubicBezTo>
                  <a:cubicBezTo>
                    <a:pt x="90" y="61"/>
                    <a:pt x="89" y="62"/>
                    <a:pt x="94" y="63"/>
                  </a:cubicBezTo>
                  <a:cubicBezTo>
                    <a:pt x="116" y="64"/>
                    <a:pt x="116" y="64"/>
                    <a:pt x="116" y="64"/>
                  </a:cubicBezTo>
                  <a:cubicBezTo>
                    <a:pt x="124" y="64"/>
                    <a:pt x="132" y="66"/>
                    <a:pt x="135" y="7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39" name="Freeform 12"/>
          <p:cNvSpPr>
            <a:spLocks/>
          </p:cNvSpPr>
          <p:nvPr/>
        </p:nvSpPr>
        <p:spPr bwMode="auto">
          <a:xfrm>
            <a:off x="6660232" y="1218363"/>
            <a:ext cx="1300011" cy="1202525"/>
          </a:xfrm>
          <a:custGeom>
            <a:avLst/>
            <a:gdLst/>
            <a:ahLst/>
            <a:cxnLst>
              <a:cxn ang="0">
                <a:pos x="453" y="431"/>
              </a:cxn>
              <a:cxn ang="0">
                <a:pos x="431" y="453"/>
              </a:cxn>
              <a:cxn ang="0">
                <a:pos x="21" y="453"/>
              </a:cxn>
              <a:cxn ang="0">
                <a:pos x="0" y="431"/>
              </a:cxn>
              <a:cxn ang="0">
                <a:pos x="0" y="21"/>
              </a:cxn>
              <a:cxn ang="0">
                <a:pos x="21" y="0"/>
              </a:cxn>
              <a:cxn ang="0">
                <a:pos x="431" y="0"/>
              </a:cxn>
              <a:cxn ang="0">
                <a:pos x="453" y="21"/>
              </a:cxn>
              <a:cxn ang="0">
                <a:pos x="453" y="431"/>
              </a:cxn>
            </a:cxnLst>
            <a:rect l="0" t="0" r="r" b="b"/>
            <a:pathLst>
              <a:path w="453" h="453">
                <a:moveTo>
                  <a:pt x="453" y="431"/>
                </a:moveTo>
                <a:cubicBezTo>
                  <a:pt x="453" y="443"/>
                  <a:pt x="443" y="453"/>
                  <a:pt x="431" y="453"/>
                </a:cubicBezTo>
                <a:cubicBezTo>
                  <a:pt x="21" y="453"/>
                  <a:pt x="21" y="453"/>
                  <a:pt x="21" y="453"/>
                </a:cubicBezTo>
                <a:cubicBezTo>
                  <a:pt x="9" y="453"/>
                  <a:pt x="0" y="443"/>
                  <a:pt x="0" y="431"/>
                </a:cubicBezTo>
                <a:cubicBezTo>
                  <a:pt x="0" y="21"/>
                  <a:pt x="0" y="21"/>
                  <a:pt x="0" y="21"/>
                </a:cubicBezTo>
                <a:cubicBezTo>
                  <a:pt x="0" y="9"/>
                  <a:pt x="9" y="0"/>
                  <a:pt x="21" y="0"/>
                </a:cubicBezTo>
                <a:cubicBezTo>
                  <a:pt x="431" y="0"/>
                  <a:pt x="431" y="0"/>
                  <a:pt x="431" y="0"/>
                </a:cubicBezTo>
                <a:cubicBezTo>
                  <a:pt x="443" y="0"/>
                  <a:pt x="453" y="9"/>
                  <a:pt x="453" y="21"/>
                </a:cubicBezTo>
                <a:lnTo>
                  <a:pt x="453" y="431"/>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pPr algn="ctr"/>
            <a:r>
              <a:rPr lang="en-GB" sz="2400" dirty="0" smtClean="0">
                <a:solidFill>
                  <a:schemeClr val="bg1"/>
                </a:solidFill>
              </a:rPr>
              <a:t>Passive data analysis</a:t>
            </a:r>
            <a:endParaRPr lang="en-GB" sz="2400" dirty="0">
              <a:solidFill>
                <a:schemeClr val="bg1"/>
              </a:solidFill>
            </a:endParaRPr>
          </a:p>
        </p:txBody>
      </p:sp>
    </p:spTree>
    <p:extLst>
      <p:ext uri="{BB962C8B-B14F-4D97-AF65-F5344CB8AC3E}">
        <p14:creationId xmlns:p14="http://schemas.microsoft.com/office/powerpoint/2010/main" val="106846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500"/>
                                        <p:tgtEl>
                                          <p:spTgt spid="16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135"/>
                                        </p:tgtEl>
                                        <p:attrNameLst>
                                          <p:attrName>style.visibility</p:attrName>
                                        </p:attrNameLst>
                                      </p:cBhvr>
                                      <p:to>
                                        <p:strVal val="visible"/>
                                      </p:to>
                                    </p:set>
                                    <p:animEffect transition="in" filter="fade">
                                      <p:cBhvr>
                                        <p:cTn id="24"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P spid="44" grpId="0" animBg="1"/>
      <p:bldP spid="163" grpId="0" animBg="1"/>
      <p:bldP spid="1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bwMode="auto">
          <a:xfrm>
            <a:off x="1514430" y="6021288"/>
            <a:ext cx="671084" cy="0"/>
          </a:xfrm>
          <a:prstGeom prst="line">
            <a:avLst/>
          </a:prstGeom>
          <a:solidFill>
            <a:schemeClr val="accent2"/>
          </a:solidFill>
          <a:ln w="38100" cap="flat" cmpd="sng" algn="ctr">
            <a:solidFill>
              <a:schemeClr val="accent1"/>
            </a:solidFill>
            <a:prstDash val="solid"/>
            <a:round/>
            <a:headEnd type="none" w="med" len="med"/>
            <a:tailEnd type="none" w="med" len="med"/>
          </a:ln>
          <a:effectLst/>
        </p:spPr>
      </p:cxnSp>
      <p:cxnSp>
        <p:nvCxnSpPr>
          <p:cNvPr id="26" name="Straight Connector 25"/>
          <p:cNvCxnSpPr/>
          <p:nvPr/>
        </p:nvCxnSpPr>
        <p:spPr bwMode="auto">
          <a:xfrm>
            <a:off x="1514430" y="2276872"/>
            <a:ext cx="671084" cy="0"/>
          </a:xfrm>
          <a:prstGeom prst="line">
            <a:avLst/>
          </a:prstGeom>
          <a:solidFill>
            <a:schemeClr val="accent2"/>
          </a:solidFill>
          <a:ln w="38100" cap="flat" cmpd="sng" algn="ctr">
            <a:solidFill>
              <a:schemeClr val="accent1"/>
            </a:solidFill>
            <a:prstDash val="solid"/>
            <a:round/>
            <a:headEnd type="none" w="med" len="med"/>
            <a:tailEnd type="none" w="med" len="med"/>
          </a:ln>
          <a:effectLst/>
        </p:spPr>
      </p:cxnSp>
      <p:cxnSp>
        <p:nvCxnSpPr>
          <p:cNvPr id="27" name="Straight Connector 26"/>
          <p:cNvCxnSpPr/>
          <p:nvPr/>
        </p:nvCxnSpPr>
        <p:spPr bwMode="auto">
          <a:xfrm>
            <a:off x="1514430" y="3645024"/>
            <a:ext cx="671084" cy="0"/>
          </a:xfrm>
          <a:prstGeom prst="line">
            <a:avLst/>
          </a:prstGeom>
          <a:solidFill>
            <a:schemeClr val="accent2"/>
          </a:solidFill>
          <a:ln w="38100" cap="flat" cmpd="sng" algn="ctr">
            <a:solidFill>
              <a:schemeClr val="accent1"/>
            </a:solidFill>
            <a:prstDash val="solid"/>
            <a:round/>
            <a:headEnd type="none" w="med" len="med"/>
            <a:tailEnd type="none" w="med" len="med"/>
          </a:ln>
          <a:effectLst/>
        </p:spPr>
      </p:cxnSp>
      <p:cxnSp>
        <p:nvCxnSpPr>
          <p:cNvPr id="28" name="Straight Connector 27"/>
          <p:cNvCxnSpPr/>
          <p:nvPr/>
        </p:nvCxnSpPr>
        <p:spPr bwMode="auto">
          <a:xfrm>
            <a:off x="1514430" y="5013176"/>
            <a:ext cx="671084" cy="0"/>
          </a:xfrm>
          <a:prstGeom prst="line">
            <a:avLst/>
          </a:prstGeom>
          <a:solidFill>
            <a:schemeClr val="accent2"/>
          </a:solidFill>
          <a:ln w="38100" cap="flat" cmpd="sng" algn="ctr">
            <a:solidFill>
              <a:schemeClr val="accent1"/>
            </a:solidFill>
            <a:prstDash val="solid"/>
            <a:round/>
            <a:headEnd type="none" w="med" len="med"/>
            <a:tailEnd type="none" w="med" len="med"/>
          </a:ln>
          <a:effectLst/>
        </p:spPr>
      </p:cxnSp>
      <p:cxnSp>
        <p:nvCxnSpPr>
          <p:cNvPr id="23" name="Straight Connector 22"/>
          <p:cNvCxnSpPr/>
          <p:nvPr/>
        </p:nvCxnSpPr>
        <p:spPr bwMode="auto">
          <a:xfrm>
            <a:off x="1514430" y="1268760"/>
            <a:ext cx="671084" cy="0"/>
          </a:xfrm>
          <a:prstGeom prst="line">
            <a:avLst/>
          </a:prstGeom>
          <a:solidFill>
            <a:schemeClr val="accent2"/>
          </a:solidFill>
          <a:ln w="38100" cap="flat" cmpd="sng" algn="ctr">
            <a:solidFill>
              <a:schemeClr val="accent1"/>
            </a:solidFill>
            <a:prstDash val="solid"/>
            <a:round/>
            <a:headEnd type="none" w="med" len="med"/>
            <a:tailEnd type="none" w="med" len="med"/>
          </a:ln>
          <a:effectLst/>
        </p:spPr>
      </p:cxnSp>
      <p:cxnSp>
        <p:nvCxnSpPr>
          <p:cNvPr id="22" name="Straight Connector 21"/>
          <p:cNvCxnSpPr>
            <a:stCxn id="3" idx="2"/>
            <a:endCxn id="30" idx="0"/>
          </p:cNvCxnSpPr>
          <p:nvPr/>
        </p:nvCxnSpPr>
        <p:spPr bwMode="auto">
          <a:xfrm>
            <a:off x="982678" y="1628800"/>
            <a:ext cx="23682" cy="3960440"/>
          </a:xfrm>
          <a:prstGeom prst="line">
            <a:avLst/>
          </a:prstGeom>
          <a:solidFill>
            <a:schemeClr val="accent2"/>
          </a:solidFill>
          <a:ln w="38100" cap="flat" cmpd="sng" algn="ctr">
            <a:solidFill>
              <a:schemeClr val="accent1"/>
            </a:solidFill>
            <a:prstDash val="solid"/>
            <a:round/>
            <a:headEnd type="none" w="med" len="med"/>
            <a:tailEnd type="none" w="med" len="med"/>
          </a:ln>
          <a:effectLst/>
        </p:spPr>
      </p:cxnSp>
      <p:sp>
        <p:nvSpPr>
          <p:cNvPr id="2" name="Title 1"/>
          <p:cNvSpPr>
            <a:spLocks noGrp="1"/>
          </p:cNvSpPr>
          <p:nvPr>
            <p:ph type="title"/>
          </p:nvPr>
        </p:nvSpPr>
        <p:spPr>
          <a:xfrm>
            <a:off x="227136" y="0"/>
            <a:ext cx="8598876" cy="785794"/>
          </a:xfrm>
        </p:spPr>
        <p:txBody>
          <a:bodyPr/>
          <a:lstStyle/>
          <a:p>
            <a:r>
              <a:rPr lang="en-GB" sz="2200" dirty="0" smtClean="0"/>
              <a:t>“Traditional” social media analysis allows </a:t>
            </a:r>
            <a:r>
              <a:rPr lang="en-GB" sz="2200" dirty="0" smtClean="0"/>
              <a:t>us to capture basic metrics for evaluating campaigns or identifying trends</a:t>
            </a:r>
            <a:endParaRPr lang="en-US" sz="2200" i="1" dirty="0"/>
          </a:p>
        </p:txBody>
      </p:sp>
      <p:cxnSp>
        <p:nvCxnSpPr>
          <p:cNvPr id="11" name="Straight Connector 10"/>
          <p:cNvCxnSpPr/>
          <p:nvPr/>
        </p:nvCxnSpPr>
        <p:spPr bwMode="auto">
          <a:xfrm>
            <a:off x="0" y="815281"/>
            <a:ext cx="9144000" cy="1588"/>
          </a:xfrm>
          <a:prstGeom prst="line">
            <a:avLst/>
          </a:prstGeom>
          <a:solidFill>
            <a:schemeClr val="accent2"/>
          </a:solidFill>
          <a:ln w="28575" cap="flat" cmpd="sng" algn="ctr">
            <a:solidFill>
              <a:schemeClr val="tx2"/>
            </a:solidFill>
            <a:prstDash val="solid"/>
            <a:round/>
            <a:headEnd type="none" w="med" len="med"/>
            <a:tailEnd type="none" w="med" len="med"/>
          </a:ln>
          <a:effectLst/>
        </p:spPr>
      </p:cxnSp>
      <p:sp>
        <p:nvSpPr>
          <p:cNvPr id="3" name="Rounded Rectangle 2"/>
          <p:cNvSpPr/>
          <p:nvPr/>
        </p:nvSpPr>
        <p:spPr bwMode="auto">
          <a:xfrm>
            <a:off x="185051" y="908720"/>
            <a:ext cx="1595254" cy="720080"/>
          </a:xfrm>
          <a:prstGeom prst="roundRect">
            <a:avLst/>
          </a:prstGeom>
          <a:solidFill>
            <a:schemeClr val="tx2"/>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algn="ctr" fontAlgn="base">
              <a:spcBef>
                <a:spcPct val="0"/>
              </a:spcBef>
              <a:spcAft>
                <a:spcPct val="0"/>
              </a:spcAft>
            </a:pPr>
            <a:r>
              <a:rPr lang="en-GB" sz="1700" b="1" dirty="0" smtClean="0">
                <a:solidFill>
                  <a:srgbClr val="FFFFFF"/>
                </a:solidFill>
              </a:rPr>
              <a:t>1</a:t>
            </a:r>
            <a:r>
              <a:rPr lang="en-GB" sz="1700" dirty="0" smtClean="0">
                <a:solidFill>
                  <a:srgbClr val="FFFFFF"/>
                </a:solidFill>
              </a:rPr>
              <a:t>. Define the search term</a:t>
            </a:r>
          </a:p>
        </p:txBody>
      </p:sp>
      <p:sp>
        <p:nvSpPr>
          <p:cNvPr id="7" name="Rounded Rectangle 6"/>
          <p:cNvSpPr/>
          <p:nvPr/>
        </p:nvSpPr>
        <p:spPr bwMode="auto">
          <a:xfrm>
            <a:off x="185051" y="1916832"/>
            <a:ext cx="1595254" cy="720080"/>
          </a:xfrm>
          <a:prstGeom prst="roundRect">
            <a:avLst/>
          </a:prstGeom>
          <a:solidFill>
            <a:schemeClr val="tx2"/>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algn="ctr" fontAlgn="base">
              <a:spcBef>
                <a:spcPct val="0"/>
              </a:spcBef>
              <a:spcAft>
                <a:spcPct val="0"/>
              </a:spcAft>
            </a:pPr>
            <a:r>
              <a:rPr lang="en-GB" sz="1700" b="1" dirty="0" smtClean="0">
                <a:solidFill>
                  <a:srgbClr val="FFFFFF"/>
                </a:solidFill>
              </a:rPr>
              <a:t>2</a:t>
            </a:r>
            <a:r>
              <a:rPr lang="en-GB" sz="1700" dirty="0" smtClean="0">
                <a:solidFill>
                  <a:srgbClr val="FFFFFF"/>
                </a:solidFill>
              </a:rPr>
              <a:t>. Define the base</a:t>
            </a:r>
          </a:p>
        </p:txBody>
      </p:sp>
      <p:sp>
        <p:nvSpPr>
          <p:cNvPr id="8" name="Rounded Rectangle 7"/>
          <p:cNvSpPr/>
          <p:nvPr/>
        </p:nvSpPr>
        <p:spPr bwMode="auto">
          <a:xfrm>
            <a:off x="185051" y="3284984"/>
            <a:ext cx="1595254" cy="720080"/>
          </a:xfrm>
          <a:prstGeom prst="roundRect">
            <a:avLst/>
          </a:prstGeom>
          <a:solidFill>
            <a:schemeClr val="tx2"/>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algn="ctr" fontAlgn="base">
              <a:spcBef>
                <a:spcPct val="0"/>
              </a:spcBef>
              <a:spcAft>
                <a:spcPct val="0"/>
              </a:spcAft>
            </a:pPr>
            <a:r>
              <a:rPr lang="en-GB" sz="1700" b="1" dirty="0">
                <a:solidFill>
                  <a:srgbClr val="FFFFFF"/>
                </a:solidFill>
              </a:rPr>
              <a:t>3</a:t>
            </a:r>
            <a:r>
              <a:rPr lang="en-GB" sz="1700" b="1" dirty="0" smtClean="0">
                <a:solidFill>
                  <a:srgbClr val="FFFFFF"/>
                </a:solidFill>
              </a:rPr>
              <a:t>. </a:t>
            </a:r>
            <a:r>
              <a:rPr lang="en-GB" sz="1700" dirty="0" smtClean="0">
                <a:solidFill>
                  <a:srgbClr val="FFFFFF"/>
                </a:solidFill>
              </a:rPr>
              <a:t>Dashboard metrics</a:t>
            </a:r>
          </a:p>
        </p:txBody>
      </p:sp>
      <p:sp>
        <p:nvSpPr>
          <p:cNvPr id="9" name="Rounded Rectangle 8"/>
          <p:cNvSpPr/>
          <p:nvPr/>
        </p:nvSpPr>
        <p:spPr bwMode="auto">
          <a:xfrm>
            <a:off x="185051" y="4581128"/>
            <a:ext cx="1595254" cy="720080"/>
          </a:xfrm>
          <a:prstGeom prst="roundRect">
            <a:avLst/>
          </a:prstGeom>
          <a:solidFill>
            <a:schemeClr val="tx2"/>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algn="ctr" fontAlgn="base">
              <a:spcBef>
                <a:spcPct val="0"/>
              </a:spcBef>
              <a:spcAft>
                <a:spcPct val="0"/>
              </a:spcAft>
            </a:pPr>
            <a:r>
              <a:rPr lang="en-GB" sz="1700" b="1" dirty="0" smtClean="0">
                <a:solidFill>
                  <a:srgbClr val="FFFFFF"/>
                </a:solidFill>
              </a:rPr>
              <a:t>4</a:t>
            </a:r>
            <a:r>
              <a:rPr lang="en-GB" sz="1700" dirty="0" smtClean="0">
                <a:solidFill>
                  <a:srgbClr val="FFFFFF"/>
                </a:solidFill>
              </a:rPr>
              <a:t>. </a:t>
            </a:r>
            <a:r>
              <a:rPr lang="en-GB" sz="1600" dirty="0" smtClean="0">
                <a:solidFill>
                  <a:srgbClr val="FFFFFF"/>
                </a:solidFill>
              </a:rPr>
              <a:t>Site specific metrics </a:t>
            </a:r>
          </a:p>
        </p:txBody>
      </p:sp>
      <p:sp>
        <p:nvSpPr>
          <p:cNvPr id="5" name="Rounded Rectangle 4"/>
          <p:cNvSpPr/>
          <p:nvPr/>
        </p:nvSpPr>
        <p:spPr bwMode="auto">
          <a:xfrm>
            <a:off x="2179124" y="925973"/>
            <a:ext cx="6713361" cy="720080"/>
          </a:xfrm>
          <a:prstGeom prst="roundRect">
            <a:avLst/>
          </a:prstGeom>
          <a:noFill/>
          <a:ln w="9525" cap="flat" cmpd="sng" algn="ctr">
            <a:solidFill>
              <a:schemeClr val="accent1"/>
            </a:solid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fontAlgn="base">
              <a:spcBef>
                <a:spcPct val="0"/>
              </a:spcBef>
              <a:spcAft>
                <a:spcPct val="0"/>
              </a:spcAft>
            </a:pPr>
            <a:endParaRPr lang="en-GB" sz="1500" dirty="0" smtClean="0">
              <a:solidFill>
                <a:srgbClr val="292926"/>
              </a:solidFill>
            </a:endParaRPr>
          </a:p>
        </p:txBody>
      </p:sp>
      <p:sp>
        <p:nvSpPr>
          <p:cNvPr id="12" name="Rounded Rectangle 11"/>
          <p:cNvSpPr/>
          <p:nvPr/>
        </p:nvSpPr>
        <p:spPr bwMode="auto">
          <a:xfrm>
            <a:off x="2179124" y="4509147"/>
            <a:ext cx="6713361" cy="1022921"/>
          </a:xfrm>
          <a:prstGeom prst="roundRect">
            <a:avLst/>
          </a:prstGeom>
          <a:noFill/>
          <a:ln w="9525" cap="flat" cmpd="sng" algn="ctr">
            <a:solidFill>
              <a:schemeClr val="accent1"/>
            </a:solid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14" name="Rounded Rectangle 13"/>
          <p:cNvSpPr/>
          <p:nvPr/>
        </p:nvSpPr>
        <p:spPr bwMode="auto">
          <a:xfrm>
            <a:off x="2185514" y="2852936"/>
            <a:ext cx="6706966" cy="1526338"/>
          </a:xfrm>
          <a:prstGeom prst="roundRect">
            <a:avLst/>
          </a:prstGeom>
          <a:noFill/>
          <a:ln w="9525" cap="flat" cmpd="sng" algn="ctr">
            <a:solidFill>
              <a:schemeClr val="accent1"/>
            </a:solid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marL="173038" indent="-173038" fontAlgn="base">
              <a:spcBef>
                <a:spcPct val="0"/>
              </a:spcBef>
              <a:spcAft>
                <a:spcPct val="0"/>
              </a:spcAft>
              <a:buFont typeface="Arial" pitchFamily="34" charset="0"/>
              <a:buChar char="•"/>
            </a:pPr>
            <a:endParaRPr lang="en-GB" dirty="0" smtClean="0">
              <a:solidFill>
                <a:srgbClr val="FFFFFF"/>
              </a:solidFill>
            </a:endParaRPr>
          </a:p>
        </p:txBody>
      </p:sp>
      <p:sp>
        <p:nvSpPr>
          <p:cNvPr id="15" name="Rounded Rectangle 14"/>
          <p:cNvSpPr/>
          <p:nvPr/>
        </p:nvSpPr>
        <p:spPr bwMode="auto">
          <a:xfrm>
            <a:off x="2179124" y="1844824"/>
            <a:ext cx="6713361" cy="864096"/>
          </a:xfrm>
          <a:prstGeom prst="roundRect">
            <a:avLst/>
          </a:prstGeom>
          <a:noFill/>
          <a:ln w="9525" cap="flat" cmpd="sng" algn="ctr">
            <a:solidFill>
              <a:schemeClr val="accent1"/>
            </a:solid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fontAlgn="base">
              <a:spcBef>
                <a:spcPct val="0"/>
              </a:spcBef>
              <a:spcAft>
                <a:spcPct val="0"/>
              </a:spcAft>
            </a:pPr>
            <a:endParaRPr lang="en-GB" dirty="0" smtClean="0">
              <a:solidFill>
                <a:srgbClr val="292926"/>
              </a:solidFill>
            </a:endParaRPr>
          </a:p>
        </p:txBody>
      </p:sp>
      <p:sp>
        <p:nvSpPr>
          <p:cNvPr id="6" name="TextBox 5"/>
          <p:cNvSpPr txBox="1"/>
          <p:nvPr/>
        </p:nvSpPr>
        <p:spPr>
          <a:xfrm>
            <a:off x="4738172" y="1944417"/>
            <a:ext cx="3689025" cy="692497"/>
          </a:xfrm>
          <a:prstGeom prst="rect">
            <a:avLst/>
          </a:prstGeom>
          <a:noFill/>
        </p:spPr>
        <p:txBody>
          <a:bodyPr wrap="square" lIns="0" tIns="0" rIns="0" bIns="0" rtlCol="0">
            <a:spAutoFit/>
          </a:bodyPr>
          <a:lstStyle/>
          <a:p>
            <a:pPr marL="285750" indent="-203200">
              <a:buFont typeface="Arial" panose="020B0604020202020204" pitchFamily="34" charset="0"/>
              <a:buChar char="•"/>
            </a:pPr>
            <a:r>
              <a:rPr lang="en-GB" sz="1500" dirty="0" smtClean="0">
                <a:solidFill>
                  <a:srgbClr val="292926"/>
                </a:solidFill>
              </a:rPr>
              <a:t>Timeframe</a:t>
            </a:r>
          </a:p>
          <a:p>
            <a:pPr marL="285750" indent="-203200">
              <a:buFont typeface="Arial" panose="020B0604020202020204" pitchFamily="34" charset="0"/>
              <a:buChar char="•"/>
            </a:pPr>
            <a:r>
              <a:rPr lang="en-GB" sz="1500" dirty="0" smtClean="0">
                <a:solidFill>
                  <a:srgbClr val="292926"/>
                </a:solidFill>
              </a:rPr>
              <a:t>Sample of users (eg Twitter users that follow a specific account)</a:t>
            </a:r>
          </a:p>
        </p:txBody>
      </p:sp>
      <p:sp>
        <p:nvSpPr>
          <p:cNvPr id="16" name="TextBox 15"/>
          <p:cNvSpPr txBox="1"/>
          <p:nvPr/>
        </p:nvSpPr>
        <p:spPr>
          <a:xfrm>
            <a:off x="2345291" y="1944417"/>
            <a:ext cx="3689025" cy="692497"/>
          </a:xfrm>
          <a:prstGeom prst="rect">
            <a:avLst/>
          </a:prstGeom>
          <a:noFill/>
        </p:spPr>
        <p:txBody>
          <a:bodyPr wrap="square" lIns="0" tIns="0" rIns="0" bIns="0" rtlCol="0">
            <a:spAutoFit/>
          </a:bodyPr>
          <a:lstStyle/>
          <a:p>
            <a:r>
              <a:rPr lang="en-GB" sz="1500" b="1" dirty="0" smtClean="0">
                <a:solidFill>
                  <a:srgbClr val="292926"/>
                </a:solidFill>
              </a:rPr>
              <a:t>This can be set by:</a:t>
            </a:r>
          </a:p>
          <a:p>
            <a:pPr marL="285750" indent="-203200">
              <a:buFont typeface="Arial" panose="020B0604020202020204" pitchFamily="34" charset="0"/>
              <a:buChar char="•"/>
            </a:pPr>
            <a:r>
              <a:rPr lang="en-GB" sz="1500" dirty="0" smtClean="0">
                <a:solidFill>
                  <a:srgbClr val="292926"/>
                </a:solidFill>
              </a:rPr>
              <a:t>Country </a:t>
            </a:r>
          </a:p>
          <a:p>
            <a:pPr marL="285750" indent="-203200">
              <a:buFont typeface="Arial" panose="020B0604020202020204" pitchFamily="34" charset="0"/>
              <a:buChar char="•"/>
            </a:pPr>
            <a:r>
              <a:rPr lang="en-GB" sz="1500" dirty="0" smtClean="0">
                <a:solidFill>
                  <a:srgbClr val="292926"/>
                </a:solidFill>
              </a:rPr>
              <a:t>Type of media/site</a:t>
            </a:r>
          </a:p>
        </p:txBody>
      </p:sp>
      <p:sp>
        <p:nvSpPr>
          <p:cNvPr id="17" name="TextBox 16"/>
          <p:cNvSpPr txBox="1"/>
          <p:nvPr/>
        </p:nvSpPr>
        <p:spPr>
          <a:xfrm>
            <a:off x="2305676" y="2900087"/>
            <a:ext cx="6387411" cy="1477328"/>
          </a:xfrm>
          <a:prstGeom prst="rect">
            <a:avLst/>
          </a:prstGeom>
          <a:noFill/>
        </p:spPr>
        <p:txBody>
          <a:bodyPr wrap="square" lIns="0" tIns="0" rIns="0" bIns="0" rtlCol="0">
            <a:spAutoFit/>
          </a:bodyPr>
          <a:lstStyle/>
          <a:p>
            <a:r>
              <a:rPr lang="en-GB" sz="1500" b="1" dirty="0" smtClean="0">
                <a:solidFill>
                  <a:srgbClr val="292926"/>
                </a:solidFill>
              </a:rPr>
              <a:t>All mentions of the search term are then pulled into one single database.  The database is then used to explore different metrics:</a:t>
            </a:r>
          </a:p>
          <a:p>
            <a:endParaRPr lang="en-GB" sz="500" b="1" dirty="0" smtClean="0">
              <a:solidFill>
                <a:srgbClr val="292926"/>
              </a:solidFill>
            </a:endParaRPr>
          </a:p>
          <a:p>
            <a:pPr marL="285750" indent="-203200">
              <a:buFont typeface="Arial" panose="020B0604020202020204" pitchFamily="34" charset="0"/>
              <a:buChar char="•"/>
            </a:pPr>
            <a:r>
              <a:rPr lang="en-GB" sz="1500" dirty="0" smtClean="0">
                <a:solidFill>
                  <a:srgbClr val="292926"/>
                </a:solidFill>
              </a:rPr>
              <a:t>Number of mentions</a:t>
            </a:r>
          </a:p>
          <a:p>
            <a:pPr marL="285750" indent="-203200">
              <a:buFont typeface="Arial" panose="020B0604020202020204" pitchFamily="34" charset="0"/>
              <a:buChar char="•"/>
            </a:pPr>
            <a:r>
              <a:rPr lang="en-GB" sz="1500" dirty="0" smtClean="0">
                <a:solidFill>
                  <a:srgbClr val="292926"/>
                </a:solidFill>
              </a:rPr>
              <a:t>Where (eg. blog, news, Twitter)</a:t>
            </a:r>
          </a:p>
          <a:p>
            <a:pPr marL="285750" indent="-203200">
              <a:buFont typeface="Arial" panose="020B0604020202020204" pitchFamily="34" charset="0"/>
              <a:buChar char="•"/>
            </a:pPr>
            <a:r>
              <a:rPr lang="en-GB" sz="1500" dirty="0" smtClean="0">
                <a:solidFill>
                  <a:srgbClr val="292926"/>
                </a:solidFill>
              </a:rPr>
              <a:t>History of mentions over time</a:t>
            </a:r>
          </a:p>
          <a:p>
            <a:pPr marL="285750" indent="-203200">
              <a:buFont typeface="Arial" panose="020B0604020202020204" pitchFamily="34" charset="0"/>
              <a:buChar char="•"/>
            </a:pPr>
            <a:r>
              <a:rPr lang="en-GB" sz="1500" dirty="0" smtClean="0">
                <a:solidFill>
                  <a:srgbClr val="292926"/>
                </a:solidFill>
              </a:rPr>
              <a:t>Topic (word cloud over time</a:t>
            </a:r>
            <a:endParaRPr lang="en-GB" sz="1500" b="1" dirty="0" smtClean="0">
              <a:solidFill>
                <a:srgbClr val="292926"/>
              </a:solidFill>
            </a:endParaRPr>
          </a:p>
        </p:txBody>
      </p:sp>
      <p:sp>
        <p:nvSpPr>
          <p:cNvPr id="18" name="TextBox 17"/>
          <p:cNvSpPr txBox="1"/>
          <p:nvPr/>
        </p:nvSpPr>
        <p:spPr>
          <a:xfrm>
            <a:off x="5369627" y="3441774"/>
            <a:ext cx="3190508" cy="923330"/>
          </a:xfrm>
          <a:prstGeom prst="rect">
            <a:avLst/>
          </a:prstGeom>
          <a:noFill/>
        </p:spPr>
        <p:txBody>
          <a:bodyPr wrap="square" lIns="0" tIns="0" rIns="0" bIns="0" rtlCol="0">
            <a:spAutoFit/>
          </a:bodyPr>
          <a:lstStyle/>
          <a:p>
            <a:pPr marL="285750" indent="-203200">
              <a:buFont typeface="Arial" panose="020B0604020202020204" pitchFamily="34" charset="0"/>
              <a:buChar char="•"/>
            </a:pPr>
            <a:r>
              <a:rPr lang="en-GB" sz="1500" dirty="0" smtClean="0">
                <a:solidFill>
                  <a:srgbClr val="292926"/>
                </a:solidFill>
              </a:rPr>
              <a:t>Mentions by individual site</a:t>
            </a:r>
          </a:p>
          <a:p>
            <a:pPr marL="285750" indent="-203200">
              <a:buFont typeface="Arial" panose="020B0604020202020204" pitchFamily="34" charset="0"/>
              <a:buChar char="•"/>
            </a:pPr>
            <a:r>
              <a:rPr lang="en-GB" sz="1500" dirty="0" smtClean="0">
                <a:solidFill>
                  <a:srgbClr val="292926"/>
                </a:solidFill>
              </a:rPr>
              <a:t>Location (world map)</a:t>
            </a:r>
          </a:p>
          <a:p>
            <a:pPr marL="285750" indent="-203200">
              <a:buFont typeface="Arial" panose="020B0604020202020204" pitchFamily="34" charset="0"/>
              <a:buChar char="•"/>
            </a:pPr>
            <a:r>
              <a:rPr lang="en-GB" sz="1500" dirty="0" smtClean="0">
                <a:solidFill>
                  <a:srgbClr val="292926"/>
                </a:solidFill>
              </a:rPr>
              <a:t>Automated sentiment</a:t>
            </a:r>
          </a:p>
          <a:p>
            <a:pPr marL="82550"/>
            <a:r>
              <a:rPr lang="en-GB" sz="1500" b="1" dirty="0" smtClean="0">
                <a:solidFill>
                  <a:srgbClr val="292926"/>
                </a:solidFill>
              </a:rPr>
              <a:t>All metrics can be filtered.</a:t>
            </a:r>
          </a:p>
        </p:txBody>
      </p:sp>
      <p:sp>
        <p:nvSpPr>
          <p:cNvPr id="19" name="TextBox 18"/>
          <p:cNvSpPr txBox="1"/>
          <p:nvPr/>
        </p:nvSpPr>
        <p:spPr>
          <a:xfrm>
            <a:off x="2312070" y="4593902"/>
            <a:ext cx="6387411" cy="923330"/>
          </a:xfrm>
          <a:prstGeom prst="rect">
            <a:avLst/>
          </a:prstGeom>
          <a:noFill/>
        </p:spPr>
        <p:txBody>
          <a:bodyPr wrap="square" lIns="0" tIns="0" rIns="0" bIns="0" rtlCol="0">
            <a:spAutoFit/>
          </a:bodyPr>
          <a:lstStyle/>
          <a:p>
            <a:r>
              <a:rPr lang="en-GB" sz="1500" b="1" dirty="0" smtClean="0">
                <a:solidFill>
                  <a:srgbClr val="292926"/>
                </a:solidFill>
              </a:rPr>
              <a:t>Specific metrics are set up for Twitter (and news sites), exploring:</a:t>
            </a:r>
          </a:p>
          <a:p>
            <a:pPr marL="285750" indent="-203200">
              <a:buFont typeface="Arial" panose="020B0604020202020204" pitchFamily="34" charset="0"/>
              <a:buChar char="•"/>
            </a:pPr>
            <a:r>
              <a:rPr lang="en-GB" sz="1500" dirty="0" smtClean="0">
                <a:solidFill>
                  <a:srgbClr val="292926"/>
                </a:solidFill>
              </a:rPr>
              <a:t>Top stories</a:t>
            </a:r>
          </a:p>
          <a:p>
            <a:pPr marL="285750" indent="-203200">
              <a:buFont typeface="Arial" panose="020B0604020202020204" pitchFamily="34" charset="0"/>
              <a:buChar char="•"/>
            </a:pPr>
            <a:r>
              <a:rPr lang="en-GB" sz="1500" dirty="0" smtClean="0">
                <a:solidFill>
                  <a:srgbClr val="292926"/>
                </a:solidFill>
              </a:rPr>
              <a:t>Top </a:t>
            </a:r>
            <a:r>
              <a:rPr lang="en-GB" sz="1500" dirty="0" err="1" smtClean="0">
                <a:solidFill>
                  <a:srgbClr val="292926"/>
                </a:solidFill>
              </a:rPr>
              <a:t>hashtag</a:t>
            </a:r>
            <a:endParaRPr lang="en-GB" sz="1500" dirty="0" smtClean="0">
              <a:solidFill>
                <a:srgbClr val="292926"/>
              </a:solidFill>
            </a:endParaRPr>
          </a:p>
          <a:p>
            <a:pPr marL="285750" indent="-203200">
              <a:buFont typeface="Arial" panose="020B0604020202020204" pitchFamily="34" charset="0"/>
              <a:buChar char="•"/>
            </a:pPr>
            <a:r>
              <a:rPr lang="en-GB" sz="1500" dirty="0" smtClean="0">
                <a:solidFill>
                  <a:srgbClr val="292926"/>
                </a:solidFill>
              </a:rPr>
              <a:t>Top tweeters</a:t>
            </a:r>
          </a:p>
        </p:txBody>
      </p:sp>
      <p:sp>
        <p:nvSpPr>
          <p:cNvPr id="21" name="TextBox 20"/>
          <p:cNvSpPr txBox="1"/>
          <p:nvPr/>
        </p:nvSpPr>
        <p:spPr>
          <a:xfrm>
            <a:off x="4106717" y="4824762"/>
            <a:ext cx="4522095" cy="692497"/>
          </a:xfrm>
          <a:prstGeom prst="rect">
            <a:avLst/>
          </a:prstGeom>
          <a:noFill/>
        </p:spPr>
        <p:txBody>
          <a:bodyPr wrap="square" lIns="0" tIns="0" rIns="0" bIns="0" rtlCol="0">
            <a:spAutoFit/>
          </a:bodyPr>
          <a:lstStyle/>
          <a:p>
            <a:pPr marL="285750" indent="-203200">
              <a:buFont typeface="Arial" panose="020B0604020202020204" pitchFamily="34" charset="0"/>
              <a:buChar char="•"/>
            </a:pPr>
            <a:r>
              <a:rPr lang="en-GB" sz="1500" dirty="0" smtClean="0">
                <a:solidFill>
                  <a:srgbClr val="292926"/>
                </a:solidFill>
              </a:rPr>
              <a:t>Number of ‘impressions’ (including followers/re-tweets)</a:t>
            </a:r>
          </a:p>
          <a:p>
            <a:pPr marL="285750" indent="-203200">
              <a:buFont typeface="Arial" panose="020B0604020202020204" pitchFamily="34" charset="0"/>
              <a:buChar char="•"/>
            </a:pPr>
            <a:r>
              <a:rPr lang="en-GB" sz="1500" dirty="0" smtClean="0">
                <a:solidFill>
                  <a:srgbClr val="292926"/>
                </a:solidFill>
              </a:rPr>
              <a:t>Most mentioned accounts </a:t>
            </a:r>
          </a:p>
        </p:txBody>
      </p:sp>
      <p:sp>
        <p:nvSpPr>
          <p:cNvPr id="29" name="Rounded Rectangle 28"/>
          <p:cNvSpPr/>
          <p:nvPr/>
        </p:nvSpPr>
        <p:spPr bwMode="auto">
          <a:xfrm>
            <a:off x="2179124" y="5661248"/>
            <a:ext cx="6713361" cy="648072"/>
          </a:xfrm>
          <a:prstGeom prst="roundRect">
            <a:avLst/>
          </a:prstGeom>
          <a:noFill/>
          <a:ln w="9525" cap="flat" cmpd="sng" algn="ctr">
            <a:solidFill>
              <a:schemeClr val="accent1"/>
            </a:solid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fontAlgn="base">
              <a:spcBef>
                <a:spcPct val="0"/>
              </a:spcBef>
              <a:spcAft>
                <a:spcPct val="0"/>
              </a:spcAft>
            </a:pPr>
            <a:r>
              <a:rPr lang="en-GB" sz="1500" b="1" dirty="0" smtClean="0">
                <a:solidFill>
                  <a:srgbClr val="292926"/>
                </a:solidFill>
              </a:rPr>
              <a:t>Individual entries </a:t>
            </a:r>
            <a:r>
              <a:rPr lang="en-GB" sz="1500" dirty="0" smtClean="0">
                <a:solidFill>
                  <a:srgbClr val="292926"/>
                </a:solidFill>
              </a:rPr>
              <a:t>can be viewed at any time (based on any of the filters above).  These can be coded to consider context, tone, manual sentiment.</a:t>
            </a:r>
          </a:p>
        </p:txBody>
      </p:sp>
      <p:sp>
        <p:nvSpPr>
          <p:cNvPr id="30" name="Rounded Rectangle 29"/>
          <p:cNvSpPr/>
          <p:nvPr/>
        </p:nvSpPr>
        <p:spPr bwMode="auto">
          <a:xfrm>
            <a:off x="208733" y="5589240"/>
            <a:ext cx="1595254" cy="720080"/>
          </a:xfrm>
          <a:prstGeom prst="roundRect">
            <a:avLst/>
          </a:prstGeom>
          <a:solidFill>
            <a:schemeClr val="tx2"/>
          </a:solidFill>
          <a:ln w="9525" cap="flat" cmpd="sng" algn="ctr">
            <a:noFill/>
            <a:prstDash val="solid"/>
            <a:round/>
            <a:headEnd type="none" w="med" len="med"/>
            <a:tailEnd type="none" w="med" len="med"/>
          </a:ln>
          <a:effectLst/>
        </p:spPr>
        <p:txBody>
          <a:bodyPr vert="horz" wrap="square" lIns="90000" tIns="72000" rIns="90000" bIns="72000" numCol="1" rtlCol="0" anchor="t" anchorCtr="0" compatLnSpc="1">
            <a:prstTxWarp prst="textNoShape">
              <a:avLst/>
            </a:prstTxWarp>
            <a:noAutofit/>
          </a:bodyPr>
          <a:lstStyle/>
          <a:p>
            <a:pPr algn="ctr" fontAlgn="base">
              <a:spcBef>
                <a:spcPct val="0"/>
              </a:spcBef>
              <a:spcAft>
                <a:spcPct val="0"/>
              </a:spcAft>
            </a:pPr>
            <a:r>
              <a:rPr lang="en-GB" sz="1700" b="1" dirty="0" smtClean="0">
                <a:solidFill>
                  <a:srgbClr val="FFFFFF"/>
                </a:solidFill>
              </a:rPr>
              <a:t>5</a:t>
            </a:r>
            <a:r>
              <a:rPr lang="en-GB" sz="1700" dirty="0" smtClean="0">
                <a:solidFill>
                  <a:srgbClr val="FFFFFF"/>
                </a:solidFill>
              </a:rPr>
              <a:t>. Manual coding</a:t>
            </a:r>
          </a:p>
        </p:txBody>
      </p:sp>
      <p:sp>
        <p:nvSpPr>
          <p:cNvPr id="4" name="TextBox 3"/>
          <p:cNvSpPr txBox="1"/>
          <p:nvPr/>
        </p:nvSpPr>
        <p:spPr>
          <a:xfrm>
            <a:off x="2253904" y="994988"/>
            <a:ext cx="6586817" cy="692497"/>
          </a:xfrm>
          <a:prstGeom prst="rect">
            <a:avLst/>
          </a:prstGeom>
          <a:noFill/>
        </p:spPr>
        <p:txBody>
          <a:bodyPr wrap="square" lIns="0" tIns="0" rIns="0" bIns="0" rtlCol="0">
            <a:spAutoFit/>
          </a:bodyPr>
          <a:lstStyle/>
          <a:p>
            <a:pPr fontAlgn="base">
              <a:spcBef>
                <a:spcPct val="0"/>
              </a:spcBef>
              <a:spcAft>
                <a:spcPct val="0"/>
              </a:spcAft>
            </a:pPr>
            <a:r>
              <a:rPr lang="en-GB" sz="1500" dirty="0">
                <a:solidFill>
                  <a:srgbClr val="292926"/>
                </a:solidFill>
              </a:rPr>
              <a:t>Define which phrases are to be included </a:t>
            </a:r>
            <a:r>
              <a:rPr lang="en-GB" sz="1500" b="1" dirty="0">
                <a:solidFill>
                  <a:srgbClr val="292926"/>
                </a:solidFill>
              </a:rPr>
              <a:t>and </a:t>
            </a:r>
            <a:r>
              <a:rPr lang="en-GB" sz="1500" dirty="0">
                <a:solidFill>
                  <a:srgbClr val="292926"/>
                </a:solidFill>
              </a:rPr>
              <a:t>which should be excluded.</a:t>
            </a:r>
          </a:p>
          <a:p>
            <a:pPr fontAlgn="base">
              <a:spcBef>
                <a:spcPct val="0"/>
              </a:spcBef>
              <a:spcAft>
                <a:spcPct val="0"/>
              </a:spcAft>
            </a:pPr>
            <a:r>
              <a:rPr lang="en-GB" sz="1500" dirty="0">
                <a:solidFill>
                  <a:srgbClr val="292926"/>
                </a:solidFill>
              </a:rPr>
              <a:t>Including definition of word combinations and distance between sets of words.</a:t>
            </a:r>
          </a:p>
          <a:p>
            <a:endParaRPr lang="en-GB" sz="1500" dirty="0" smtClean="0">
              <a:solidFill>
                <a:srgbClr val="292926"/>
              </a:solidFill>
            </a:endParaRPr>
          </a:p>
        </p:txBody>
      </p:sp>
    </p:spTree>
    <p:extLst>
      <p:ext uri="{BB962C8B-B14F-4D97-AF65-F5344CB8AC3E}">
        <p14:creationId xmlns:p14="http://schemas.microsoft.com/office/powerpoint/2010/main" val="97516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10"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par>
                                <p:cTn id="76" presetID="10" presetClass="entr" presetSubtype="0" fill="hold" nodeType="with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fade">
                                      <p:cBhvr>
                                        <p:cTn id="78" dur="500"/>
                                        <p:tgtEl>
                                          <p:spTgt spid="3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5" grpId="0" animBg="1"/>
      <p:bldP spid="12" grpId="0" animBg="1"/>
      <p:bldP spid="14" grpId="0" animBg="1"/>
      <p:bldP spid="15" grpId="0" animBg="1"/>
      <p:bldP spid="6" grpId="0"/>
      <p:bldP spid="16" grpId="0"/>
      <p:bldP spid="17" grpId="0"/>
      <p:bldP spid="18" grpId="0"/>
      <p:bldP spid="19" grpId="0"/>
      <p:bldP spid="21" grpId="0"/>
      <p:bldP spid="29" grpId="0" animBg="1"/>
      <p:bldP spid="30"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Public attitudes to science evaluated engagement in science related topics over the course of a year</a:t>
            </a:r>
          </a:p>
        </p:txBody>
      </p:sp>
      <p:sp>
        <p:nvSpPr>
          <p:cNvPr id="3" name="Text Placeholder 2"/>
          <p:cNvSpPr>
            <a:spLocks noGrp="1"/>
          </p:cNvSpPr>
          <p:nvPr>
            <p:ph type="body" sz="quarter" idx="12"/>
          </p:nvPr>
        </p:nvSpPr>
        <p:spPr>
          <a:xfrm>
            <a:off x="227138" y="6032528"/>
            <a:ext cx="4272854" cy="349251"/>
          </a:xfrm>
        </p:spPr>
        <p:txBody>
          <a:bodyPr/>
          <a:lstStyle/>
          <a:p>
            <a:endParaRPr lang="en-GB" dirty="0"/>
          </a:p>
        </p:txBody>
      </p:sp>
      <p:sp>
        <p:nvSpPr>
          <p:cNvPr id="4" name="Text Placeholder 3"/>
          <p:cNvSpPr>
            <a:spLocks noGrp="1"/>
          </p:cNvSpPr>
          <p:nvPr>
            <p:ph type="body" sz="quarter" idx="13"/>
          </p:nvPr>
        </p:nvSpPr>
        <p:spPr>
          <a:xfrm>
            <a:off x="4572000" y="6039201"/>
            <a:ext cx="4344866" cy="346129"/>
          </a:xfrm>
        </p:spPr>
        <p:txBody>
          <a:bodyPr/>
          <a:lstStyle/>
          <a:p>
            <a:r>
              <a:rPr lang="en-GB" dirty="0"/>
              <a:t>Source: Public Attitudes to  Science 2014, BIS/ Ipsos </a:t>
            </a:r>
            <a:r>
              <a:rPr lang="en-GB" dirty="0" smtClean="0"/>
              <a:t>MORI </a:t>
            </a:r>
            <a:r>
              <a:rPr lang="en-GB" u="sng" dirty="0" smtClean="0">
                <a:solidFill>
                  <a:schemeClr val="accent1"/>
                </a:solidFill>
              </a:rPr>
              <a:t>http</a:t>
            </a:r>
            <a:r>
              <a:rPr lang="en-GB" u="sng" dirty="0">
                <a:solidFill>
                  <a:schemeClr val="accent1"/>
                </a:solidFill>
              </a:rPr>
              <a:t>://</a:t>
            </a:r>
            <a:r>
              <a:rPr lang="en-GB" u="sng" dirty="0" smtClean="0">
                <a:solidFill>
                  <a:schemeClr val="accent1"/>
                </a:solidFill>
              </a:rPr>
              <a:t>www.ipsos-mori.com/Assets/Docs/Polls/pas-2014-social-listening-climate-change-and-animal-research.pdf</a:t>
            </a:r>
            <a:endParaRPr lang="en-GB" u="sng" dirty="0">
              <a:solidFill>
                <a:schemeClr val="accent1"/>
              </a:solidFill>
            </a:endParaRPr>
          </a:p>
        </p:txBody>
      </p:sp>
      <p:graphicFrame>
        <p:nvGraphicFramePr>
          <p:cNvPr id="6" name="Chart 5"/>
          <p:cNvGraphicFramePr/>
          <p:nvPr>
            <p:extLst>
              <p:ext uri="{D42A27DB-BD31-4B8C-83A1-F6EECF244321}">
                <p14:modId xmlns:p14="http://schemas.microsoft.com/office/powerpoint/2010/main" val="1385039036"/>
              </p:ext>
            </p:extLst>
          </p:nvPr>
        </p:nvGraphicFramePr>
        <p:xfrm>
          <a:off x="251520" y="980728"/>
          <a:ext cx="8640960" cy="483718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1215319" y="1344276"/>
            <a:ext cx="1262910" cy="272415"/>
          </a:xfrm>
          <a:prstGeom prst="roundRect">
            <a:avLst/>
          </a:prstGeom>
          <a:solidFill>
            <a:schemeClr val="accent1"/>
          </a:solidFill>
        </p:spPr>
        <p:txBody>
          <a:bodyPr wrap="square" lIns="0" tIns="0" rIns="0" bIns="0" rtlCol="0">
            <a:spAutoFit/>
          </a:bodyPr>
          <a:lstStyle/>
          <a:p>
            <a:pPr algn="ctr"/>
            <a:r>
              <a:rPr lang="en-GB" sz="1600" b="1" dirty="0" smtClean="0">
                <a:solidFill>
                  <a:schemeClr val="bg1"/>
                </a:solidFill>
              </a:rPr>
              <a:t>Horsemeat</a:t>
            </a:r>
          </a:p>
        </p:txBody>
      </p:sp>
      <p:sp>
        <p:nvSpPr>
          <p:cNvPr id="8" name="TextBox 7"/>
          <p:cNvSpPr txBox="1"/>
          <p:nvPr/>
        </p:nvSpPr>
        <p:spPr>
          <a:xfrm>
            <a:off x="783271" y="5157193"/>
            <a:ext cx="731158" cy="238363"/>
          </a:xfrm>
          <a:prstGeom prst="roundRect">
            <a:avLst/>
          </a:prstGeom>
          <a:solidFill>
            <a:schemeClr val="accent5"/>
          </a:solidFill>
        </p:spPr>
        <p:txBody>
          <a:bodyPr wrap="square" lIns="0" tIns="0" rIns="0" bIns="0" rtlCol="0">
            <a:spAutoFit/>
          </a:bodyPr>
          <a:lstStyle/>
          <a:p>
            <a:pPr algn="ctr"/>
            <a:r>
              <a:rPr lang="en-GB" sz="1400" b="1" dirty="0" smtClean="0">
                <a:solidFill>
                  <a:schemeClr val="bg1"/>
                </a:solidFill>
              </a:rPr>
              <a:t>Meteor</a:t>
            </a:r>
          </a:p>
        </p:txBody>
      </p:sp>
      <p:sp>
        <p:nvSpPr>
          <p:cNvPr id="9" name="TextBox 8"/>
          <p:cNvSpPr txBox="1"/>
          <p:nvPr/>
        </p:nvSpPr>
        <p:spPr>
          <a:xfrm>
            <a:off x="2478229" y="2377150"/>
            <a:ext cx="1262910" cy="272415"/>
          </a:xfrm>
          <a:prstGeom prst="roundRect">
            <a:avLst/>
          </a:prstGeom>
          <a:solidFill>
            <a:schemeClr val="tx2"/>
          </a:solidFill>
        </p:spPr>
        <p:txBody>
          <a:bodyPr wrap="square" lIns="0" tIns="0" rIns="0" bIns="0" rtlCol="0">
            <a:spAutoFit/>
          </a:bodyPr>
          <a:lstStyle/>
          <a:p>
            <a:pPr algn="ctr"/>
            <a:r>
              <a:rPr lang="en-GB" sz="1600" b="1" dirty="0" smtClean="0">
                <a:solidFill>
                  <a:schemeClr val="bg1"/>
                </a:solidFill>
              </a:rPr>
              <a:t>Measles</a:t>
            </a:r>
          </a:p>
        </p:txBody>
      </p:sp>
      <p:sp>
        <p:nvSpPr>
          <p:cNvPr id="10" name="TextBox 9"/>
          <p:cNvSpPr txBox="1"/>
          <p:nvPr/>
        </p:nvSpPr>
        <p:spPr>
          <a:xfrm>
            <a:off x="3508497" y="3388156"/>
            <a:ext cx="1262910" cy="272415"/>
          </a:xfrm>
          <a:prstGeom prst="roundRect">
            <a:avLst/>
          </a:prstGeom>
          <a:solidFill>
            <a:schemeClr val="accent4"/>
          </a:solidFill>
        </p:spPr>
        <p:txBody>
          <a:bodyPr wrap="square" lIns="0" tIns="0" rIns="0" bIns="0" rtlCol="0">
            <a:spAutoFit/>
          </a:bodyPr>
          <a:lstStyle/>
          <a:p>
            <a:pPr algn="ctr"/>
            <a:r>
              <a:rPr lang="en-GB" sz="1600" b="1" dirty="0" smtClean="0">
                <a:solidFill>
                  <a:schemeClr val="bg1"/>
                </a:solidFill>
              </a:rPr>
              <a:t>GM food</a:t>
            </a:r>
          </a:p>
        </p:txBody>
      </p:sp>
      <p:sp>
        <p:nvSpPr>
          <p:cNvPr id="11" name="TextBox 10"/>
          <p:cNvSpPr txBox="1"/>
          <p:nvPr/>
        </p:nvSpPr>
        <p:spPr>
          <a:xfrm>
            <a:off x="4572000" y="4725144"/>
            <a:ext cx="1262910" cy="272415"/>
          </a:xfrm>
          <a:prstGeom prst="roundRect">
            <a:avLst/>
          </a:prstGeom>
          <a:solidFill>
            <a:schemeClr val="accent6"/>
          </a:solidFill>
        </p:spPr>
        <p:txBody>
          <a:bodyPr wrap="square" lIns="0" tIns="0" rIns="0" bIns="0" rtlCol="0">
            <a:spAutoFit/>
          </a:bodyPr>
          <a:lstStyle/>
          <a:p>
            <a:pPr algn="ctr"/>
            <a:r>
              <a:rPr lang="en-GB" sz="1600" b="1" dirty="0" err="1" smtClean="0">
                <a:solidFill>
                  <a:schemeClr val="bg1"/>
                </a:solidFill>
              </a:rPr>
              <a:t>Fracking</a:t>
            </a:r>
            <a:endParaRPr lang="en-GB" sz="1600" b="1" dirty="0" smtClean="0">
              <a:solidFill>
                <a:schemeClr val="bg1"/>
              </a:solidFill>
            </a:endParaRPr>
          </a:p>
        </p:txBody>
      </p:sp>
      <p:sp>
        <p:nvSpPr>
          <p:cNvPr id="12" name="TextBox 11"/>
          <p:cNvSpPr txBox="1"/>
          <p:nvPr/>
        </p:nvSpPr>
        <p:spPr>
          <a:xfrm>
            <a:off x="5037282" y="2780929"/>
            <a:ext cx="1262910" cy="272415"/>
          </a:xfrm>
          <a:prstGeom prst="roundRect">
            <a:avLst/>
          </a:prstGeom>
          <a:solidFill>
            <a:srgbClr val="7030A0"/>
          </a:solidFill>
        </p:spPr>
        <p:txBody>
          <a:bodyPr wrap="square" lIns="0" tIns="0" rIns="0" bIns="0" rtlCol="0">
            <a:spAutoFit/>
          </a:bodyPr>
          <a:lstStyle/>
          <a:p>
            <a:pPr algn="ctr"/>
            <a:r>
              <a:rPr lang="en-GB" sz="1600" b="1" dirty="0" smtClean="0">
                <a:solidFill>
                  <a:schemeClr val="bg1"/>
                </a:solidFill>
              </a:rPr>
              <a:t>Badger cull</a:t>
            </a:r>
          </a:p>
        </p:txBody>
      </p:sp>
      <p:sp>
        <p:nvSpPr>
          <p:cNvPr id="13" name="TextBox 12"/>
          <p:cNvSpPr txBox="1"/>
          <p:nvPr/>
        </p:nvSpPr>
        <p:spPr>
          <a:xfrm>
            <a:off x="5901379" y="1196753"/>
            <a:ext cx="1595254" cy="817245"/>
          </a:xfrm>
          <a:prstGeom prst="roundRect">
            <a:avLst/>
          </a:prstGeom>
          <a:solidFill>
            <a:schemeClr val="accent5">
              <a:lumMod val="40000"/>
              <a:lumOff val="60000"/>
            </a:schemeClr>
          </a:solidFill>
        </p:spPr>
        <p:txBody>
          <a:bodyPr wrap="square" lIns="0" tIns="0" rIns="0" bIns="0" rtlCol="0">
            <a:spAutoFit/>
          </a:bodyPr>
          <a:lstStyle/>
          <a:p>
            <a:pPr algn="ctr"/>
            <a:r>
              <a:rPr lang="en-GB" sz="1600" b="1" dirty="0" smtClean="0">
                <a:solidFill>
                  <a:schemeClr val="bg1"/>
                </a:solidFill>
              </a:rPr>
              <a:t>Climate change (reaction to IPCC report)</a:t>
            </a:r>
          </a:p>
        </p:txBody>
      </p:sp>
      <p:sp>
        <p:nvSpPr>
          <p:cNvPr id="14" name="TextBox 13"/>
          <p:cNvSpPr txBox="1"/>
          <p:nvPr/>
        </p:nvSpPr>
        <p:spPr>
          <a:xfrm>
            <a:off x="7430164" y="4077073"/>
            <a:ext cx="1595254" cy="544830"/>
          </a:xfrm>
          <a:prstGeom prst="roundRect">
            <a:avLst/>
          </a:prstGeom>
          <a:solidFill>
            <a:srgbClr val="FFC000"/>
          </a:solidFill>
        </p:spPr>
        <p:txBody>
          <a:bodyPr wrap="square" lIns="0" tIns="0" rIns="0" bIns="0" rtlCol="0">
            <a:spAutoFit/>
          </a:bodyPr>
          <a:lstStyle/>
          <a:p>
            <a:pPr algn="ctr"/>
            <a:r>
              <a:rPr lang="en-GB" sz="1600" b="1" dirty="0" smtClean="0">
                <a:solidFill>
                  <a:schemeClr val="bg1"/>
                </a:solidFill>
              </a:rPr>
              <a:t>Animal research</a:t>
            </a:r>
          </a:p>
        </p:txBody>
      </p:sp>
    </p:spTree>
    <p:extLst>
      <p:ext uri="{BB962C8B-B14F-4D97-AF65-F5344CB8AC3E}">
        <p14:creationId xmlns:p14="http://schemas.microsoft.com/office/powerpoint/2010/main" val="64084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txBox="1">
            <a:spLocks/>
          </p:cNvSpPr>
          <p:nvPr/>
        </p:nvSpPr>
        <p:spPr>
          <a:xfrm>
            <a:off x="317927" y="182092"/>
            <a:ext cx="8358529" cy="582612"/>
          </a:xfrm>
          <a:prstGeom prst="rect">
            <a:avLst/>
          </a:prstGeom>
        </p:spPr>
        <p:txBody>
          <a:bodyPr lIns="0" rIns="0" anchor="b" anchorCtr="0"/>
          <a:lstStyle>
            <a:lvl1pPr algn="l" defTabSz="457200" rtl="0" eaLnBrk="1" latinLnBrk="0" hangingPunct="1">
              <a:lnSpc>
                <a:spcPts val="2400"/>
              </a:lnSpc>
              <a:spcBef>
                <a:spcPct val="0"/>
              </a:spcBef>
              <a:buNone/>
              <a:defRPr sz="2400" b="1" kern="1200">
                <a:solidFill>
                  <a:schemeClr val="accent5"/>
                </a:solidFill>
                <a:latin typeface="Avant Garde Medium BT" panose="020B0602020202020204" pitchFamily="34" charset="0"/>
                <a:ea typeface="+mj-ea"/>
                <a:cs typeface="+mj-cs"/>
              </a:defRPr>
            </a:lvl1pPr>
          </a:lstStyle>
          <a:p>
            <a:r>
              <a:rPr lang="en-US" sz="2000" dirty="0" smtClean="0">
                <a:solidFill>
                  <a:srgbClr val="6D91A6"/>
                </a:solidFill>
              </a:rPr>
              <a:t>What do people write to MPs about?  </a:t>
            </a:r>
            <a:endParaRPr lang="en-US" sz="2000" dirty="0">
              <a:solidFill>
                <a:srgbClr val="6D91A6"/>
              </a:solidFill>
            </a:endParaRPr>
          </a:p>
        </p:txBody>
      </p:sp>
      <p:graphicFrame>
        <p:nvGraphicFramePr>
          <p:cNvPr id="46" name="Chart 45"/>
          <p:cNvGraphicFramePr/>
          <p:nvPr>
            <p:extLst>
              <p:ext uri="{D42A27DB-BD31-4B8C-83A1-F6EECF244321}">
                <p14:modId xmlns:p14="http://schemas.microsoft.com/office/powerpoint/2010/main" val="1520244232"/>
              </p:ext>
            </p:extLst>
          </p:nvPr>
        </p:nvGraphicFramePr>
        <p:xfrm>
          <a:off x="348263" y="1628314"/>
          <a:ext cx="7107466" cy="4556483"/>
        </p:xfrm>
        <a:graphic>
          <a:graphicData uri="http://schemas.openxmlformats.org/drawingml/2006/chart">
            <c:chart xmlns:c="http://schemas.openxmlformats.org/drawingml/2006/chart" xmlns:r="http://schemas.openxmlformats.org/officeDocument/2006/relationships" r:id="rId2"/>
          </a:graphicData>
        </a:graphic>
      </p:graphicFrame>
      <p:sp>
        <p:nvSpPr>
          <p:cNvPr id="47" name="TextBox 46"/>
          <p:cNvSpPr txBox="1"/>
          <p:nvPr/>
        </p:nvSpPr>
        <p:spPr>
          <a:xfrm>
            <a:off x="4461301" y="1328406"/>
            <a:ext cx="1785097" cy="430887"/>
          </a:xfrm>
          <a:prstGeom prst="rect">
            <a:avLst/>
          </a:prstGeom>
          <a:noFill/>
        </p:spPr>
        <p:txBody>
          <a:bodyPr wrap="square" rtlCol="0" anchor="b">
            <a:spAutoFit/>
          </a:bodyPr>
          <a:lstStyle/>
          <a:p>
            <a:pPr defTabSz="457200"/>
            <a:r>
              <a:rPr lang="en-GB" sz="1100" b="1" dirty="0" smtClean="0">
                <a:solidFill>
                  <a:srgbClr val="6D91A6">
                    <a:lumMod val="50000"/>
                  </a:srgbClr>
                </a:solidFill>
              </a:rPr>
              <a:t>All MPs  | % Top mentions</a:t>
            </a:r>
            <a:endParaRPr lang="en-GB" sz="1100" b="1" dirty="0">
              <a:solidFill>
                <a:srgbClr val="6D91A6">
                  <a:lumMod val="50000"/>
                </a:srgbClr>
              </a:solidFill>
            </a:endParaRPr>
          </a:p>
        </p:txBody>
      </p:sp>
      <p:cxnSp>
        <p:nvCxnSpPr>
          <p:cNvPr id="48" name="Straight Connector 47"/>
          <p:cNvCxnSpPr/>
          <p:nvPr/>
        </p:nvCxnSpPr>
        <p:spPr>
          <a:xfrm>
            <a:off x="323435" y="1340768"/>
            <a:ext cx="8494526" cy="0"/>
          </a:xfrm>
          <a:prstGeom prst="line">
            <a:avLst/>
          </a:prstGeom>
          <a:ln w="9525">
            <a:solidFill>
              <a:schemeClr val="accent5">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317926" y="748887"/>
            <a:ext cx="7638449" cy="523220"/>
          </a:xfrm>
          <a:prstGeom prst="rect">
            <a:avLst/>
          </a:prstGeom>
          <a:noFill/>
        </p:spPr>
        <p:txBody>
          <a:bodyPr wrap="square" rtlCol="0" anchor="b">
            <a:spAutoFit/>
          </a:bodyPr>
          <a:lstStyle/>
          <a:p>
            <a:pPr defTabSz="457200"/>
            <a:r>
              <a:rPr lang="en-GB" sz="1400" b="1" dirty="0" smtClean="0">
                <a:solidFill>
                  <a:srgbClr val="333333"/>
                </a:solidFill>
              </a:rPr>
              <a:t>Q </a:t>
            </a:r>
            <a:r>
              <a:rPr lang="en-GB" sz="1400" b="1" dirty="0">
                <a:solidFill>
                  <a:srgbClr val="333333"/>
                </a:solidFill>
              </a:rPr>
              <a:t>Which of the subjects on this list, if any, do you receive most letters about in your post bag, or receive most approaches about from individuals in clinics or other ways?</a:t>
            </a:r>
          </a:p>
        </p:txBody>
      </p:sp>
      <p:sp>
        <p:nvSpPr>
          <p:cNvPr id="2" name="Rectangle 1"/>
          <p:cNvSpPr/>
          <p:nvPr/>
        </p:nvSpPr>
        <p:spPr>
          <a:xfrm>
            <a:off x="323435" y="6184794"/>
            <a:ext cx="4750018" cy="230832"/>
          </a:xfrm>
          <a:prstGeom prst="rect">
            <a:avLst/>
          </a:prstGeom>
        </p:spPr>
        <p:txBody>
          <a:bodyPr wrap="none">
            <a:spAutoFit/>
          </a:bodyPr>
          <a:lstStyle/>
          <a:p>
            <a:pPr defTabSz="457200"/>
            <a:r>
              <a:rPr lang="en-GB" sz="900" b="1" dirty="0">
                <a:solidFill>
                  <a:srgbClr val="333333">
                    <a:lumMod val="60000"/>
                    <a:lumOff val="40000"/>
                  </a:srgbClr>
                </a:solidFill>
              </a:rPr>
              <a:t>Base: All MPs (143), Conservative MPs (58), Labour MPs (66) asked, Summer 2014: </a:t>
            </a:r>
          </a:p>
        </p:txBody>
      </p:sp>
      <p:sp>
        <p:nvSpPr>
          <p:cNvPr id="11" name="Text Placeholder 39"/>
          <p:cNvSpPr txBox="1">
            <a:spLocks/>
          </p:cNvSpPr>
          <p:nvPr/>
        </p:nvSpPr>
        <p:spPr>
          <a:xfrm>
            <a:off x="6557515" y="6167682"/>
            <a:ext cx="2271520" cy="198812"/>
          </a:xfrm>
          <a:prstGeom prst="rect">
            <a:avLst/>
          </a:prstGeom>
        </p:spPr>
        <p:txBody>
          <a:bodyPr/>
          <a:lstStyle>
            <a:lvl1pPr marL="273050" indent="-273050" algn="l" defTabSz="457200" rtl="0" eaLnBrk="1" latinLnBrk="0" hangingPunct="1">
              <a:spcBef>
                <a:spcPts val="500"/>
              </a:spcBef>
              <a:spcAft>
                <a:spcPts val="500"/>
              </a:spcAft>
              <a:buFont typeface="Arial"/>
              <a:buChar char="•"/>
              <a:defRPr sz="1800" kern="1200">
                <a:solidFill>
                  <a:schemeClr val="tx1"/>
                </a:solidFill>
                <a:latin typeface="Arial MT Light" panose="020B0303030403020204" pitchFamily="34" charset="0"/>
                <a:ea typeface="+mn-ea"/>
                <a:cs typeface="+mn-cs"/>
              </a:defRPr>
            </a:lvl1pPr>
            <a:lvl2pPr marL="534988" indent="-195263" algn="l" defTabSz="457200" rtl="0" eaLnBrk="1" latinLnBrk="0" hangingPunct="1">
              <a:spcBef>
                <a:spcPts val="500"/>
              </a:spcBef>
              <a:spcAft>
                <a:spcPts val="500"/>
              </a:spcAft>
              <a:buClrTx/>
              <a:buFont typeface="Arial" panose="020B0604020202020204" pitchFamily="34" charset="0"/>
              <a:buChar char="-"/>
              <a:defRPr sz="1800" kern="1200">
                <a:solidFill>
                  <a:schemeClr val="tx1"/>
                </a:solidFill>
                <a:latin typeface="Arial MT Light" panose="020B0303030403020204" pitchFamily="34" charset="0"/>
                <a:ea typeface="+mn-ea"/>
                <a:cs typeface="+mn-cs"/>
              </a:defRPr>
            </a:lvl2pPr>
            <a:lvl3pPr marL="812800" indent="-228600" algn="l" defTabSz="457200" rtl="0" eaLnBrk="1" latinLnBrk="0" hangingPunct="1">
              <a:spcBef>
                <a:spcPts val="500"/>
              </a:spcBef>
              <a:spcAft>
                <a:spcPts val="500"/>
              </a:spcAft>
              <a:buFont typeface="Arial MT Light" panose="020B0303030403020204" pitchFamily="34" charset="0"/>
              <a:buChar char="»"/>
              <a:tabLst/>
              <a:defRPr sz="1800" kern="1200">
                <a:solidFill>
                  <a:schemeClr val="tx1"/>
                </a:solidFill>
                <a:latin typeface="Arial MT Light" panose="020B0303030403020204" pitchFamily="34" charset="0"/>
                <a:ea typeface="+mn-ea"/>
                <a:cs typeface="+mn-cs"/>
              </a:defRPr>
            </a:lvl3pPr>
            <a:lvl4pPr marL="1084263" indent="-228600" algn="l" defTabSz="457200" rtl="0" eaLnBrk="1" latinLnBrk="0" hangingPunct="1">
              <a:spcBef>
                <a:spcPct val="20000"/>
              </a:spcBef>
              <a:buFont typeface="Arial"/>
              <a:buChar char="–"/>
              <a:defRPr sz="1800" kern="1200">
                <a:solidFill>
                  <a:schemeClr val="tx1"/>
                </a:solidFill>
                <a:latin typeface="Arial MT Light" panose="020B0303030403020204" pitchFamily="34" charset="0"/>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Arial MT Light" panose="020B0303030403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en-GB" sz="900" b="1" dirty="0">
                <a:solidFill>
                  <a:srgbClr val="333333">
                    <a:lumMod val="60000"/>
                    <a:lumOff val="40000"/>
                  </a:srgbClr>
                </a:solidFill>
                <a:latin typeface="Arial MT Light"/>
              </a:rPr>
              <a:t>Source: Ipsos MORI MPs survey</a:t>
            </a:r>
          </a:p>
        </p:txBody>
      </p:sp>
      <p:sp>
        <p:nvSpPr>
          <p:cNvPr id="3" name="Oval 2"/>
          <p:cNvSpPr/>
          <p:nvPr/>
        </p:nvSpPr>
        <p:spPr>
          <a:xfrm>
            <a:off x="1691680" y="2952422"/>
            <a:ext cx="1080120" cy="360040"/>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400" dirty="0" err="1" smtClean="0">
              <a:solidFill>
                <a:schemeClr val="accent3">
                  <a:lumMod val="50000"/>
                </a:schemeClr>
              </a:solidFill>
            </a:endParaRPr>
          </a:p>
        </p:txBody>
      </p:sp>
    </p:spTree>
    <p:extLst>
      <p:ext uri="{BB962C8B-B14F-4D97-AF65-F5344CB8AC3E}">
        <p14:creationId xmlns:p14="http://schemas.microsoft.com/office/powerpoint/2010/main" val="201080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6" grpId="0">
        <p:bldAsOne/>
      </p:bldGraphic>
      <p:bldP spid="47"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137" y="0"/>
            <a:ext cx="8737351" cy="785794"/>
          </a:xfrm>
        </p:spPr>
        <p:txBody>
          <a:bodyPr/>
          <a:lstStyle/>
          <a:p>
            <a:r>
              <a:rPr lang="en-GB" dirty="0" smtClean="0">
                <a:solidFill>
                  <a:srgbClr val="FFFFFF"/>
                </a:solidFill>
              </a:rPr>
              <a:t>Or much more specific: how particular audiences discuss issues – </a:t>
            </a:r>
            <a:r>
              <a:rPr lang="en-GB" dirty="0" err="1" smtClean="0">
                <a:solidFill>
                  <a:srgbClr val="FFFFFF"/>
                </a:solidFill>
              </a:rPr>
              <a:t>eg</a:t>
            </a:r>
            <a:r>
              <a:rPr lang="en-GB" dirty="0" smtClean="0">
                <a:solidFill>
                  <a:srgbClr val="FFFFFF"/>
                </a:solidFill>
              </a:rPr>
              <a:t> child abuse</a:t>
            </a:r>
            <a:endParaRPr lang="en-GB" dirty="0"/>
          </a:p>
        </p:txBody>
      </p:sp>
      <p:sp>
        <p:nvSpPr>
          <p:cNvPr id="4" name="Rectangle 3"/>
          <p:cNvSpPr/>
          <p:nvPr/>
        </p:nvSpPr>
        <p:spPr>
          <a:xfrm>
            <a:off x="268905" y="958504"/>
            <a:ext cx="3980365" cy="1077218"/>
          </a:xfrm>
          <a:prstGeom prst="rect">
            <a:avLst/>
          </a:prstGeom>
        </p:spPr>
        <p:txBody>
          <a:bodyPr wrap="square">
            <a:spAutoFit/>
          </a:bodyPr>
          <a:lstStyle/>
          <a:p>
            <a:r>
              <a:rPr lang="en-GB" sz="1600" b="1" dirty="0" smtClean="0">
                <a:solidFill>
                  <a:srgbClr val="0B537F"/>
                </a:solidFill>
                <a:cs typeface="Arial" panose="020B0604020202020204" pitchFamily="34" charset="0"/>
              </a:rPr>
              <a:t>1. Top tweets related to: </a:t>
            </a:r>
            <a:r>
              <a:rPr lang="en-GB" sz="1600" dirty="0" smtClean="0">
                <a:solidFill>
                  <a:srgbClr val="0B537F"/>
                </a:solidFill>
                <a:cs typeface="Arial" panose="020B0604020202020204" pitchFamily="34" charset="0"/>
              </a:rPr>
              <a:t>campaigns &amp; </a:t>
            </a:r>
            <a:r>
              <a:rPr lang="en-GB" sz="1600" dirty="0">
                <a:solidFill>
                  <a:srgbClr val="0B537F"/>
                </a:solidFill>
                <a:cs typeface="Arial" panose="020B0604020202020204" pitchFamily="34" charset="0"/>
              </a:rPr>
              <a:t>awareness </a:t>
            </a:r>
            <a:r>
              <a:rPr lang="en-GB" sz="1600" dirty="0" smtClean="0">
                <a:solidFill>
                  <a:srgbClr val="0B537F"/>
                </a:solidFill>
                <a:cs typeface="Arial" panose="020B0604020202020204" pitchFamily="34" charset="0"/>
              </a:rPr>
              <a:t>raising, </a:t>
            </a:r>
            <a:r>
              <a:rPr lang="en-GB" sz="1600" dirty="0">
                <a:solidFill>
                  <a:srgbClr val="0B537F"/>
                </a:solidFill>
                <a:cs typeface="Arial" panose="020B0604020202020204" pitchFamily="34" charset="0"/>
              </a:rPr>
              <a:t>toolkits and applied information, </a:t>
            </a:r>
            <a:r>
              <a:rPr lang="en-GB" sz="1600" dirty="0" smtClean="0">
                <a:solidFill>
                  <a:srgbClr val="0B537F"/>
                </a:solidFill>
                <a:cs typeface="Arial" panose="020B0604020202020204" pitchFamily="34" charset="0"/>
              </a:rPr>
              <a:t>and sharing </a:t>
            </a:r>
            <a:r>
              <a:rPr lang="en-GB" sz="1600" dirty="0">
                <a:solidFill>
                  <a:srgbClr val="0B537F"/>
                </a:solidFill>
                <a:cs typeface="Arial" panose="020B0604020202020204" pitchFamily="34" charset="0"/>
              </a:rPr>
              <a:t>of information of general professional </a:t>
            </a:r>
            <a:r>
              <a:rPr lang="en-GB" sz="1600" dirty="0" smtClean="0">
                <a:solidFill>
                  <a:srgbClr val="0B537F"/>
                </a:solidFill>
                <a:cs typeface="Arial" panose="020B0604020202020204" pitchFamily="34" charset="0"/>
              </a:rPr>
              <a:t>interest. </a:t>
            </a:r>
            <a:endParaRPr lang="en-GB" sz="1600" dirty="0">
              <a:solidFill>
                <a:srgbClr val="0B537F"/>
              </a:solidFill>
              <a:cs typeface="Arial" panose="020B0604020202020204" pitchFamily="34" charset="0"/>
            </a:endParaRPr>
          </a:p>
        </p:txBody>
      </p:sp>
      <p:pic>
        <p:nvPicPr>
          <p:cNvPr id="5" name="Picture 4"/>
          <p:cNvPicPr/>
          <p:nvPr/>
        </p:nvPicPr>
        <p:blipFill>
          <a:blip r:embed="rId2"/>
          <a:stretch>
            <a:fillRect/>
          </a:stretch>
        </p:blipFill>
        <p:spPr>
          <a:xfrm>
            <a:off x="137836" y="2215332"/>
            <a:ext cx="1311892" cy="1744744"/>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6" name="Content Placeholder 5"/>
          <p:cNvPicPr>
            <a:picLocks/>
          </p:cNvPicPr>
          <p:nvPr/>
        </p:nvPicPr>
        <p:blipFill>
          <a:blip r:embed="rId3"/>
          <a:stretch>
            <a:fillRect/>
          </a:stretch>
        </p:blipFill>
        <p:spPr bwMode="gray">
          <a:xfrm>
            <a:off x="389153" y="3917075"/>
            <a:ext cx="1789252" cy="2364012"/>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7" name="Content Placeholder 5"/>
          <p:cNvPicPr>
            <a:picLocks/>
          </p:cNvPicPr>
          <p:nvPr/>
        </p:nvPicPr>
        <p:blipFill>
          <a:blip r:embed="rId4"/>
          <a:stretch>
            <a:fillRect/>
          </a:stretch>
        </p:blipFill>
        <p:spPr bwMode="gray">
          <a:xfrm>
            <a:off x="1565221" y="2243380"/>
            <a:ext cx="2334426" cy="1381603"/>
          </a:xfrm>
          <a:prstGeom prst="rect">
            <a:avLst/>
          </a:prstGeom>
          <a:ln>
            <a:solidFill>
              <a:schemeClr val="tx1">
                <a:lumMod val="75000"/>
                <a:lumOff val="25000"/>
              </a:schemeClr>
            </a:solidFill>
          </a:ln>
          <a:effectLst>
            <a:outerShdw blurRad="50800" dist="38100" dir="2700000" algn="tl" rotWithShape="0">
              <a:prstClr val="black">
                <a:alpha val="40000"/>
              </a:prstClr>
            </a:outerShdw>
          </a:effectLst>
        </p:spPr>
      </p:pic>
      <p:sp>
        <p:nvSpPr>
          <p:cNvPr id="8" name="Rectangle 7"/>
          <p:cNvSpPr/>
          <p:nvPr/>
        </p:nvSpPr>
        <p:spPr>
          <a:xfrm>
            <a:off x="4765261" y="1000932"/>
            <a:ext cx="3617259" cy="830997"/>
          </a:xfrm>
          <a:prstGeom prst="rect">
            <a:avLst/>
          </a:prstGeom>
        </p:spPr>
        <p:txBody>
          <a:bodyPr wrap="square">
            <a:spAutoFit/>
          </a:bodyPr>
          <a:lstStyle/>
          <a:p>
            <a:pPr algn="ctr"/>
            <a:r>
              <a:rPr lang="en-GB" sz="1600" dirty="0" smtClean="0">
                <a:solidFill>
                  <a:srgbClr val="0B537F"/>
                </a:solidFill>
                <a:cs typeface="Arial" panose="020B0604020202020204" pitchFamily="34" charset="0"/>
              </a:rPr>
              <a:t>2. We </a:t>
            </a:r>
            <a:r>
              <a:rPr lang="en-GB" sz="1600" dirty="0">
                <a:solidFill>
                  <a:srgbClr val="0B537F"/>
                </a:solidFill>
                <a:cs typeface="Arial" panose="020B0604020202020204" pitchFamily="34" charset="0"/>
              </a:rPr>
              <a:t>searched on </a:t>
            </a:r>
            <a:r>
              <a:rPr lang="en-GB" sz="1600" b="1" dirty="0">
                <a:solidFill>
                  <a:srgbClr val="0B537F"/>
                </a:solidFill>
                <a:cs typeface="Arial" panose="020B0604020202020204" pitchFamily="34" charset="0"/>
              </a:rPr>
              <a:t>61 pre-specified terms </a:t>
            </a:r>
            <a:r>
              <a:rPr lang="en-GB" sz="1600" dirty="0">
                <a:solidFill>
                  <a:srgbClr val="0B537F"/>
                </a:solidFill>
                <a:cs typeface="Arial" panose="020B0604020202020204" pitchFamily="34" charset="0"/>
              </a:rPr>
              <a:t>of interest across four different samples of interest  </a:t>
            </a:r>
          </a:p>
        </p:txBody>
      </p:sp>
      <p:graphicFrame>
        <p:nvGraphicFramePr>
          <p:cNvPr id="9" name="Content Placeholder 5"/>
          <p:cNvGraphicFramePr>
            <a:graphicFrameLocks/>
          </p:cNvGraphicFramePr>
          <p:nvPr>
            <p:extLst>
              <p:ext uri="{D42A27DB-BD31-4B8C-83A1-F6EECF244321}">
                <p14:modId xmlns:p14="http://schemas.microsoft.com/office/powerpoint/2010/main" val="2122224680"/>
              </p:ext>
            </p:extLst>
          </p:nvPr>
        </p:nvGraphicFramePr>
        <p:xfrm>
          <a:off x="4684579" y="1883438"/>
          <a:ext cx="3905792" cy="2147607"/>
        </p:xfrm>
        <a:graphic>
          <a:graphicData uri="http://schemas.openxmlformats.org/drawingml/2006/chart">
            <c:chart xmlns:c="http://schemas.openxmlformats.org/drawingml/2006/chart" xmlns:r="http://schemas.openxmlformats.org/officeDocument/2006/relationships" r:id="rId5"/>
          </a:graphicData>
        </a:graphic>
      </p:graphicFrame>
      <p:pic>
        <p:nvPicPr>
          <p:cNvPr id="10" name="Picture 9"/>
          <p:cNvPicPr/>
          <p:nvPr/>
        </p:nvPicPr>
        <p:blipFill rotWithShape="1">
          <a:blip r:embed="rId6"/>
          <a:srcRect r="1166" b="54521"/>
          <a:stretch/>
        </p:blipFill>
        <p:spPr>
          <a:xfrm>
            <a:off x="4240501" y="4762563"/>
            <a:ext cx="2625892" cy="1788460"/>
          </a:xfrm>
          <a:prstGeom prst="rect">
            <a:avLst/>
          </a:prstGeom>
          <a:solidFill>
            <a:schemeClr val="accent2"/>
          </a:solidFill>
          <a:ln>
            <a:solidFill>
              <a:schemeClr val="tx1">
                <a:lumMod val="50000"/>
                <a:lumOff val="50000"/>
              </a:schemeClr>
            </a:solidFill>
          </a:ln>
          <a:effectLst>
            <a:outerShdw blurRad="50800" dist="38100" dir="2700000" algn="tl" rotWithShape="0">
              <a:prstClr val="black">
                <a:alpha val="40000"/>
              </a:prstClr>
            </a:outerShdw>
          </a:effectLst>
        </p:spPr>
      </p:pic>
      <p:sp>
        <p:nvSpPr>
          <p:cNvPr id="11" name="Rounded Rectangular Callout 10"/>
          <p:cNvSpPr/>
          <p:nvPr/>
        </p:nvSpPr>
        <p:spPr bwMode="auto">
          <a:xfrm>
            <a:off x="4540819" y="4110409"/>
            <a:ext cx="2006177" cy="583767"/>
          </a:xfrm>
          <a:prstGeom prst="wedgeRoundRectCallout">
            <a:avLst>
              <a:gd name="adj1" fmla="val -20341"/>
              <a:gd name="adj2" fmla="val 71445"/>
              <a:gd name="adj3" fmla="val 16667"/>
            </a:avLst>
          </a:prstGeom>
          <a:solidFill>
            <a:srgbClr val="639EC8"/>
          </a:solidFill>
          <a:ln w="762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1200"/>
              </a:spcBef>
            </a:pPr>
            <a:r>
              <a:rPr lang="en-GB" sz="1200" b="1" dirty="0" smtClean="0">
                <a:solidFill>
                  <a:srgbClr val="FFFFFF"/>
                </a:solidFill>
                <a:cs typeface="Arial" panose="020B0604020202020204" pitchFamily="34" charset="0"/>
              </a:rPr>
              <a:t>How to deal with instances of </a:t>
            </a:r>
            <a:r>
              <a:rPr lang="en-GB" sz="1200" b="1" dirty="0">
                <a:solidFill>
                  <a:srgbClr val="FFFFFF"/>
                </a:solidFill>
                <a:cs typeface="Arial" panose="020B0604020202020204" pitchFamily="34" charset="0"/>
              </a:rPr>
              <a:t>c</a:t>
            </a:r>
            <a:r>
              <a:rPr lang="en-GB" sz="1200" b="1" dirty="0" smtClean="0">
                <a:solidFill>
                  <a:srgbClr val="FFFFFF"/>
                </a:solidFill>
                <a:cs typeface="Arial" panose="020B0604020202020204" pitchFamily="34" charset="0"/>
              </a:rPr>
              <a:t>hild </a:t>
            </a:r>
            <a:r>
              <a:rPr lang="en-GB" sz="1200" b="1" dirty="0" smtClean="0">
                <a:solidFill>
                  <a:srgbClr val="FFFFFF"/>
                </a:solidFill>
                <a:cs typeface="Arial" panose="020B0604020202020204" pitchFamily="34" charset="0"/>
              </a:rPr>
              <a:t>sexual abuse</a:t>
            </a:r>
            <a:endParaRPr lang="en-GB" sz="1200" b="1" dirty="0">
              <a:solidFill>
                <a:srgbClr val="FFFFFF"/>
              </a:solidFill>
              <a:cs typeface="Arial" panose="020B0604020202020204" pitchFamily="34" charset="0"/>
            </a:endParaRPr>
          </a:p>
        </p:txBody>
      </p:sp>
      <p:pic>
        <p:nvPicPr>
          <p:cNvPr id="12" name="Content Placeholder 5"/>
          <p:cNvPicPr>
            <a:picLocks/>
          </p:cNvPicPr>
          <p:nvPr/>
        </p:nvPicPr>
        <p:blipFill>
          <a:blip r:embed="rId7"/>
          <a:stretch>
            <a:fillRect/>
          </a:stretch>
        </p:blipFill>
        <p:spPr bwMode="gray">
          <a:xfrm>
            <a:off x="1714207" y="3440479"/>
            <a:ext cx="2306464" cy="1536958"/>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13" name="Picture 12"/>
          <p:cNvPicPr/>
          <p:nvPr/>
        </p:nvPicPr>
        <p:blipFill>
          <a:blip r:embed="rId8"/>
          <a:stretch>
            <a:fillRect/>
          </a:stretch>
        </p:blipFill>
        <p:spPr>
          <a:xfrm>
            <a:off x="6758437" y="4762563"/>
            <a:ext cx="2385563" cy="1330107"/>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14" name="Rounded Rectangular Callout 13"/>
          <p:cNvSpPr/>
          <p:nvPr/>
        </p:nvSpPr>
        <p:spPr bwMode="auto">
          <a:xfrm>
            <a:off x="7086600" y="4099407"/>
            <a:ext cx="1990165" cy="588435"/>
          </a:xfrm>
          <a:prstGeom prst="wedgeRoundRectCallout">
            <a:avLst>
              <a:gd name="adj1" fmla="val -12350"/>
              <a:gd name="adj2" fmla="val 75410"/>
              <a:gd name="adj3" fmla="val 16667"/>
            </a:avLst>
          </a:prstGeom>
          <a:solidFill>
            <a:srgbClr val="639EC8"/>
          </a:solidFill>
          <a:ln w="762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1200"/>
              </a:spcBef>
            </a:pPr>
            <a:r>
              <a:rPr lang="en-GB" sz="1200" b="1" dirty="0" smtClean="0">
                <a:solidFill>
                  <a:srgbClr val="FFFFFF"/>
                </a:solidFill>
                <a:cs typeface="Arial" panose="020B0604020202020204" pitchFamily="34" charset="0"/>
              </a:rPr>
              <a:t>Research into  reporting </a:t>
            </a:r>
            <a:r>
              <a:rPr lang="en-GB" sz="1200" b="1" dirty="0">
                <a:solidFill>
                  <a:srgbClr val="FFFFFF"/>
                </a:solidFill>
                <a:cs typeface="Arial" panose="020B0604020202020204" pitchFamily="34" charset="0"/>
              </a:rPr>
              <a:t>of child </a:t>
            </a:r>
            <a:r>
              <a:rPr lang="en-GB" sz="1200" b="1" dirty="0" smtClean="0">
                <a:solidFill>
                  <a:srgbClr val="FFFFFF"/>
                </a:solidFill>
                <a:cs typeface="Arial" panose="020B0604020202020204" pitchFamily="34" charset="0"/>
              </a:rPr>
              <a:t>abuse</a:t>
            </a:r>
            <a:endParaRPr lang="en-GB" sz="1200" b="1" dirty="0">
              <a:solidFill>
                <a:srgbClr val="FFFFFF"/>
              </a:solidFill>
              <a:cs typeface="Arial" panose="020B0604020202020204" pitchFamily="34" charset="0"/>
            </a:endParaRPr>
          </a:p>
        </p:txBody>
      </p:sp>
    </p:spTree>
    <p:extLst>
      <p:ext uri="{BB962C8B-B14F-4D97-AF65-F5344CB8AC3E}">
        <p14:creationId xmlns:p14="http://schemas.microsoft.com/office/powerpoint/2010/main" val="353819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Graphic spid="9" grpId="0">
        <p:bldAsOne/>
      </p:bldGraphic>
      <p:bldP spid="11"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FFFFFF"/>
                </a:solidFill>
              </a:rPr>
              <a:t>Or use network analysis to identify relationships and key influencers </a:t>
            </a:r>
            <a:endParaRPr lang="en-GB" dirty="0"/>
          </a:p>
        </p:txBody>
      </p:sp>
      <p:pic>
        <p:nvPicPr>
          <p:cNvPr id="3" name="Picture 2" descr="C:\Users\Cyperry\Desktop\nspccpro.png"/>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45722" y="1603771"/>
            <a:ext cx="2770094" cy="2580681"/>
          </a:xfrm>
          <a:prstGeom prst="rect">
            <a:avLst/>
          </a:prstGeom>
          <a:noFill/>
          <a:ln>
            <a:noFill/>
          </a:ln>
        </p:spPr>
      </p:pic>
      <p:pic>
        <p:nvPicPr>
          <p:cNvPr id="4" name="Picture 3" descr="C:\Users\Cyperry\Desktop\educationgovuk.png"/>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079376" y="3645024"/>
            <a:ext cx="2965878" cy="2640938"/>
          </a:xfrm>
          <a:prstGeom prst="rect">
            <a:avLst/>
          </a:prstGeom>
          <a:noFill/>
          <a:ln>
            <a:noFill/>
          </a:ln>
        </p:spPr>
      </p:pic>
      <p:pic>
        <p:nvPicPr>
          <p:cNvPr id="5" name="Picture 4" descr="C:\Users\Cyperry\Desktop\Steve_JKPbooks.png"/>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360459" y="1488517"/>
            <a:ext cx="2702859" cy="2567234"/>
          </a:xfrm>
          <a:prstGeom prst="rect">
            <a:avLst/>
          </a:prstGeom>
          <a:noFill/>
          <a:ln>
            <a:noFill/>
          </a:ln>
        </p:spPr>
      </p:pic>
      <p:sp>
        <p:nvSpPr>
          <p:cNvPr id="6" name="Rectangle 5"/>
          <p:cNvSpPr/>
          <p:nvPr/>
        </p:nvSpPr>
        <p:spPr>
          <a:xfrm>
            <a:off x="2931459" y="1021976"/>
            <a:ext cx="3429000" cy="2554545"/>
          </a:xfrm>
          <a:prstGeom prst="rect">
            <a:avLst/>
          </a:prstGeom>
        </p:spPr>
        <p:txBody>
          <a:bodyPr wrap="square">
            <a:spAutoFit/>
          </a:bodyPr>
          <a:lstStyle/>
          <a:p>
            <a:r>
              <a:rPr lang="en-GB" sz="1600" dirty="0">
                <a:solidFill>
                  <a:srgbClr val="292926"/>
                </a:solidFill>
                <a:cs typeface="Arial" panose="020B0604020202020204" pitchFamily="34" charset="0"/>
              </a:rPr>
              <a:t>These maps show the influence of a node or user in a network. In this case the network is the @</a:t>
            </a:r>
            <a:r>
              <a:rPr lang="en-GB" sz="1600" dirty="0" err="1">
                <a:solidFill>
                  <a:srgbClr val="292926"/>
                </a:solidFill>
                <a:cs typeface="Arial" panose="020B0604020202020204" pitchFamily="34" charset="0"/>
              </a:rPr>
              <a:t>CharityX</a:t>
            </a:r>
            <a:r>
              <a:rPr lang="en-GB" sz="1600" dirty="0">
                <a:solidFill>
                  <a:srgbClr val="292926"/>
                </a:solidFill>
                <a:cs typeface="Arial" panose="020B0604020202020204" pitchFamily="34" charset="0"/>
              </a:rPr>
              <a:t> account. So, in the case of @</a:t>
            </a:r>
            <a:r>
              <a:rPr lang="en-GB" sz="1600" dirty="0" err="1">
                <a:solidFill>
                  <a:srgbClr val="292926"/>
                </a:solidFill>
                <a:cs typeface="Arial" panose="020B0604020202020204" pitchFamily="34" charset="0"/>
              </a:rPr>
              <a:t>CharityX</a:t>
            </a:r>
            <a:r>
              <a:rPr lang="en-GB" sz="1600" dirty="0">
                <a:solidFill>
                  <a:srgbClr val="292926"/>
                </a:solidFill>
                <a:cs typeface="Arial" panose="020B0604020202020204" pitchFamily="34" charset="0"/>
              </a:rPr>
              <a:t> we can see that it’s connected to everyone else because everyone else is following @</a:t>
            </a:r>
            <a:r>
              <a:rPr lang="en-GB" sz="1600" dirty="0" err="1">
                <a:solidFill>
                  <a:srgbClr val="292926"/>
                </a:solidFill>
                <a:cs typeface="Arial" panose="020B0604020202020204" pitchFamily="34" charset="0"/>
              </a:rPr>
              <a:t>CharityX</a:t>
            </a:r>
            <a:r>
              <a:rPr lang="en-GB" sz="1600" dirty="0">
                <a:solidFill>
                  <a:srgbClr val="292926"/>
                </a:solidFill>
                <a:cs typeface="Arial" panose="020B0604020202020204" pitchFamily="34" charset="0"/>
              </a:rPr>
              <a:t>. @</a:t>
            </a:r>
            <a:r>
              <a:rPr lang="en-GB" sz="1600" dirty="0" err="1">
                <a:solidFill>
                  <a:srgbClr val="292926"/>
                </a:solidFill>
                <a:cs typeface="Arial" panose="020B0604020202020204" pitchFamily="34" charset="0"/>
              </a:rPr>
              <a:t>Educationgovuk</a:t>
            </a:r>
            <a:r>
              <a:rPr lang="en-GB" sz="1600" dirty="0">
                <a:solidFill>
                  <a:srgbClr val="292926"/>
                </a:solidFill>
                <a:cs typeface="Arial" panose="020B0604020202020204" pitchFamily="34" charset="0"/>
              </a:rPr>
              <a:t> is the second most influential user in this </a:t>
            </a:r>
            <a:r>
              <a:rPr lang="en-GB" sz="1600" dirty="0" smtClean="0">
                <a:solidFill>
                  <a:srgbClr val="292926"/>
                </a:solidFill>
                <a:cs typeface="Arial" panose="020B0604020202020204" pitchFamily="34" charset="0"/>
              </a:rPr>
              <a:t>network… </a:t>
            </a:r>
            <a:endParaRPr lang="en-GB" sz="1600" dirty="0">
              <a:solidFill>
                <a:srgbClr val="292926"/>
              </a:solidFill>
            </a:endParaRPr>
          </a:p>
        </p:txBody>
      </p:sp>
      <p:sp>
        <p:nvSpPr>
          <p:cNvPr id="7" name="Rounded Rectangular Callout 6"/>
          <p:cNvSpPr/>
          <p:nvPr/>
        </p:nvSpPr>
        <p:spPr bwMode="auto">
          <a:xfrm>
            <a:off x="1210620" y="4936859"/>
            <a:ext cx="1720839" cy="495634"/>
          </a:xfrm>
          <a:prstGeom prst="wedgeRoundRectCallout">
            <a:avLst>
              <a:gd name="adj1" fmla="val 55564"/>
              <a:gd name="adj2" fmla="val 89807"/>
              <a:gd name="adj3" fmla="val 16667"/>
            </a:avLst>
          </a:prstGeom>
          <a:solidFill>
            <a:srgbClr val="639EC8"/>
          </a:solidFill>
          <a:ln w="762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1200"/>
              </a:spcBef>
            </a:pPr>
            <a:r>
              <a:rPr lang="en-GB" sz="1200" b="1" dirty="0" smtClean="0">
                <a:solidFill>
                  <a:srgbClr val="FFFFFF"/>
                </a:solidFill>
                <a:cs typeface="Arial" panose="020B0604020202020204" pitchFamily="34" charset="0"/>
              </a:rPr>
              <a:t> @Educationgovuk </a:t>
            </a:r>
            <a:endParaRPr lang="en-GB" sz="1200" b="1" dirty="0">
              <a:solidFill>
                <a:srgbClr val="FFFFFF"/>
              </a:solidFill>
              <a:cs typeface="Arial" panose="020B0604020202020204" pitchFamily="34" charset="0"/>
            </a:endParaRPr>
          </a:p>
        </p:txBody>
      </p:sp>
      <p:sp>
        <p:nvSpPr>
          <p:cNvPr id="8" name="Rounded Rectangular Callout 7"/>
          <p:cNvSpPr/>
          <p:nvPr/>
        </p:nvSpPr>
        <p:spPr bwMode="auto">
          <a:xfrm>
            <a:off x="414238" y="992883"/>
            <a:ext cx="1720839" cy="495634"/>
          </a:xfrm>
          <a:prstGeom prst="wedgeRoundRectCallout">
            <a:avLst>
              <a:gd name="adj1" fmla="val 20400"/>
              <a:gd name="adj2" fmla="val 89807"/>
              <a:gd name="adj3" fmla="val 16667"/>
            </a:avLst>
          </a:prstGeom>
          <a:solidFill>
            <a:srgbClr val="639EC8"/>
          </a:solidFill>
          <a:ln w="762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1200"/>
              </a:spcBef>
            </a:pPr>
            <a:r>
              <a:rPr lang="en-GB" sz="1200" b="1" dirty="0" smtClean="0">
                <a:solidFill>
                  <a:srgbClr val="FFFFFF"/>
                </a:solidFill>
                <a:cs typeface="Arial" panose="020B0604020202020204" pitchFamily="34" charset="0"/>
              </a:rPr>
              <a:t> @</a:t>
            </a:r>
            <a:r>
              <a:rPr lang="en-GB" sz="1200" b="1" dirty="0" err="1" smtClean="0">
                <a:solidFill>
                  <a:srgbClr val="FFFFFF"/>
                </a:solidFill>
                <a:cs typeface="Arial" panose="020B0604020202020204" pitchFamily="34" charset="0"/>
              </a:rPr>
              <a:t>CharityX</a:t>
            </a:r>
            <a:r>
              <a:rPr lang="en-GB" sz="1200" b="1" dirty="0" smtClean="0">
                <a:solidFill>
                  <a:srgbClr val="FFFFFF"/>
                </a:solidFill>
                <a:cs typeface="Arial" panose="020B0604020202020204" pitchFamily="34" charset="0"/>
              </a:rPr>
              <a:t> </a:t>
            </a:r>
            <a:endParaRPr lang="en-GB" sz="1200" b="1" dirty="0">
              <a:solidFill>
                <a:srgbClr val="FFFFFF"/>
              </a:solidFill>
              <a:cs typeface="Arial" panose="020B0604020202020204" pitchFamily="34" charset="0"/>
            </a:endParaRPr>
          </a:p>
        </p:txBody>
      </p:sp>
      <p:sp>
        <p:nvSpPr>
          <p:cNvPr id="9" name="Rounded Rectangular Callout 8"/>
          <p:cNvSpPr/>
          <p:nvPr/>
        </p:nvSpPr>
        <p:spPr bwMode="auto">
          <a:xfrm>
            <a:off x="6820630" y="958311"/>
            <a:ext cx="1720839" cy="495634"/>
          </a:xfrm>
          <a:prstGeom prst="wedgeRoundRectCallout">
            <a:avLst>
              <a:gd name="adj1" fmla="val 864"/>
              <a:gd name="adj2" fmla="val 84381"/>
              <a:gd name="adj3" fmla="val 16667"/>
            </a:avLst>
          </a:prstGeom>
          <a:solidFill>
            <a:srgbClr val="639EC8"/>
          </a:solidFill>
          <a:ln w="762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1200"/>
              </a:spcBef>
            </a:pPr>
            <a:r>
              <a:rPr lang="en-GB" sz="1200" b="1" dirty="0" smtClean="0">
                <a:solidFill>
                  <a:srgbClr val="FFFFFF"/>
                </a:solidFill>
                <a:cs typeface="Arial" panose="020B0604020202020204" pitchFamily="34" charset="0"/>
              </a:rPr>
              <a:t> @Individual</a:t>
            </a:r>
            <a:endParaRPr lang="en-GB" sz="1200" b="1" dirty="0">
              <a:solidFill>
                <a:srgbClr val="FFFFFF"/>
              </a:solidFill>
              <a:cs typeface="Arial" panose="020B0604020202020204" pitchFamily="34" charset="0"/>
            </a:endParaRPr>
          </a:p>
        </p:txBody>
      </p:sp>
      <p:sp>
        <p:nvSpPr>
          <p:cNvPr id="10" name="Text Placeholder 1"/>
          <p:cNvSpPr txBox="1">
            <a:spLocks/>
          </p:cNvSpPr>
          <p:nvPr/>
        </p:nvSpPr>
        <p:spPr>
          <a:xfrm>
            <a:off x="6306670" y="4346895"/>
            <a:ext cx="2776239" cy="1932881"/>
          </a:xfrm>
          <a:prstGeom prst="rect">
            <a:avLst/>
          </a:prstGeom>
        </p:spPr>
        <p:txBody>
          <a:bodyPr>
            <a:normAutofit fontScale="92500" lnSpcReduction="20000"/>
          </a:bodyPr>
          <a:lstStyle>
            <a:lvl1pPr marL="180975" indent="-180975" algn="l" rtl="0" eaLnBrk="1" fontAlgn="base" hangingPunct="1">
              <a:spcBef>
                <a:spcPts val="600"/>
              </a:spcBef>
              <a:spcAft>
                <a:spcPct val="0"/>
              </a:spcAft>
              <a:buFont typeface="Arial" pitchFamily="34" charset="0"/>
              <a:buChar char="•"/>
              <a:defRPr sz="1800" baseline="0">
                <a:solidFill>
                  <a:schemeClr val="tx1"/>
                </a:solidFill>
                <a:latin typeface="+mn-lt"/>
                <a:ea typeface="+mn-ea"/>
                <a:cs typeface="+mn-cs"/>
              </a:defRPr>
            </a:lvl1pPr>
            <a:lvl2pPr marL="358775" indent="-184150" algn="l" rtl="0" eaLnBrk="1" fontAlgn="base" hangingPunct="1">
              <a:spcBef>
                <a:spcPts val="600"/>
              </a:spcBef>
              <a:spcAft>
                <a:spcPct val="0"/>
              </a:spcAft>
              <a:buFont typeface="Arial" pitchFamily="34" charset="0"/>
              <a:buChar char="•"/>
              <a:defRPr sz="1800">
                <a:solidFill>
                  <a:schemeClr val="tx1"/>
                </a:solidFill>
                <a:latin typeface="+mn-lt"/>
              </a:defRPr>
            </a:lvl2pPr>
            <a:lvl3pPr marL="720000" indent="-228600" algn="l" rtl="0" eaLnBrk="1" fontAlgn="base" hangingPunct="1">
              <a:spcBef>
                <a:spcPts val="600"/>
              </a:spcBef>
              <a:spcAft>
                <a:spcPct val="0"/>
              </a:spcAft>
              <a:buFont typeface="Arial" pitchFamily="34" charset="0"/>
              <a:buChar char="•"/>
              <a:defRPr sz="1600">
                <a:solidFill>
                  <a:schemeClr val="tx1"/>
                </a:solidFill>
                <a:latin typeface="+mn-lt"/>
              </a:defRPr>
            </a:lvl3pPr>
            <a:lvl4pPr marL="1077913" indent="-273050" algn="l" rtl="0" eaLnBrk="1" fontAlgn="base" hangingPunct="1">
              <a:spcBef>
                <a:spcPts val="600"/>
              </a:spcBef>
              <a:spcAft>
                <a:spcPct val="0"/>
              </a:spcAft>
              <a:buFont typeface="Arial" pitchFamily="34" charset="0"/>
              <a:buChar char="•"/>
              <a:defRPr sz="1600" baseline="0">
                <a:solidFill>
                  <a:schemeClr val="tx1"/>
                </a:solidFill>
                <a:latin typeface="+mn-lt"/>
              </a:defRPr>
            </a:lvl4pPr>
            <a:lvl5pPr marL="1436688" indent="-271463" algn="l" rtl="0" eaLnBrk="1" fontAlgn="base" hangingPunct="1">
              <a:spcBef>
                <a:spcPts val="600"/>
              </a:spcBef>
              <a:spcAft>
                <a:spcPct val="0"/>
              </a:spcAft>
              <a:buFont typeface="Arial" pitchFamily="34" charset="0"/>
              <a:buChar char="•"/>
              <a:defRPr sz="1600" baseline="0">
                <a:solidFill>
                  <a:schemeClr val="tx1"/>
                </a:solidFill>
                <a:latin typeface="+mn-lt"/>
              </a:defRPr>
            </a:lvl5pPr>
            <a:lvl6pPr marL="2613025" indent="-268288" algn="l" rtl="0" eaLnBrk="1" fontAlgn="base" hangingPunct="1">
              <a:spcBef>
                <a:spcPct val="50000"/>
              </a:spcBef>
              <a:spcAft>
                <a:spcPct val="0"/>
              </a:spcAft>
              <a:buFont typeface="Arial" charset="0"/>
              <a:buChar char="–"/>
              <a:defRPr sz="2000">
                <a:solidFill>
                  <a:schemeClr val="tx1"/>
                </a:solidFill>
                <a:latin typeface="+mn-lt"/>
              </a:defRPr>
            </a:lvl6pPr>
            <a:lvl7pPr marL="3070225" indent="-268288" algn="l" rtl="0" eaLnBrk="1" fontAlgn="base" hangingPunct="1">
              <a:spcBef>
                <a:spcPct val="50000"/>
              </a:spcBef>
              <a:spcAft>
                <a:spcPct val="0"/>
              </a:spcAft>
              <a:buFont typeface="Arial" charset="0"/>
              <a:buChar char="–"/>
              <a:defRPr sz="2000">
                <a:solidFill>
                  <a:schemeClr val="tx1"/>
                </a:solidFill>
                <a:latin typeface="+mn-lt"/>
              </a:defRPr>
            </a:lvl7pPr>
            <a:lvl8pPr marL="3527425" indent="-268288" algn="l" rtl="0" eaLnBrk="1" fontAlgn="base" hangingPunct="1">
              <a:spcBef>
                <a:spcPct val="50000"/>
              </a:spcBef>
              <a:spcAft>
                <a:spcPct val="0"/>
              </a:spcAft>
              <a:buFont typeface="Arial" charset="0"/>
              <a:buChar char="–"/>
              <a:defRPr sz="2000">
                <a:solidFill>
                  <a:schemeClr val="tx1"/>
                </a:solidFill>
                <a:latin typeface="+mn-lt"/>
              </a:defRPr>
            </a:lvl8pPr>
            <a:lvl9pPr marL="3984625" indent="-268288" algn="l" rtl="0" eaLnBrk="1" fontAlgn="base" hangingPunct="1">
              <a:spcBef>
                <a:spcPct val="50000"/>
              </a:spcBef>
              <a:spcAft>
                <a:spcPct val="0"/>
              </a:spcAft>
              <a:buFont typeface="Arial" charset="0"/>
              <a:buChar char="–"/>
              <a:defRPr sz="2000">
                <a:solidFill>
                  <a:schemeClr val="tx1"/>
                </a:solidFill>
                <a:latin typeface="+mn-lt"/>
              </a:defRPr>
            </a:lvl9pPr>
          </a:lstStyle>
          <a:p>
            <a:pPr marL="0" indent="0">
              <a:buFont typeface="Arial" pitchFamily="34" charset="0"/>
              <a:buNone/>
            </a:pPr>
            <a:r>
              <a:rPr lang="en-GB" sz="1600" kern="0" dirty="0" smtClean="0">
                <a:latin typeface="Arial" panose="020B0604020202020204" pitchFamily="34" charset="0"/>
                <a:cs typeface="Arial" panose="020B0604020202020204" pitchFamily="34" charset="0"/>
              </a:rPr>
              <a:t>We identified the top influencers in the sample. They tended to be either in senior / high profile positions, have some training or consultancy role, be academics, practitioners or some combination of all of these. </a:t>
            </a:r>
            <a:endParaRPr lang="en-GB" sz="1600" kern="0" dirty="0"/>
          </a:p>
        </p:txBody>
      </p:sp>
    </p:spTree>
    <p:extLst>
      <p:ext uri="{BB962C8B-B14F-4D97-AF65-F5344CB8AC3E}">
        <p14:creationId xmlns:p14="http://schemas.microsoft.com/office/powerpoint/2010/main" val="252341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Lst>
  </p:timing>
</p:sld>
</file>

<file path=ppt/theme/theme1.xml><?xml version="1.0" encoding="utf-8"?>
<a:theme xmlns:a="http://schemas.openxmlformats.org/drawingml/2006/main" name="IMConnetcs_Template_2012">
  <a:themeElements>
    <a:clrScheme name="IM Connects">
      <a:dk1>
        <a:srgbClr val="003B50"/>
      </a:dk1>
      <a:lt1>
        <a:srgbClr val="FFFFFF"/>
      </a:lt1>
      <a:dk2>
        <a:srgbClr val="B4CC95"/>
      </a:dk2>
      <a:lt2>
        <a:srgbClr val="003B50"/>
      </a:lt2>
      <a:accent1>
        <a:srgbClr val="003B50"/>
      </a:accent1>
      <a:accent2>
        <a:srgbClr val="B4CC95"/>
      </a:accent2>
      <a:accent3>
        <a:srgbClr val="639EC8"/>
      </a:accent3>
      <a:accent4>
        <a:srgbClr val="C74727"/>
      </a:accent4>
      <a:accent5>
        <a:srgbClr val="003B50"/>
      </a:accent5>
      <a:accent6>
        <a:srgbClr val="728498"/>
      </a:accent6>
      <a:hlink>
        <a:srgbClr val="C74727"/>
      </a:hlink>
      <a:folHlink>
        <a:srgbClr val="E2826C"/>
      </a:folHlink>
    </a:clrScheme>
    <a:fontScheme name="Benutzerdefiniert 4">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dirty="0" err="1" smtClean="0"/>
        </a:defPPr>
      </a:lstStyle>
    </a:txDef>
  </a:objectDefaults>
  <a:extraClrSchemeLst/>
</a:theme>
</file>

<file path=ppt/theme/theme10.xml><?xml version="1.0" encoding="utf-8"?>
<a:theme xmlns:a="http://schemas.openxmlformats.org/drawingml/2006/main" name="6_UK - Ipsos SRI">
  <a:themeElements>
    <a:clrScheme name="Corporate">
      <a:dk1>
        <a:srgbClr val="292926"/>
      </a:dk1>
      <a:lt1>
        <a:srgbClr val="FFFFFF"/>
      </a:lt1>
      <a:dk2>
        <a:srgbClr val="639EC8"/>
      </a:dk2>
      <a:lt2>
        <a:srgbClr val="292926"/>
      </a:lt2>
      <a:accent1>
        <a:srgbClr val="003E74"/>
      </a:accent1>
      <a:accent2>
        <a:srgbClr val="A5AEB6"/>
      </a:accent2>
      <a:accent3>
        <a:srgbClr val="639EC8"/>
      </a:accent3>
      <a:accent4>
        <a:srgbClr val="53534C"/>
      </a:accent4>
      <a:accent5>
        <a:srgbClr val="BE0F34"/>
      </a:accent5>
      <a:accent6>
        <a:srgbClr val="73AE57"/>
      </a:accent6>
      <a:hlink>
        <a:srgbClr val="003E74"/>
      </a:hlink>
      <a:folHlink>
        <a:srgbClr val="639EC8"/>
      </a:folHlink>
    </a:clrScheme>
    <a:fontScheme name="Ipsos MORI -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cap="flat" cmpd="sng" algn="ctr">
          <a:noFill/>
          <a:prstDash val="solid"/>
          <a:round/>
          <a:headEnd type="none" w="med" len="med"/>
          <a:tailEnd type="none" w="med" len="med"/>
        </a:ln>
        <a:effectLst/>
      </a:spPr>
      <a:bodyPr vert="horz" wrap="square" lIns="90000" tIns="72000" rIns="90000" bIns="72000" numCol="1" rtlCol="0" anchor="t" anchorCtr="0" compatLnSpc="1">
        <a:prstTxWarp prst="textNoShape">
          <a:avLst/>
        </a:prstTxWarp>
        <a:noAutofit/>
      </a:bodyPr>
      <a:lstStyle>
        <a:defPPr marL="173038" marR="0" indent="-173038" algn="l" defTabSz="914400" rtl="0" eaLnBrk="1" fontAlgn="base" latinLnBrk="0" hangingPunct="1">
          <a:lnSpc>
            <a:spcPct val="100000"/>
          </a:lnSpc>
          <a:spcBef>
            <a:spcPct val="0"/>
          </a:spcBef>
          <a:spcAft>
            <a:spcPct val="0"/>
          </a:spcAft>
          <a:buClrTx/>
          <a:buSzTx/>
          <a:buFont typeface="Arial" pitchFamily="34" charset="0"/>
          <a:buChar char="•"/>
          <a:tabLst/>
          <a:defRPr kumimoji="0" sz="1800" b="0" i="0" u="none" strike="noStrike" cap="none" normalizeH="0" baseline="0" dirty="0" smtClean="0">
            <a:ln>
              <a:noFill/>
            </a:ln>
            <a:solidFill>
              <a:schemeClr val="bg1"/>
            </a:solidFill>
            <a:effectLst/>
            <a:latin typeface="Arial" charset="0"/>
          </a:defRPr>
        </a:defPPr>
      </a:lstStyle>
    </a:spDef>
    <a:lnDef>
      <a:spPr bwMode="auto">
        <a:solidFill>
          <a:schemeClr val="accent2"/>
        </a:solidFill>
        <a:ln w="9525" cap="flat" cmpd="sng" algn="ctr">
          <a:solidFill>
            <a:schemeClr val="tx1"/>
          </a:solidFill>
          <a:prstDash val="solid"/>
          <a:round/>
          <a:headEnd type="none" w="med" len="med"/>
          <a:tailEnd type="none" w="med" len="med"/>
        </a:ln>
        <a:effectLst/>
      </a:spPr>
      <a:bodyPr/>
      <a:lstStyle/>
    </a:lnDef>
    <a:txDef>
      <a:spPr>
        <a:noFill/>
      </a:spPr>
      <a:bodyPr wrap="square" lIns="0" tIns="0" rIns="0" bIns="0" rtlCol="0">
        <a:spAutoFit/>
      </a:bodyPr>
      <a:lstStyle>
        <a:defPPr algn="l">
          <a:defRPr sz="1800" dirty="0" smtClean="0"/>
        </a:defPPr>
      </a:lstStyle>
    </a:txDef>
  </a:objectDefaults>
  <a:extraClrSchemeLst>
    <a:extraClrScheme>
      <a:clrScheme name="Ipsos MORI -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psos MORI -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psos MORI -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psos MORI -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psos MORI -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psos MORI -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psos MORI -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psos MORI -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psos MORI -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psos MORI -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psos MORI -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Ipsos MORI - TEMPLATE 13">
        <a:dk1>
          <a:srgbClr val="000000"/>
        </a:dk1>
        <a:lt1>
          <a:srgbClr val="FFFFFF"/>
        </a:lt1>
        <a:dk2>
          <a:srgbClr val="4E60A8"/>
        </a:dk2>
        <a:lt2>
          <a:srgbClr val="DDDDDD"/>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14">
        <a:dk1>
          <a:srgbClr val="333333"/>
        </a:dk1>
        <a:lt1>
          <a:srgbClr val="FFFFFF"/>
        </a:lt1>
        <a:dk2>
          <a:srgbClr val="4E60A8"/>
        </a:dk2>
        <a:lt2>
          <a:srgbClr val="DDDDDD"/>
        </a:lt2>
        <a:accent1>
          <a:srgbClr val="BBE0E3"/>
        </a:accent1>
        <a:accent2>
          <a:srgbClr val="333399"/>
        </a:accent2>
        <a:accent3>
          <a:srgbClr val="FFFFFF"/>
        </a:accent3>
        <a:accent4>
          <a:srgbClr val="2A2A2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15">
        <a:dk1>
          <a:srgbClr val="333333"/>
        </a:dk1>
        <a:lt1>
          <a:srgbClr val="FFFFFF"/>
        </a:lt1>
        <a:dk2>
          <a:srgbClr val="4E60A8"/>
        </a:dk2>
        <a:lt2>
          <a:srgbClr val="DDDDDD"/>
        </a:lt2>
        <a:accent1>
          <a:srgbClr val="8C2837"/>
        </a:accent1>
        <a:accent2>
          <a:srgbClr val="64B464"/>
        </a:accent2>
        <a:accent3>
          <a:srgbClr val="FFFFFF"/>
        </a:accent3>
        <a:accent4>
          <a:srgbClr val="2A2A2A"/>
        </a:accent4>
        <a:accent5>
          <a:srgbClr val="C5ACAE"/>
        </a:accent5>
        <a:accent6>
          <a:srgbClr val="5AA35A"/>
        </a:accent6>
        <a:hlink>
          <a:srgbClr val="FAA032"/>
        </a:hlink>
        <a:folHlink>
          <a:srgbClr val="1E50DC"/>
        </a:folHlink>
      </a:clrScheme>
      <a:clrMap bg1="lt1" tx1="dk1" bg2="lt2" tx2="dk2" accent1="accent1" accent2="accent2" accent3="accent3" accent4="accent4" accent5="accent5" accent6="accent6" hlink="hlink" folHlink="folHlink"/>
    </a:extraClrScheme>
    <a:extraClrScheme>
      <a:clrScheme name="Ipsos MORI - TEMPLATE 16">
        <a:dk1>
          <a:srgbClr val="333333"/>
        </a:dk1>
        <a:lt1>
          <a:srgbClr val="FFFFFF"/>
        </a:lt1>
        <a:dk2>
          <a:srgbClr val="003150"/>
        </a:dk2>
        <a:lt2>
          <a:srgbClr val="DDDDDD"/>
        </a:lt2>
        <a:accent1>
          <a:srgbClr val="8C2837"/>
        </a:accent1>
        <a:accent2>
          <a:srgbClr val="64B464"/>
        </a:accent2>
        <a:accent3>
          <a:srgbClr val="FFFFFF"/>
        </a:accent3>
        <a:accent4>
          <a:srgbClr val="2A2A2A"/>
        </a:accent4>
        <a:accent5>
          <a:srgbClr val="C5ACAE"/>
        </a:accent5>
        <a:accent6>
          <a:srgbClr val="5AA35A"/>
        </a:accent6>
        <a:hlink>
          <a:srgbClr val="FAA032"/>
        </a:hlink>
        <a:folHlink>
          <a:srgbClr val="1E50DC"/>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UK - Public Affairs">
  <a:themeElements>
    <a:clrScheme name="Corporate">
      <a:dk1>
        <a:srgbClr val="292926"/>
      </a:dk1>
      <a:lt1>
        <a:srgbClr val="FFFFFF"/>
      </a:lt1>
      <a:dk2>
        <a:srgbClr val="639EC8"/>
      </a:dk2>
      <a:lt2>
        <a:srgbClr val="292926"/>
      </a:lt2>
      <a:accent1>
        <a:srgbClr val="003E74"/>
      </a:accent1>
      <a:accent2>
        <a:srgbClr val="A5AEB6"/>
      </a:accent2>
      <a:accent3>
        <a:srgbClr val="639EC8"/>
      </a:accent3>
      <a:accent4>
        <a:srgbClr val="53534C"/>
      </a:accent4>
      <a:accent5>
        <a:srgbClr val="BE0F34"/>
      </a:accent5>
      <a:accent6>
        <a:srgbClr val="73AE57"/>
      </a:accent6>
      <a:hlink>
        <a:srgbClr val="003E74"/>
      </a:hlink>
      <a:folHlink>
        <a:srgbClr val="639EC8"/>
      </a:folHlink>
    </a:clrScheme>
    <a:fontScheme name="Ipsos MORI -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w="76200" cap="flat" cmpd="sng" algn="ctr">
          <a:noFill/>
          <a:prstDash val="solid"/>
          <a:round/>
          <a:headEnd type="none" w="med" len="med"/>
          <a:tailEnd type="none" w="med" len="med"/>
        </a:ln>
        <a:effectLst/>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marR="0" algn="ctr" defTabSz="914400" rtl="0" eaLnBrk="1" fontAlgn="base" latinLnBrk="0" hangingPunct="1">
          <a:lnSpc>
            <a:spcPct val="100000"/>
          </a:lnSpc>
          <a:spcBef>
            <a:spcPct val="0"/>
          </a:spcBef>
          <a:spcAft>
            <a:spcPts val="1200"/>
          </a:spcAft>
          <a:buClrTx/>
          <a:buSzTx/>
          <a:tabLst/>
          <a:defRPr kumimoji="0" sz="1600" i="0" u="none" strike="noStrike" cap="none" normalizeH="0" baseline="0" dirty="0" err="1" smtClean="0">
            <a:ln>
              <a:noFill/>
            </a:ln>
            <a:solidFill>
              <a:schemeClr val="bg1"/>
            </a:solidFill>
            <a:effectLst/>
            <a:latin typeface="Arial" charset="0"/>
          </a:defRPr>
        </a:defPPr>
      </a:lstStyle>
    </a:spDef>
    <a:lnDef>
      <a:spPr bwMode="auto">
        <a:solidFill>
          <a:schemeClr val="accent2"/>
        </a:solidFill>
        <a:ln w="9525" cap="flat" cmpd="sng" algn="ctr">
          <a:solidFill>
            <a:schemeClr val="tx1"/>
          </a:solidFill>
          <a:prstDash val="solid"/>
          <a:round/>
          <a:headEnd type="none" w="med" len="med"/>
          <a:tailEnd type="none" w="med" len="med"/>
        </a:ln>
        <a:effectLst/>
      </a:spPr>
      <a:bodyPr/>
      <a:lstStyle/>
    </a:lnDef>
    <a:txDef>
      <a:spPr>
        <a:noFill/>
      </a:spPr>
      <a:bodyPr wrap="square" lIns="0" tIns="0" rIns="0" bIns="0" rtlCol="0">
        <a:spAutoFit/>
      </a:bodyPr>
      <a:lstStyle>
        <a:defPPr algn="l">
          <a:spcBef>
            <a:spcPts val="1200"/>
          </a:spcBef>
          <a:defRPr sz="1800" dirty="0" err="1" smtClean="0"/>
        </a:defPPr>
      </a:lstStyle>
    </a:txDef>
  </a:objectDefaults>
  <a:extraClrSchemeLst>
    <a:extraClrScheme>
      <a:clrScheme name="Ipsos MORI -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psos MORI -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psos MORI -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psos MORI -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psos MORI -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psos MORI -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psos MORI -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psos MORI -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psos MORI -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psos MORI -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psos MORI -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Ipsos MORI - TEMPLATE 13">
        <a:dk1>
          <a:srgbClr val="000000"/>
        </a:dk1>
        <a:lt1>
          <a:srgbClr val="FFFFFF"/>
        </a:lt1>
        <a:dk2>
          <a:srgbClr val="4E60A8"/>
        </a:dk2>
        <a:lt2>
          <a:srgbClr val="DDDDDD"/>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14">
        <a:dk1>
          <a:srgbClr val="333333"/>
        </a:dk1>
        <a:lt1>
          <a:srgbClr val="FFFFFF"/>
        </a:lt1>
        <a:dk2>
          <a:srgbClr val="4E60A8"/>
        </a:dk2>
        <a:lt2>
          <a:srgbClr val="DDDDDD"/>
        </a:lt2>
        <a:accent1>
          <a:srgbClr val="BBE0E3"/>
        </a:accent1>
        <a:accent2>
          <a:srgbClr val="333399"/>
        </a:accent2>
        <a:accent3>
          <a:srgbClr val="FFFFFF"/>
        </a:accent3>
        <a:accent4>
          <a:srgbClr val="2A2A2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15">
        <a:dk1>
          <a:srgbClr val="333333"/>
        </a:dk1>
        <a:lt1>
          <a:srgbClr val="FFFFFF"/>
        </a:lt1>
        <a:dk2>
          <a:srgbClr val="4E60A8"/>
        </a:dk2>
        <a:lt2>
          <a:srgbClr val="DDDDDD"/>
        </a:lt2>
        <a:accent1>
          <a:srgbClr val="8C2837"/>
        </a:accent1>
        <a:accent2>
          <a:srgbClr val="64B464"/>
        </a:accent2>
        <a:accent3>
          <a:srgbClr val="FFFFFF"/>
        </a:accent3>
        <a:accent4>
          <a:srgbClr val="2A2A2A"/>
        </a:accent4>
        <a:accent5>
          <a:srgbClr val="C5ACAE"/>
        </a:accent5>
        <a:accent6>
          <a:srgbClr val="5AA35A"/>
        </a:accent6>
        <a:hlink>
          <a:srgbClr val="FAA032"/>
        </a:hlink>
        <a:folHlink>
          <a:srgbClr val="1E50DC"/>
        </a:folHlink>
      </a:clrScheme>
      <a:clrMap bg1="lt1" tx1="dk1" bg2="lt2" tx2="dk2" accent1="accent1" accent2="accent2" accent3="accent3" accent4="accent4" accent5="accent5" accent6="accent6" hlink="hlink" folHlink="folHlink"/>
    </a:extraClrScheme>
    <a:extraClrScheme>
      <a:clrScheme name="Ipsos MORI - TEMPLATE 16">
        <a:dk1>
          <a:srgbClr val="333333"/>
        </a:dk1>
        <a:lt1>
          <a:srgbClr val="FFFFFF"/>
        </a:lt1>
        <a:dk2>
          <a:srgbClr val="003150"/>
        </a:dk2>
        <a:lt2>
          <a:srgbClr val="DDDDDD"/>
        </a:lt2>
        <a:accent1>
          <a:srgbClr val="8C2837"/>
        </a:accent1>
        <a:accent2>
          <a:srgbClr val="64B464"/>
        </a:accent2>
        <a:accent3>
          <a:srgbClr val="FFFFFF"/>
        </a:accent3>
        <a:accent4>
          <a:srgbClr val="2A2A2A"/>
        </a:accent4>
        <a:accent5>
          <a:srgbClr val="C5ACAE"/>
        </a:accent5>
        <a:accent6>
          <a:srgbClr val="5AA35A"/>
        </a:accent6>
        <a:hlink>
          <a:srgbClr val="FAA032"/>
        </a:hlink>
        <a:folHlink>
          <a:srgbClr val="1E50DC"/>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7_UK - Ipsos SRI">
  <a:themeElements>
    <a:clrScheme name="Corporate">
      <a:dk1>
        <a:srgbClr val="292926"/>
      </a:dk1>
      <a:lt1>
        <a:srgbClr val="FFFFFF"/>
      </a:lt1>
      <a:dk2>
        <a:srgbClr val="639EC8"/>
      </a:dk2>
      <a:lt2>
        <a:srgbClr val="292926"/>
      </a:lt2>
      <a:accent1>
        <a:srgbClr val="003E74"/>
      </a:accent1>
      <a:accent2>
        <a:srgbClr val="A5AEB6"/>
      </a:accent2>
      <a:accent3>
        <a:srgbClr val="639EC8"/>
      </a:accent3>
      <a:accent4>
        <a:srgbClr val="53534C"/>
      </a:accent4>
      <a:accent5>
        <a:srgbClr val="BE0F34"/>
      </a:accent5>
      <a:accent6>
        <a:srgbClr val="73AE57"/>
      </a:accent6>
      <a:hlink>
        <a:srgbClr val="003E74"/>
      </a:hlink>
      <a:folHlink>
        <a:srgbClr val="639EC8"/>
      </a:folHlink>
    </a:clrScheme>
    <a:fontScheme name="Ipsos MORI -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cap="flat" cmpd="sng" algn="ctr">
          <a:noFill/>
          <a:prstDash val="solid"/>
          <a:round/>
          <a:headEnd type="none" w="med" len="med"/>
          <a:tailEnd type="none" w="med" len="med"/>
        </a:ln>
        <a:effectLst/>
      </a:spPr>
      <a:bodyPr vert="horz" wrap="square" lIns="90000" tIns="72000" rIns="90000" bIns="72000" numCol="1" rtlCol="0" anchor="t" anchorCtr="0" compatLnSpc="1">
        <a:prstTxWarp prst="textNoShape">
          <a:avLst/>
        </a:prstTxWarp>
        <a:noAutofit/>
      </a:bodyPr>
      <a:lstStyle>
        <a:defPPr marL="173038" marR="0" indent="-173038" algn="l" defTabSz="914400" rtl="0" eaLnBrk="1" fontAlgn="base" latinLnBrk="0" hangingPunct="1">
          <a:lnSpc>
            <a:spcPct val="100000"/>
          </a:lnSpc>
          <a:spcBef>
            <a:spcPct val="0"/>
          </a:spcBef>
          <a:spcAft>
            <a:spcPct val="0"/>
          </a:spcAft>
          <a:buClrTx/>
          <a:buSzTx/>
          <a:buFont typeface="Arial" pitchFamily="34" charset="0"/>
          <a:buChar char="•"/>
          <a:tabLst/>
          <a:defRPr kumimoji="0" sz="1800" b="0" i="0" u="none" strike="noStrike" cap="none" normalizeH="0" baseline="0" dirty="0" smtClean="0">
            <a:ln>
              <a:noFill/>
            </a:ln>
            <a:solidFill>
              <a:schemeClr val="bg1"/>
            </a:solidFill>
            <a:effectLst/>
            <a:latin typeface="Arial" charset="0"/>
          </a:defRPr>
        </a:defPPr>
      </a:lstStyle>
    </a:spDef>
    <a:lnDef>
      <a:spPr bwMode="auto">
        <a:solidFill>
          <a:schemeClr val="accent2"/>
        </a:solidFill>
        <a:ln w="9525" cap="flat" cmpd="sng" algn="ctr">
          <a:solidFill>
            <a:schemeClr val="tx1"/>
          </a:solidFill>
          <a:prstDash val="solid"/>
          <a:round/>
          <a:headEnd type="none" w="med" len="med"/>
          <a:tailEnd type="none" w="med" len="med"/>
        </a:ln>
        <a:effectLst/>
      </a:spPr>
      <a:bodyPr/>
      <a:lstStyle/>
    </a:lnDef>
    <a:txDef>
      <a:spPr>
        <a:noFill/>
      </a:spPr>
      <a:bodyPr wrap="square" lIns="0" tIns="0" rIns="0" bIns="0" rtlCol="0">
        <a:spAutoFit/>
      </a:bodyPr>
      <a:lstStyle>
        <a:defPPr algn="l">
          <a:defRPr sz="1800" dirty="0" smtClean="0"/>
        </a:defPPr>
      </a:lstStyle>
    </a:txDef>
  </a:objectDefaults>
  <a:extraClrSchemeLst>
    <a:extraClrScheme>
      <a:clrScheme name="Ipsos MORI -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psos MORI -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psos MORI -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psos MORI -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psos MORI -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psos MORI -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psos MORI -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psos MORI -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psos MORI -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psos MORI -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psos MORI -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Ipsos MORI - TEMPLATE 13">
        <a:dk1>
          <a:srgbClr val="000000"/>
        </a:dk1>
        <a:lt1>
          <a:srgbClr val="FFFFFF"/>
        </a:lt1>
        <a:dk2>
          <a:srgbClr val="4E60A8"/>
        </a:dk2>
        <a:lt2>
          <a:srgbClr val="DDDDDD"/>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14">
        <a:dk1>
          <a:srgbClr val="333333"/>
        </a:dk1>
        <a:lt1>
          <a:srgbClr val="FFFFFF"/>
        </a:lt1>
        <a:dk2>
          <a:srgbClr val="4E60A8"/>
        </a:dk2>
        <a:lt2>
          <a:srgbClr val="DDDDDD"/>
        </a:lt2>
        <a:accent1>
          <a:srgbClr val="BBE0E3"/>
        </a:accent1>
        <a:accent2>
          <a:srgbClr val="333399"/>
        </a:accent2>
        <a:accent3>
          <a:srgbClr val="FFFFFF"/>
        </a:accent3>
        <a:accent4>
          <a:srgbClr val="2A2A2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15">
        <a:dk1>
          <a:srgbClr val="333333"/>
        </a:dk1>
        <a:lt1>
          <a:srgbClr val="FFFFFF"/>
        </a:lt1>
        <a:dk2>
          <a:srgbClr val="4E60A8"/>
        </a:dk2>
        <a:lt2>
          <a:srgbClr val="DDDDDD"/>
        </a:lt2>
        <a:accent1>
          <a:srgbClr val="8C2837"/>
        </a:accent1>
        <a:accent2>
          <a:srgbClr val="64B464"/>
        </a:accent2>
        <a:accent3>
          <a:srgbClr val="FFFFFF"/>
        </a:accent3>
        <a:accent4>
          <a:srgbClr val="2A2A2A"/>
        </a:accent4>
        <a:accent5>
          <a:srgbClr val="C5ACAE"/>
        </a:accent5>
        <a:accent6>
          <a:srgbClr val="5AA35A"/>
        </a:accent6>
        <a:hlink>
          <a:srgbClr val="FAA032"/>
        </a:hlink>
        <a:folHlink>
          <a:srgbClr val="1E50DC"/>
        </a:folHlink>
      </a:clrScheme>
      <a:clrMap bg1="lt1" tx1="dk1" bg2="lt2" tx2="dk2" accent1="accent1" accent2="accent2" accent3="accent3" accent4="accent4" accent5="accent5" accent6="accent6" hlink="hlink" folHlink="folHlink"/>
    </a:extraClrScheme>
    <a:extraClrScheme>
      <a:clrScheme name="Ipsos MORI - TEMPLATE 16">
        <a:dk1>
          <a:srgbClr val="333333"/>
        </a:dk1>
        <a:lt1>
          <a:srgbClr val="FFFFFF"/>
        </a:lt1>
        <a:dk2>
          <a:srgbClr val="003150"/>
        </a:dk2>
        <a:lt2>
          <a:srgbClr val="DDDDDD"/>
        </a:lt2>
        <a:accent1>
          <a:srgbClr val="8C2837"/>
        </a:accent1>
        <a:accent2>
          <a:srgbClr val="64B464"/>
        </a:accent2>
        <a:accent3>
          <a:srgbClr val="FFFFFF"/>
        </a:accent3>
        <a:accent4>
          <a:srgbClr val="2A2A2A"/>
        </a:accent4>
        <a:accent5>
          <a:srgbClr val="C5ACAE"/>
        </a:accent5>
        <a:accent6>
          <a:srgbClr val="5AA35A"/>
        </a:accent6>
        <a:hlink>
          <a:srgbClr val="FAA032"/>
        </a:hlink>
        <a:folHlink>
          <a:srgbClr val="1E50DC"/>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8_UK - Ipsos SRI">
  <a:themeElements>
    <a:clrScheme name="Corporate">
      <a:dk1>
        <a:srgbClr val="292926"/>
      </a:dk1>
      <a:lt1>
        <a:srgbClr val="FFFFFF"/>
      </a:lt1>
      <a:dk2>
        <a:srgbClr val="639EC8"/>
      </a:dk2>
      <a:lt2>
        <a:srgbClr val="292926"/>
      </a:lt2>
      <a:accent1>
        <a:srgbClr val="003E74"/>
      </a:accent1>
      <a:accent2>
        <a:srgbClr val="A5AEB6"/>
      </a:accent2>
      <a:accent3>
        <a:srgbClr val="639EC8"/>
      </a:accent3>
      <a:accent4>
        <a:srgbClr val="53534C"/>
      </a:accent4>
      <a:accent5>
        <a:srgbClr val="BE0F34"/>
      </a:accent5>
      <a:accent6>
        <a:srgbClr val="73AE57"/>
      </a:accent6>
      <a:hlink>
        <a:srgbClr val="003E74"/>
      </a:hlink>
      <a:folHlink>
        <a:srgbClr val="639EC8"/>
      </a:folHlink>
    </a:clrScheme>
    <a:fontScheme name="Ipsos MORI -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cap="flat" cmpd="sng" algn="ctr">
          <a:noFill/>
          <a:prstDash val="solid"/>
          <a:round/>
          <a:headEnd type="none" w="med" len="med"/>
          <a:tailEnd type="none" w="med" len="med"/>
        </a:ln>
        <a:effectLst/>
      </a:spPr>
      <a:bodyPr vert="horz" wrap="square" lIns="90000" tIns="72000" rIns="90000" bIns="72000" numCol="1" rtlCol="0" anchor="t" anchorCtr="0" compatLnSpc="1">
        <a:prstTxWarp prst="textNoShape">
          <a:avLst/>
        </a:prstTxWarp>
        <a:noAutofit/>
      </a:bodyPr>
      <a:lstStyle>
        <a:defPPr marL="173038" marR="0" indent="-173038" algn="l" defTabSz="914400" rtl="0" eaLnBrk="1" fontAlgn="base" latinLnBrk="0" hangingPunct="1">
          <a:lnSpc>
            <a:spcPct val="100000"/>
          </a:lnSpc>
          <a:spcBef>
            <a:spcPct val="0"/>
          </a:spcBef>
          <a:spcAft>
            <a:spcPct val="0"/>
          </a:spcAft>
          <a:buClrTx/>
          <a:buSzTx/>
          <a:buFont typeface="Arial" pitchFamily="34" charset="0"/>
          <a:buChar char="•"/>
          <a:tabLst/>
          <a:defRPr kumimoji="0" sz="1800" b="0" i="0" u="none" strike="noStrike" cap="none" normalizeH="0" baseline="0" dirty="0" smtClean="0">
            <a:ln>
              <a:noFill/>
            </a:ln>
            <a:solidFill>
              <a:schemeClr val="bg1"/>
            </a:solidFill>
            <a:effectLst/>
            <a:latin typeface="Arial" charset="0"/>
          </a:defRPr>
        </a:defPPr>
      </a:lstStyle>
    </a:spDef>
    <a:lnDef>
      <a:spPr bwMode="auto">
        <a:solidFill>
          <a:schemeClr val="accent2"/>
        </a:solidFill>
        <a:ln w="9525" cap="flat" cmpd="sng" algn="ctr">
          <a:solidFill>
            <a:schemeClr val="tx1"/>
          </a:solidFill>
          <a:prstDash val="solid"/>
          <a:round/>
          <a:headEnd type="none" w="med" len="med"/>
          <a:tailEnd type="none" w="med" len="med"/>
        </a:ln>
        <a:effectLst/>
      </a:spPr>
      <a:bodyPr/>
      <a:lstStyle/>
    </a:lnDef>
    <a:txDef>
      <a:spPr>
        <a:noFill/>
      </a:spPr>
      <a:bodyPr wrap="square" lIns="0" tIns="0" rIns="0" bIns="0" rtlCol="0">
        <a:spAutoFit/>
      </a:bodyPr>
      <a:lstStyle>
        <a:defPPr algn="l">
          <a:defRPr sz="1800" dirty="0" smtClean="0"/>
        </a:defPPr>
      </a:lstStyle>
    </a:txDef>
  </a:objectDefaults>
  <a:extraClrSchemeLst>
    <a:extraClrScheme>
      <a:clrScheme name="Ipsos MORI -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psos MORI -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psos MORI -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psos MORI -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psos MORI -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psos MORI -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psos MORI -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psos MORI -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psos MORI -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psos MORI -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psos MORI -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Ipsos MORI - TEMPLATE 13">
        <a:dk1>
          <a:srgbClr val="000000"/>
        </a:dk1>
        <a:lt1>
          <a:srgbClr val="FFFFFF"/>
        </a:lt1>
        <a:dk2>
          <a:srgbClr val="4E60A8"/>
        </a:dk2>
        <a:lt2>
          <a:srgbClr val="DDDDDD"/>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14">
        <a:dk1>
          <a:srgbClr val="333333"/>
        </a:dk1>
        <a:lt1>
          <a:srgbClr val="FFFFFF"/>
        </a:lt1>
        <a:dk2>
          <a:srgbClr val="4E60A8"/>
        </a:dk2>
        <a:lt2>
          <a:srgbClr val="DDDDDD"/>
        </a:lt2>
        <a:accent1>
          <a:srgbClr val="BBE0E3"/>
        </a:accent1>
        <a:accent2>
          <a:srgbClr val="333399"/>
        </a:accent2>
        <a:accent3>
          <a:srgbClr val="FFFFFF"/>
        </a:accent3>
        <a:accent4>
          <a:srgbClr val="2A2A2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15">
        <a:dk1>
          <a:srgbClr val="333333"/>
        </a:dk1>
        <a:lt1>
          <a:srgbClr val="FFFFFF"/>
        </a:lt1>
        <a:dk2>
          <a:srgbClr val="4E60A8"/>
        </a:dk2>
        <a:lt2>
          <a:srgbClr val="DDDDDD"/>
        </a:lt2>
        <a:accent1>
          <a:srgbClr val="8C2837"/>
        </a:accent1>
        <a:accent2>
          <a:srgbClr val="64B464"/>
        </a:accent2>
        <a:accent3>
          <a:srgbClr val="FFFFFF"/>
        </a:accent3>
        <a:accent4>
          <a:srgbClr val="2A2A2A"/>
        </a:accent4>
        <a:accent5>
          <a:srgbClr val="C5ACAE"/>
        </a:accent5>
        <a:accent6>
          <a:srgbClr val="5AA35A"/>
        </a:accent6>
        <a:hlink>
          <a:srgbClr val="FAA032"/>
        </a:hlink>
        <a:folHlink>
          <a:srgbClr val="1E50DC"/>
        </a:folHlink>
      </a:clrScheme>
      <a:clrMap bg1="lt1" tx1="dk1" bg2="lt2" tx2="dk2" accent1="accent1" accent2="accent2" accent3="accent3" accent4="accent4" accent5="accent5" accent6="accent6" hlink="hlink" folHlink="folHlink"/>
    </a:extraClrScheme>
    <a:extraClrScheme>
      <a:clrScheme name="Ipsos MORI - TEMPLATE 16">
        <a:dk1>
          <a:srgbClr val="333333"/>
        </a:dk1>
        <a:lt1>
          <a:srgbClr val="FFFFFF"/>
        </a:lt1>
        <a:dk2>
          <a:srgbClr val="003150"/>
        </a:dk2>
        <a:lt2>
          <a:srgbClr val="DDDDDD"/>
        </a:lt2>
        <a:accent1>
          <a:srgbClr val="8C2837"/>
        </a:accent1>
        <a:accent2>
          <a:srgbClr val="64B464"/>
        </a:accent2>
        <a:accent3>
          <a:srgbClr val="FFFFFF"/>
        </a:accent3>
        <a:accent4>
          <a:srgbClr val="2A2A2A"/>
        </a:accent4>
        <a:accent5>
          <a:srgbClr val="C5ACAE"/>
        </a:accent5>
        <a:accent6>
          <a:srgbClr val="5AA35A"/>
        </a:accent6>
        <a:hlink>
          <a:srgbClr val="FAA032"/>
        </a:hlink>
        <a:folHlink>
          <a:srgbClr val="1E50DC"/>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MP Blue">
  <a:themeElements>
    <a:clrScheme name="KIT">
      <a:dk1>
        <a:srgbClr val="333333"/>
      </a:dk1>
      <a:lt1>
        <a:sysClr val="window" lastClr="FFFFFF"/>
      </a:lt1>
      <a:dk2>
        <a:srgbClr val="8CA662"/>
      </a:dk2>
      <a:lt2>
        <a:srgbClr val="CE424C"/>
      </a:lt2>
      <a:accent1>
        <a:srgbClr val="3C4A62"/>
      </a:accent1>
      <a:accent2>
        <a:srgbClr val="72B2B2"/>
      </a:accent2>
      <a:accent3>
        <a:srgbClr val="A2ACB8"/>
      </a:accent3>
      <a:accent4>
        <a:srgbClr val="867191"/>
      </a:accent4>
      <a:accent5>
        <a:srgbClr val="6D91A6"/>
      </a:accent5>
      <a:accent6>
        <a:srgbClr val="E78841"/>
      </a:accent6>
      <a:hlink>
        <a:srgbClr val="0000FF"/>
      </a:hlink>
      <a:folHlink>
        <a:srgbClr val="800080"/>
      </a:folHlink>
    </a:clrScheme>
    <a:fontScheme name="KIT">
      <a:majorFont>
        <a:latin typeface="Avant Garde Medium BT"/>
        <a:ea typeface=""/>
        <a:cs typeface=""/>
      </a:majorFont>
      <a:minorFont>
        <a:latin typeface="Arial M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40000"/>
            <a:lumOff val="60000"/>
          </a:schemeClr>
        </a:solidFill>
        <a:ln>
          <a:noFill/>
        </a:ln>
        <a:effectLst/>
      </a:spPr>
      <a:bodyPr rtlCol="0" anchor="t"/>
      <a:lstStyle>
        <a:defPPr>
          <a:defRPr sz="1400" dirty="0" err="1" smtClean="0">
            <a:solidFill>
              <a:schemeClr val="accent3">
                <a:lumMod val="50000"/>
              </a:schemeClr>
            </a:solidFill>
          </a:defRPr>
        </a:defPPr>
      </a:lstStyle>
      <a:style>
        <a:lnRef idx="1">
          <a:schemeClr val="accent1"/>
        </a:lnRef>
        <a:fillRef idx="3">
          <a:schemeClr val="accent1"/>
        </a:fillRef>
        <a:effectRef idx="2">
          <a:schemeClr val="accent1"/>
        </a:effectRef>
        <a:fontRef idx="minor">
          <a:schemeClr val="lt1"/>
        </a:fontRef>
      </a:style>
    </a:spDef>
    <a:lnDef>
      <a:spPr>
        <a:ln w="9525">
          <a:solidFill>
            <a:schemeClr val="accent3"/>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K - Ipsos SRI">
  <a:themeElements>
    <a:clrScheme name="Corporate">
      <a:dk1>
        <a:srgbClr val="292926"/>
      </a:dk1>
      <a:lt1>
        <a:srgbClr val="FFFFFF"/>
      </a:lt1>
      <a:dk2>
        <a:srgbClr val="639EC8"/>
      </a:dk2>
      <a:lt2>
        <a:srgbClr val="292926"/>
      </a:lt2>
      <a:accent1>
        <a:srgbClr val="003E74"/>
      </a:accent1>
      <a:accent2>
        <a:srgbClr val="A5AEB6"/>
      </a:accent2>
      <a:accent3>
        <a:srgbClr val="639EC8"/>
      </a:accent3>
      <a:accent4>
        <a:srgbClr val="53534C"/>
      </a:accent4>
      <a:accent5>
        <a:srgbClr val="BE0F34"/>
      </a:accent5>
      <a:accent6>
        <a:srgbClr val="73AE57"/>
      </a:accent6>
      <a:hlink>
        <a:srgbClr val="003E74"/>
      </a:hlink>
      <a:folHlink>
        <a:srgbClr val="639EC8"/>
      </a:folHlink>
    </a:clrScheme>
    <a:fontScheme name="Ipsos MORI -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cap="flat" cmpd="sng" algn="ctr">
          <a:noFill/>
          <a:prstDash val="solid"/>
          <a:round/>
          <a:headEnd type="none" w="med" len="med"/>
          <a:tailEnd type="none" w="med" len="med"/>
        </a:ln>
        <a:effectLst/>
      </a:spPr>
      <a:bodyPr vert="horz" wrap="square" lIns="90000" tIns="72000" rIns="90000" bIns="72000" numCol="1" rtlCol="0" anchor="t" anchorCtr="0" compatLnSpc="1">
        <a:prstTxWarp prst="textNoShape">
          <a:avLst/>
        </a:prstTxWarp>
        <a:noAutofit/>
      </a:bodyPr>
      <a:lstStyle>
        <a:defPPr marL="173038" marR="0" indent="-173038" algn="l" defTabSz="914400" rtl="0" eaLnBrk="1" fontAlgn="base" latinLnBrk="0" hangingPunct="1">
          <a:lnSpc>
            <a:spcPct val="100000"/>
          </a:lnSpc>
          <a:spcBef>
            <a:spcPct val="0"/>
          </a:spcBef>
          <a:spcAft>
            <a:spcPct val="0"/>
          </a:spcAft>
          <a:buClrTx/>
          <a:buSzTx/>
          <a:buFont typeface="Arial" pitchFamily="34" charset="0"/>
          <a:buChar char="•"/>
          <a:tabLst/>
          <a:defRPr kumimoji="0" sz="1800" b="0" i="0" u="none" strike="noStrike" cap="none" normalizeH="0" baseline="0" dirty="0" smtClean="0">
            <a:ln>
              <a:noFill/>
            </a:ln>
            <a:solidFill>
              <a:schemeClr val="bg1"/>
            </a:solidFill>
            <a:effectLst/>
            <a:latin typeface="Arial" charset="0"/>
          </a:defRPr>
        </a:defPPr>
      </a:lstStyle>
    </a:spDef>
    <a:lnDef>
      <a:spPr bwMode="auto">
        <a:solidFill>
          <a:schemeClr val="accent2"/>
        </a:solidFill>
        <a:ln w="9525" cap="flat" cmpd="sng" algn="ctr">
          <a:solidFill>
            <a:schemeClr val="tx1"/>
          </a:solidFill>
          <a:prstDash val="solid"/>
          <a:round/>
          <a:headEnd type="none" w="med" len="med"/>
          <a:tailEnd type="none" w="med" len="med"/>
        </a:ln>
        <a:effectLst/>
      </a:spPr>
      <a:bodyPr/>
      <a:lstStyle/>
    </a:lnDef>
    <a:txDef>
      <a:spPr>
        <a:noFill/>
      </a:spPr>
      <a:bodyPr wrap="square" lIns="0" tIns="0" rIns="0" bIns="0" rtlCol="0">
        <a:spAutoFit/>
      </a:bodyPr>
      <a:lstStyle>
        <a:defPPr algn="l">
          <a:defRPr sz="1800" dirty="0" smtClean="0"/>
        </a:defPPr>
      </a:lstStyle>
    </a:txDef>
  </a:objectDefaults>
  <a:extraClrSchemeLst>
    <a:extraClrScheme>
      <a:clrScheme name="Ipsos MORI -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psos MORI -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psos MORI -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psos MORI -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psos MORI -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psos MORI -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psos MORI -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psos MORI -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psos MORI -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psos MORI -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psos MORI -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Ipsos MORI - TEMPLATE 13">
        <a:dk1>
          <a:srgbClr val="000000"/>
        </a:dk1>
        <a:lt1>
          <a:srgbClr val="FFFFFF"/>
        </a:lt1>
        <a:dk2>
          <a:srgbClr val="4E60A8"/>
        </a:dk2>
        <a:lt2>
          <a:srgbClr val="DDDDDD"/>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14">
        <a:dk1>
          <a:srgbClr val="333333"/>
        </a:dk1>
        <a:lt1>
          <a:srgbClr val="FFFFFF"/>
        </a:lt1>
        <a:dk2>
          <a:srgbClr val="4E60A8"/>
        </a:dk2>
        <a:lt2>
          <a:srgbClr val="DDDDDD"/>
        </a:lt2>
        <a:accent1>
          <a:srgbClr val="BBE0E3"/>
        </a:accent1>
        <a:accent2>
          <a:srgbClr val="333399"/>
        </a:accent2>
        <a:accent3>
          <a:srgbClr val="FFFFFF"/>
        </a:accent3>
        <a:accent4>
          <a:srgbClr val="2A2A2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15">
        <a:dk1>
          <a:srgbClr val="333333"/>
        </a:dk1>
        <a:lt1>
          <a:srgbClr val="FFFFFF"/>
        </a:lt1>
        <a:dk2>
          <a:srgbClr val="4E60A8"/>
        </a:dk2>
        <a:lt2>
          <a:srgbClr val="DDDDDD"/>
        </a:lt2>
        <a:accent1>
          <a:srgbClr val="8C2837"/>
        </a:accent1>
        <a:accent2>
          <a:srgbClr val="64B464"/>
        </a:accent2>
        <a:accent3>
          <a:srgbClr val="FFFFFF"/>
        </a:accent3>
        <a:accent4>
          <a:srgbClr val="2A2A2A"/>
        </a:accent4>
        <a:accent5>
          <a:srgbClr val="C5ACAE"/>
        </a:accent5>
        <a:accent6>
          <a:srgbClr val="5AA35A"/>
        </a:accent6>
        <a:hlink>
          <a:srgbClr val="FAA032"/>
        </a:hlink>
        <a:folHlink>
          <a:srgbClr val="1E50DC"/>
        </a:folHlink>
      </a:clrScheme>
      <a:clrMap bg1="lt1" tx1="dk1" bg2="lt2" tx2="dk2" accent1="accent1" accent2="accent2" accent3="accent3" accent4="accent4" accent5="accent5" accent6="accent6" hlink="hlink" folHlink="folHlink"/>
    </a:extraClrScheme>
    <a:extraClrScheme>
      <a:clrScheme name="Ipsos MORI - TEMPLATE 16">
        <a:dk1>
          <a:srgbClr val="333333"/>
        </a:dk1>
        <a:lt1>
          <a:srgbClr val="FFFFFF"/>
        </a:lt1>
        <a:dk2>
          <a:srgbClr val="003150"/>
        </a:dk2>
        <a:lt2>
          <a:srgbClr val="DDDDDD"/>
        </a:lt2>
        <a:accent1>
          <a:srgbClr val="8C2837"/>
        </a:accent1>
        <a:accent2>
          <a:srgbClr val="64B464"/>
        </a:accent2>
        <a:accent3>
          <a:srgbClr val="FFFFFF"/>
        </a:accent3>
        <a:accent4>
          <a:srgbClr val="2A2A2A"/>
        </a:accent4>
        <a:accent5>
          <a:srgbClr val="C5ACAE"/>
        </a:accent5>
        <a:accent6>
          <a:srgbClr val="5AA35A"/>
        </a:accent6>
        <a:hlink>
          <a:srgbClr val="FAA032"/>
        </a:hlink>
        <a:folHlink>
          <a:srgbClr val="1E50D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Red Design">
  <a:themeElements>
    <a:clrScheme name="Ipsos Colors 2012">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Benutzerdefiniert 4">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IMConnetcs_Template_2012">
  <a:themeElements>
    <a:clrScheme name="IM Connects">
      <a:dk1>
        <a:srgbClr val="003B50"/>
      </a:dk1>
      <a:lt1>
        <a:srgbClr val="FFFFFF"/>
      </a:lt1>
      <a:dk2>
        <a:srgbClr val="B4CC95"/>
      </a:dk2>
      <a:lt2>
        <a:srgbClr val="003B50"/>
      </a:lt2>
      <a:accent1>
        <a:srgbClr val="003B50"/>
      </a:accent1>
      <a:accent2>
        <a:srgbClr val="B4CC95"/>
      </a:accent2>
      <a:accent3>
        <a:srgbClr val="639EC8"/>
      </a:accent3>
      <a:accent4>
        <a:srgbClr val="C74727"/>
      </a:accent4>
      <a:accent5>
        <a:srgbClr val="003B50"/>
      </a:accent5>
      <a:accent6>
        <a:srgbClr val="728498"/>
      </a:accent6>
      <a:hlink>
        <a:srgbClr val="C74727"/>
      </a:hlink>
      <a:folHlink>
        <a:srgbClr val="E2826C"/>
      </a:folHlink>
    </a:clrScheme>
    <a:fontScheme name="Benutzerdefiniert 4">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dirty="0" err="1" smtClean="0"/>
        </a:defPPr>
      </a:lstStyle>
    </a:txDef>
  </a:objectDefaults>
  <a:extraClrSchemeLst/>
</a:theme>
</file>

<file path=ppt/theme/theme5.xml><?xml version="1.0" encoding="utf-8"?>
<a:theme xmlns:a="http://schemas.openxmlformats.org/drawingml/2006/main" name="1_UK - Ipsos SRI">
  <a:themeElements>
    <a:clrScheme name="Corporate">
      <a:dk1>
        <a:srgbClr val="292926"/>
      </a:dk1>
      <a:lt1>
        <a:srgbClr val="FFFFFF"/>
      </a:lt1>
      <a:dk2>
        <a:srgbClr val="639EC8"/>
      </a:dk2>
      <a:lt2>
        <a:srgbClr val="292926"/>
      </a:lt2>
      <a:accent1>
        <a:srgbClr val="003E74"/>
      </a:accent1>
      <a:accent2>
        <a:srgbClr val="A5AEB6"/>
      </a:accent2>
      <a:accent3>
        <a:srgbClr val="639EC8"/>
      </a:accent3>
      <a:accent4>
        <a:srgbClr val="53534C"/>
      </a:accent4>
      <a:accent5>
        <a:srgbClr val="BE0F34"/>
      </a:accent5>
      <a:accent6>
        <a:srgbClr val="73AE57"/>
      </a:accent6>
      <a:hlink>
        <a:srgbClr val="003E74"/>
      </a:hlink>
      <a:folHlink>
        <a:srgbClr val="639EC8"/>
      </a:folHlink>
    </a:clrScheme>
    <a:fontScheme name="Ipsos MORI -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cap="flat" cmpd="sng" algn="ctr">
          <a:noFill/>
          <a:prstDash val="solid"/>
          <a:round/>
          <a:headEnd type="none" w="med" len="med"/>
          <a:tailEnd type="none" w="med" len="med"/>
        </a:ln>
        <a:effectLst/>
      </a:spPr>
      <a:bodyPr vert="horz" wrap="square" lIns="90000" tIns="72000" rIns="90000" bIns="72000" numCol="1" rtlCol="0" anchor="t" anchorCtr="0" compatLnSpc="1">
        <a:prstTxWarp prst="textNoShape">
          <a:avLst/>
        </a:prstTxWarp>
        <a:noAutofit/>
      </a:bodyPr>
      <a:lstStyle>
        <a:defPPr marL="173038" marR="0" indent="-173038" algn="l" defTabSz="914400" rtl="0" eaLnBrk="1" fontAlgn="base" latinLnBrk="0" hangingPunct="1">
          <a:lnSpc>
            <a:spcPct val="100000"/>
          </a:lnSpc>
          <a:spcBef>
            <a:spcPct val="0"/>
          </a:spcBef>
          <a:spcAft>
            <a:spcPct val="0"/>
          </a:spcAft>
          <a:buClrTx/>
          <a:buSzTx/>
          <a:buFont typeface="Arial" pitchFamily="34" charset="0"/>
          <a:buChar char="•"/>
          <a:tabLst/>
          <a:defRPr kumimoji="0" sz="1800" b="0" i="0" u="none" strike="noStrike" cap="none" normalizeH="0" baseline="0" dirty="0" smtClean="0">
            <a:ln>
              <a:noFill/>
            </a:ln>
            <a:solidFill>
              <a:schemeClr val="bg1"/>
            </a:solidFill>
            <a:effectLst/>
            <a:latin typeface="Arial" charset="0"/>
          </a:defRPr>
        </a:defPPr>
      </a:lstStyle>
    </a:spDef>
    <a:lnDef>
      <a:spPr bwMode="auto">
        <a:solidFill>
          <a:schemeClr val="accent2"/>
        </a:solidFill>
        <a:ln w="9525" cap="flat" cmpd="sng" algn="ctr">
          <a:solidFill>
            <a:schemeClr val="tx1"/>
          </a:solidFill>
          <a:prstDash val="solid"/>
          <a:round/>
          <a:headEnd type="none" w="med" len="med"/>
          <a:tailEnd type="none" w="med" len="med"/>
        </a:ln>
        <a:effectLst/>
      </a:spPr>
      <a:bodyPr/>
      <a:lstStyle/>
    </a:lnDef>
    <a:txDef>
      <a:spPr>
        <a:noFill/>
      </a:spPr>
      <a:bodyPr wrap="square" lIns="0" tIns="0" rIns="0" bIns="0" rtlCol="0">
        <a:spAutoFit/>
      </a:bodyPr>
      <a:lstStyle>
        <a:defPPr algn="l">
          <a:defRPr sz="1800" dirty="0" smtClean="0"/>
        </a:defPPr>
      </a:lstStyle>
    </a:txDef>
  </a:objectDefaults>
  <a:extraClrSchemeLst>
    <a:extraClrScheme>
      <a:clrScheme name="Ipsos MORI -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psos MORI -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psos MORI -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psos MORI -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psos MORI -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psos MORI -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psos MORI -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psos MORI -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psos MORI -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psos MORI -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psos MORI -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Ipsos MORI - TEMPLATE 13">
        <a:dk1>
          <a:srgbClr val="000000"/>
        </a:dk1>
        <a:lt1>
          <a:srgbClr val="FFFFFF"/>
        </a:lt1>
        <a:dk2>
          <a:srgbClr val="4E60A8"/>
        </a:dk2>
        <a:lt2>
          <a:srgbClr val="DDDDDD"/>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14">
        <a:dk1>
          <a:srgbClr val="333333"/>
        </a:dk1>
        <a:lt1>
          <a:srgbClr val="FFFFFF"/>
        </a:lt1>
        <a:dk2>
          <a:srgbClr val="4E60A8"/>
        </a:dk2>
        <a:lt2>
          <a:srgbClr val="DDDDDD"/>
        </a:lt2>
        <a:accent1>
          <a:srgbClr val="BBE0E3"/>
        </a:accent1>
        <a:accent2>
          <a:srgbClr val="333399"/>
        </a:accent2>
        <a:accent3>
          <a:srgbClr val="FFFFFF"/>
        </a:accent3>
        <a:accent4>
          <a:srgbClr val="2A2A2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15">
        <a:dk1>
          <a:srgbClr val="333333"/>
        </a:dk1>
        <a:lt1>
          <a:srgbClr val="FFFFFF"/>
        </a:lt1>
        <a:dk2>
          <a:srgbClr val="4E60A8"/>
        </a:dk2>
        <a:lt2>
          <a:srgbClr val="DDDDDD"/>
        </a:lt2>
        <a:accent1>
          <a:srgbClr val="8C2837"/>
        </a:accent1>
        <a:accent2>
          <a:srgbClr val="64B464"/>
        </a:accent2>
        <a:accent3>
          <a:srgbClr val="FFFFFF"/>
        </a:accent3>
        <a:accent4>
          <a:srgbClr val="2A2A2A"/>
        </a:accent4>
        <a:accent5>
          <a:srgbClr val="C5ACAE"/>
        </a:accent5>
        <a:accent6>
          <a:srgbClr val="5AA35A"/>
        </a:accent6>
        <a:hlink>
          <a:srgbClr val="FAA032"/>
        </a:hlink>
        <a:folHlink>
          <a:srgbClr val="1E50DC"/>
        </a:folHlink>
      </a:clrScheme>
      <a:clrMap bg1="lt1" tx1="dk1" bg2="lt2" tx2="dk2" accent1="accent1" accent2="accent2" accent3="accent3" accent4="accent4" accent5="accent5" accent6="accent6" hlink="hlink" folHlink="folHlink"/>
    </a:extraClrScheme>
    <a:extraClrScheme>
      <a:clrScheme name="Ipsos MORI - TEMPLATE 16">
        <a:dk1>
          <a:srgbClr val="333333"/>
        </a:dk1>
        <a:lt1>
          <a:srgbClr val="FFFFFF"/>
        </a:lt1>
        <a:dk2>
          <a:srgbClr val="003150"/>
        </a:dk2>
        <a:lt2>
          <a:srgbClr val="DDDDDD"/>
        </a:lt2>
        <a:accent1>
          <a:srgbClr val="8C2837"/>
        </a:accent1>
        <a:accent2>
          <a:srgbClr val="64B464"/>
        </a:accent2>
        <a:accent3>
          <a:srgbClr val="FFFFFF"/>
        </a:accent3>
        <a:accent4>
          <a:srgbClr val="2A2A2A"/>
        </a:accent4>
        <a:accent5>
          <a:srgbClr val="C5ACAE"/>
        </a:accent5>
        <a:accent6>
          <a:srgbClr val="5AA35A"/>
        </a:accent6>
        <a:hlink>
          <a:srgbClr val="FAA032"/>
        </a:hlink>
        <a:folHlink>
          <a:srgbClr val="1E50DC"/>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UK - Ipsos SRI">
  <a:themeElements>
    <a:clrScheme name="Custom 3">
      <a:dk1>
        <a:srgbClr val="292926"/>
      </a:dk1>
      <a:lt1>
        <a:srgbClr val="FFFFFF"/>
      </a:lt1>
      <a:dk2>
        <a:srgbClr val="DB4056"/>
      </a:dk2>
      <a:lt2>
        <a:srgbClr val="292926"/>
      </a:lt2>
      <a:accent1>
        <a:srgbClr val="003E74"/>
      </a:accent1>
      <a:accent2>
        <a:srgbClr val="A5AEB6"/>
      </a:accent2>
      <a:accent3>
        <a:srgbClr val="639EC8"/>
      </a:accent3>
      <a:accent4>
        <a:srgbClr val="53534C"/>
      </a:accent4>
      <a:accent5>
        <a:srgbClr val="DB4056"/>
      </a:accent5>
      <a:accent6>
        <a:srgbClr val="73AE57"/>
      </a:accent6>
      <a:hlink>
        <a:srgbClr val="003E74"/>
      </a:hlink>
      <a:folHlink>
        <a:srgbClr val="639EC8"/>
      </a:folHlink>
    </a:clrScheme>
    <a:fontScheme name="Ipsos MORI -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cap="flat" cmpd="sng" algn="ctr">
          <a:noFill/>
          <a:prstDash val="solid"/>
          <a:round/>
          <a:headEnd type="none" w="med" len="med"/>
          <a:tailEnd type="none" w="med" len="med"/>
        </a:ln>
        <a:effectLst/>
      </a:spPr>
      <a:bodyPr vert="horz" wrap="square" lIns="90000" tIns="72000" rIns="90000" bIns="72000" numCol="1" rtlCol="0" anchor="t" anchorCtr="0" compatLnSpc="1">
        <a:prstTxWarp prst="textNoShape">
          <a:avLst/>
        </a:prstTxWarp>
        <a:noAutofit/>
      </a:bodyPr>
      <a:lstStyle>
        <a:defPPr marL="173038" marR="0" indent="-173038" algn="l" defTabSz="914400" rtl="0" eaLnBrk="1" fontAlgn="base" latinLnBrk="0" hangingPunct="1">
          <a:lnSpc>
            <a:spcPct val="100000"/>
          </a:lnSpc>
          <a:spcBef>
            <a:spcPct val="0"/>
          </a:spcBef>
          <a:spcAft>
            <a:spcPct val="0"/>
          </a:spcAft>
          <a:buClrTx/>
          <a:buSzTx/>
          <a:buFont typeface="Arial" pitchFamily="34" charset="0"/>
          <a:buChar char="•"/>
          <a:tabLst/>
          <a:defRPr kumimoji="0" sz="1800" b="0" i="0" u="none" strike="noStrike" cap="none" normalizeH="0" baseline="0" dirty="0" smtClean="0">
            <a:ln>
              <a:noFill/>
            </a:ln>
            <a:solidFill>
              <a:schemeClr val="bg1"/>
            </a:solidFill>
            <a:effectLst/>
            <a:latin typeface="Arial" charset="0"/>
          </a:defRPr>
        </a:defPPr>
      </a:lstStyle>
    </a:spDef>
    <a:lnDef>
      <a:spPr bwMode="auto">
        <a:solidFill>
          <a:schemeClr val="accent2"/>
        </a:solidFill>
        <a:ln w="9525" cap="flat" cmpd="sng" algn="ctr">
          <a:solidFill>
            <a:schemeClr val="tx1"/>
          </a:solidFill>
          <a:prstDash val="solid"/>
          <a:round/>
          <a:headEnd type="none" w="med" len="med"/>
          <a:tailEnd type="none" w="med" len="med"/>
        </a:ln>
        <a:effectLst/>
      </a:spPr>
      <a:bodyPr/>
      <a:lstStyle/>
    </a:lnDef>
    <a:txDef>
      <a:spPr>
        <a:noFill/>
      </a:spPr>
      <a:bodyPr wrap="square" lIns="0" tIns="0" rIns="0" bIns="0" rtlCol="0">
        <a:spAutoFit/>
      </a:bodyPr>
      <a:lstStyle>
        <a:defPPr algn="l">
          <a:defRPr sz="1800" dirty="0" smtClean="0"/>
        </a:defPPr>
      </a:lstStyle>
    </a:txDef>
  </a:objectDefaults>
  <a:extraClrSchemeLst>
    <a:extraClrScheme>
      <a:clrScheme name="Ipsos MORI -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psos MORI -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psos MORI -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psos MORI -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psos MORI -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psos MORI -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psos MORI -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psos MORI -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psos MORI -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psos MORI -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psos MORI -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Ipsos MORI - TEMPLATE 13">
        <a:dk1>
          <a:srgbClr val="000000"/>
        </a:dk1>
        <a:lt1>
          <a:srgbClr val="FFFFFF"/>
        </a:lt1>
        <a:dk2>
          <a:srgbClr val="4E60A8"/>
        </a:dk2>
        <a:lt2>
          <a:srgbClr val="DDDDDD"/>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14">
        <a:dk1>
          <a:srgbClr val="333333"/>
        </a:dk1>
        <a:lt1>
          <a:srgbClr val="FFFFFF"/>
        </a:lt1>
        <a:dk2>
          <a:srgbClr val="4E60A8"/>
        </a:dk2>
        <a:lt2>
          <a:srgbClr val="DDDDDD"/>
        </a:lt2>
        <a:accent1>
          <a:srgbClr val="BBE0E3"/>
        </a:accent1>
        <a:accent2>
          <a:srgbClr val="333399"/>
        </a:accent2>
        <a:accent3>
          <a:srgbClr val="FFFFFF"/>
        </a:accent3>
        <a:accent4>
          <a:srgbClr val="2A2A2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15">
        <a:dk1>
          <a:srgbClr val="333333"/>
        </a:dk1>
        <a:lt1>
          <a:srgbClr val="FFFFFF"/>
        </a:lt1>
        <a:dk2>
          <a:srgbClr val="4E60A8"/>
        </a:dk2>
        <a:lt2>
          <a:srgbClr val="DDDDDD"/>
        </a:lt2>
        <a:accent1>
          <a:srgbClr val="8C2837"/>
        </a:accent1>
        <a:accent2>
          <a:srgbClr val="64B464"/>
        </a:accent2>
        <a:accent3>
          <a:srgbClr val="FFFFFF"/>
        </a:accent3>
        <a:accent4>
          <a:srgbClr val="2A2A2A"/>
        </a:accent4>
        <a:accent5>
          <a:srgbClr val="C5ACAE"/>
        </a:accent5>
        <a:accent6>
          <a:srgbClr val="5AA35A"/>
        </a:accent6>
        <a:hlink>
          <a:srgbClr val="FAA032"/>
        </a:hlink>
        <a:folHlink>
          <a:srgbClr val="1E50DC"/>
        </a:folHlink>
      </a:clrScheme>
      <a:clrMap bg1="lt1" tx1="dk1" bg2="lt2" tx2="dk2" accent1="accent1" accent2="accent2" accent3="accent3" accent4="accent4" accent5="accent5" accent6="accent6" hlink="hlink" folHlink="folHlink"/>
    </a:extraClrScheme>
    <a:extraClrScheme>
      <a:clrScheme name="Ipsos MORI - TEMPLATE 16">
        <a:dk1>
          <a:srgbClr val="333333"/>
        </a:dk1>
        <a:lt1>
          <a:srgbClr val="FFFFFF"/>
        </a:lt1>
        <a:dk2>
          <a:srgbClr val="003150"/>
        </a:dk2>
        <a:lt2>
          <a:srgbClr val="DDDDDD"/>
        </a:lt2>
        <a:accent1>
          <a:srgbClr val="8C2837"/>
        </a:accent1>
        <a:accent2>
          <a:srgbClr val="64B464"/>
        </a:accent2>
        <a:accent3>
          <a:srgbClr val="FFFFFF"/>
        </a:accent3>
        <a:accent4>
          <a:srgbClr val="2A2A2A"/>
        </a:accent4>
        <a:accent5>
          <a:srgbClr val="C5ACAE"/>
        </a:accent5>
        <a:accent6>
          <a:srgbClr val="5AA35A"/>
        </a:accent6>
        <a:hlink>
          <a:srgbClr val="FAA032"/>
        </a:hlink>
        <a:folHlink>
          <a:srgbClr val="1E50D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UK - Ipsos SRI">
  <a:themeElements>
    <a:clrScheme name="Custom 3">
      <a:dk1>
        <a:srgbClr val="292926"/>
      </a:dk1>
      <a:lt1>
        <a:srgbClr val="FFFFFF"/>
      </a:lt1>
      <a:dk2>
        <a:srgbClr val="DB4056"/>
      </a:dk2>
      <a:lt2>
        <a:srgbClr val="292926"/>
      </a:lt2>
      <a:accent1>
        <a:srgbClr val="003E74"/>
      </a:accent1>
      <a:accent2>
        <a:srgbClr val="A5AEB6"/>
      </a:accent2>
      <a:accent3>
        <a:srgbClr val="639EC8"/>
      </a:accent3>
      <a:accent4>
        <a:srgbClr val="53534C"/>
      </a:accent4>
      <a:accent5>
        <a:srgbClr val="DB4056"/>
      </a:accent5>
      <a:accent6>
        <a:srgbClr val="73AE57"/>
      </a:accent6>
      <a:hlink>
        <a:srgbClr val="003E74"/>
      </a:hlink>
      <a:folHlink>
        <a:srgbClr val="639EC8"/>
      </a:folHlink>
    </a:clrScheme>
    <a:fontScheme name="Ipsos MORI -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cap="flat" cmpd="sng" algn="ctr">
          <a:noFill/>
          <a:prstDash val="solid"/>
          <a:round/>
          <a:headEnd type="none" w="med" len="med"/>
          <a:tailEnd type="none" w="med" len="med"/>
        </a:ln>
        <a:effectLst/>
      </a:spPr>
      <a:bodyPr vert="horz" wrap="square" lIns="90000" tIns="72000" rIns="90000" bIns="72000" numCol="1" rtlCol="0" anchor="t" anchorCtr="0" compatLnSpc="1">
        <a:prstTxWarp prst="textNoShape">
          <a:avLst/>
        </a:prstTxWarp>
        <a:noAutofit/>
      </a:bodyPr>
      <a:lstStyle>
        <a:defPPr marL="173038" marR="0" indent="-173038" algn="l" defTabSz="914400" rtl="0" eaLnBrk="1" fontAlgn="base" latinLnBrk="0" hangingPunct="1">
          <a:lnSpc>
            <a:spcPct val="100000"/>
          </a:lnSpc>
          <a:spcBef>
            <a:spcPct val="0"/>
          </a:spcBef>
          <a:spcAft>
            <a:spcPct val="0"/>
          </a:spcAft>
          <a:buClrTx/>
          <a:buSzTx/>
          <a:buFont typeface="Arial" pitchFamily="34" charset="0"/>
          <a:buChar char="•"/>
          <a:tabLst/>
          <a:defRPr kumimoji="0" sz="1800" b="0" i="0" u="none" strike="noStrike" cap="none" normalizeH="0" baseline="0" dirty="0" smtClean="0">
            <a:ln>
              <a:noFill/>
            </a:ln>
            <a:solidFill>
              <a:schemeClr val="bg1"/>
            </a:solidFill>
            <a:effectLst/>
            <a:latin typeface="Arial" charset="0"/>
          </a:defRPr>
        </a:defPPr>
      </a:lstStyle>
    </a:spDef>
    <a:lnDef>
      <a:spPr bwMode="auto">
        <a:solidFill>
          <a:schemeClr val="accent2"/>
        </a:solidFill>
        <a:ln w="9525" cap="flat" cmpd="sng" algn="ctr">
          <a:solidFill>
            <a:schemeClr val="tx1"/>
          </a:solidFill>
          <a:prstDash val="solid"/>
          <a:round/>
          <a:headEnd type="none" w="med" len="med"/>
          <a:tailEnd type="none" w="med" len="med"/>
        </a:ln>
        <a:effectLst/>
      </a:spPr>
      <a:bodyPr/>
      <a:lstStyle/>
    </a:lnDef>
    <a:txDef>
      <a:spPr>
        <a:noFill/>
      </a:spPr>
      <a:bodyPr wrap="square" lIns="0" tIns="0" rIns="0" bIns="0" rtlCol="0">
        <a:spAutoFit/>
      </a:bodyPr>
      <a:lstStyle>
        <a:defPPr algn="l">
          <a:defRPr sz="1800" dirty="0" smtClean="0"/>
        </a:defPPr>
      </a:lstStyle>
    </a:txDef>
  </a:objectDefaults>
  <a:extraClrSchemeLst>
    <a:extraClrScheme>
      <a:clrScheme name="Ipsos MORI -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psos MORI -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psos MORI -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psos MORI -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psos MORI -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psos MORI -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psos MORI -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psos MORI -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psos MORI -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psos MORI -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psos MORI -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Ipsos MORI - TEMPLATE 13">
        <a:dk1>
          <a:srgbClr val="000000"/>
        </a:dk1>
        <a:lt1>
          <a:srgbClr val="FFFFFF"/>
        </a:lt1>
        <a:dk2>
          <a:srgbClr val="4E60A8"/>
        </a:dk2>
        <a:lt2>
          <a:srgbClr val="DDDDDD"/>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14">
        <a:dk1>
          <a:srgbClr val="333333"/>
        </a:dk1>
        <a:lt1>
          <a:srgbClr val="FFFFFF"/>
        </a:lt1>
        <a:dk2>
          <a:srgbClr val="4E60A8"/>
        </a:dk2>
        <a:lt2>
          <a:srgbClr val="DDDDDD"/>
        </a:lt2>
        <a:accent1>
          <a:srgbClr val="BBE0E3"/>
        </a:accent1>
        <a:accent2>
          <a:srgbClr val="333399"/>
        </a:accent2>
        <a:accent3>
          <a:srgbClr val="FFFFFF"/>
        </a:accent3>
        <a:accent4>
          <a:srgbClr val="2A2A2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15">
        <a:dk1>
          <a:srgbClr val="333333"/>
        </a:dk1>
        <a:lt1>
          <a:srgbClr val="FFFFFF"/>
        </a:lt1>
        <a:dk2>
          <a:srgbClr val="4E60A8"/>
        </a:dk2>
        <a:lt2>
          <a:srgbClr val="DDDDDD"/>
        </a:lt2>
        <a:accent1>
          <a:srgbClr val="8C2837"/>
        </a:accent1>
        <a:accent2>
          <a:srgbClr val="64B464"/>
        </a:accent2>
        <a:accent3>
          <a:srgbClr val="FFFFFF"/>
        </a:accent3>
        <a:accent4>
          <a:srgbClr val="2A2A2A"/>
        </a:accent4>
        <a:accent5>
          <a:srgbClr val="C5ACAE"/>
        </a:accent5>
        <a:accent6>
          <a:srgbClr val="5AA35A"/>
        </a:accent6>
        <a:hlink>
          <a:srgbClr val="FAA032"/>
        </a:hlink>
        <a:folHlink>
          <a:srgbClr val="1E50DC"/>
        </a:folHlink>
      </a:clrScheme>
      <a:clrMap bg1="lt1" tx1="dk1" bg2="lt2" tx2="dk2" accent1="accent1" accent2="accent2" accent3="accent3" accent4="accent4" accent5="accent5" accent6="accent6" hlink="hlink" folHlink="folHlink"/>
    </a:extraClrScheme>
    <a:extraClrScheme>
      <a:clrScheme name="Ipsos MORI - TEMPLATE 16">
        <a:dk1>
          <a:srgbClr val="333333"/>
        </a:dk1>
        <a:lt1>
          <a:srgbClr val="FFFFFF"/>
        </a:lt1>
        <a:dk2>
          <a:srgbClr val="003150"/>
        </a:dk2>
        <a:lt2>
          <a:srgbClr val="DDDDDD"/>
        </a:lt2>
        <a:accent1>
          <a:srgbClr val="8C2837"/>
        </a:accent1>
        <a:accent2>
          <a:srgbClr val="64B464"/>
        </a:accent2>
        <a:accent3>
          <a:srgbClr val="FFFFFF"/>
        </a:accent3>
        <a:accent4>
          <a:srgbClr val="2A2A2A"/>
        </a:accent4>
        <a:accent5>
          <a:srgbClr val="C5ACAE"/>
        </a:accent5>
        <a:accent6>
          <a:srgbClr val="5AA35A"/>
        </a:accent6>
        <a:hlink>
          <a:srgbClr val="FAA032"/>
        </a:hlink>
        <a:folHlink>
          <a:srgbClr val="1E50DC"/>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UK - Ipsos SRI">
  <a:themeElements>
    <a:clrScheme name="Custom 3">
      <a:dk1>
        <a:srgbClr val="292926"/>
      </a:dk1>
      <a:lt1>
        <a:srgbClr val="FFFFFF"/>
      </a:lt1>
      <a:dk2>
        <a:srgbClr val="DB4056"/>
      </a:dk2>
      <a:lt2>
        <a:srgbClr val="292926"/>
      </a:lt2>
      <a:accent1>
        <a:srgbClr val="003E74"/>
      </a:accent1>
      <a:accent2>
        <a:srgbClr val="A5AEB6"/>
      </a:accent2>
      <a:accent3>
        <a:srgbClr val="639EC8"/>
      </a:accent3>
      <a:accent4>
        <a:srgbClr val="53534C"/>
      </a:accent4>
      <a:accent5>
        <a:srgbClr val="DB4056"/>
      </a:accent5>
      <a:accent6>
        <a:srgbClr val="73AE57"/>
      </a:accent6>
      <a:hlink>
        <a:srgbClr val="003E74"/>
      </a:hlink>
      <a:folHlink>
        <a:srgbClr val="639EC8"/>
      </a:folHlink>
    </a:clrScheme>
    <a:fontScheme name="Ipsos MORI -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cap="flat" cmpd="sng" algn="ctr">
          <a:noFill/>
          <a:prstDash val="solid"/>
          <a:round/>
          <a:headEnd type="none" w="med" len="med"/>
          <a:tailEnd type="none" w="med" len="med"/>
        </a:ln>
        <a:effectLst/>
      </a:spPr>
      <a:bodyPr vert="horz" wrap="square" lIns="90000" tIns="72000" rIns="90000" bIns="72000" numCol="1" rtlCol="0" anchor="t" anchorCtr="0" compatLnSpc="1">
        <a:prstTxWarp prst="textNoShape">
          <a:avLst/>
        </a:prstTxWarp>
        <a:noAutofit/>
      </a:bodyPr>
      <a:lstStyle>
        <a:defPPr marL="173038" marR="0" indent="-173038" algn="l" defTabSz="914400" rtl="0" eaLnBrk="1" fontAlgn="base" latinLnBrk="0" hangingPunct="1">
          <a:lnSpc>
            <a:spcPct val="100000"/>
          </a:lnSpc>
          <a:spcBef>
            <a:spcPct val="0"/>
          </a:spcBef>
          <a:spcAft>
            <a:spcPct val="0"/>
          </a:spcAft>
          <a:buClrTx/>
          <a:buSzTx/>
          <a:buFont typeface="Arial" pitchFamily="34" charset="0"/>
          <a:buChar char="•"/>
          <a:tabLst/>
          <a:defRPr kumimoji="0" sz="1800" b="0" i="0" u="none" strike="noStrike" cap="none" normalizeH="0" baseline="0" dirty="0" smtClean="0">
            <a:ln>
              <a:noFill/>
            </a:ln>
            <a:solidFill>
              <a:schemeClr val="bg1"/>
            </a:solidFill>
            <a:effectLst/>
            <a:latin typeface="Arial" charset="0"/>
          </a:defRPr>
        </a:defPPr>
      </a:lstStyle>
    </a:spDef>
    <a:lnDef>
      <a:spPr bwMode="auto">
        <a:solidFill>
          <a:schemeClr val="accent2"/>
        </a:solidFill>
        <a:ln w="9525" cap="flat" cmpd="sng" algn="ctr">
          <a:solidFill>
            <a:schemeClr val="tx1"/>
          </a:solidFill>
          <a:prstDash val="solid"/>
          <a:round/>
          <a:headEnd type="none" w="med" len="med"/>
          <a:tailEnd type="none" w="med" len="med"/>
        </a:ln>
        <a:effectLst/>
      </a:spPr>
      <a:bodyPr/>
      <a:lstStyle/>
    </a:lnDef>
    <a:txDef>
      <a:spPr>
        <a:noFill/>
      </a:spPr>
      <a:bodyPr wrap="square" lIns="0" tIns="0" rIns="0" bIns="0" rtlCol="0">
        <a:spAutoFit/>
      </a:bodyPr>
      <a:lstStyle>
        <a:defPPr algn="l">
          <a:defRPr sz="1800" dirty="0" smtClean="0"/>
        </a:defPPr>
      </a:lstStyle>
    </a:txDef>
  </a:objectDefaults>
  <a:extraClrSchemeLst>
    <a:extraClrScheme>
      <a:clrScheme name="Ipsos MORI -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psos MORI -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psos MORI -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psos MORI -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psos MORI -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psos MORI -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psos MORI -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psos MORI -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psos MORI -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psos MORI -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psos MORI -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Ipsos MORI - TEMPLATE 13">
        <a:dk1>
          <a:srgbClr val="000000"/>
        </a:dk1>
        <a:lt1>
          <a:srgbClr val="FFFFFF"/>
        </a:lt1>
        <a:dk2>
          <a:srgbClr val="4E60A8"/>
        </a:dk2>
        <a:lt2>
          <a:srgbClr val="DDDDDD"/>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14">
        <a:dk1>
          <a:srgbClr val="333333"/>
        </a:dk1>
        <a:lt1>
          <a:srgbClr val="FFFFFF"/>
        </a:lt1>
        <a:dk2>
          <a:srgbClr val="4E60A8"/>
        </a:dk2>
        <a:lt2>
          <a:srgbClr val="DDDDDD"/>
        </a:lt2>
        <a:accent1>
          <a:srgbClr val="BBE0E3"/>
        </a:accent1>
        <a:accent2>
          <a:srgbClr val="333399"/>
        </a:accent2>
        <a:accent3>
          <a:srgbClr val="FFFFFF"/>
        </a:accent3>
        <a:accent4>
          <a:srgbClr val="2A2A2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15">
        <a:dk1>
          <a:srgbClr val="333333"/>
        </a:dk1>
        <a:lt1>
          <a:srgbClr val="FFFFFF"/>
        </a:lt1>
        <a:dk2>
          <a:srgbClr val="4E60A8"/>
        </a:dk2>
        <a:lt2>
          <a:srgbClr val="DDDDDD"/>
        </a:lt2>
        <a:accent1>
          <a:srgbClr val="8C2837"/>
        </a:accent1>
        <a:accent2>
          <a:srgbClr val="64B464"/>
        </a:accent2>
        <a:accent3>
          <a:srgbClr val="FFFFFF"/>
        </a:accent3>
        <a:accent4>
          <a:srgbClr val="2A2A2A"/>
        </a:accent4>
        <a:accent5>
          <a:srgbClr val="C5ACAE"/>
        </a:accent5>
        <a:accent6>
          <a:srgbClr val="5AA35A"/>
        </a:accent6>
        <a:hlink>
          <a:srgbClr val="FAA032"/>
        </a:hlink>
        <a:folHlink>
          <a:srgbClr val="1E50DC"/>
        </a:folHlink>
      </a:clrScheme>
      <a:clrMap bg1="lt1" tx1="dk1" bg2="lt2" tx2="dk2" accent1="accent1" accent2="accent2" accent3="accent3" accent4="accent4" accent5="accent5" accent6="accent6" hlink="hlink" folHlink="folHlink"/>
    </a:extraClrScheme>
    <a:extraClrScheme>
      <a:clrScheme name="Ipsos MORI - TEMPLATE 16">
        <a:dk1>
          <a:srgbClr val="333333"/>
        </a:dk1>
        <a:lt1>
          <a:srgbClr val="FFFFFF"/>
        </a:lt1>
        <a:dk2>
          <a:srgbClr val="003150"/>
        </a:dk2>
        <a:lt2>
          <a:srgbClr val="DDDDDD"/>
        </a:lt2>
        <a:accent1>
          <a:srgbClr val="8C2837"/>
        </a:accent1>
        <a:accent2>
          <a:srgbClr val="64B464"/>
        </a:accent2>
        <a:accent3>
          <a:srgbClr val="FFFFFF"/>
        </a:accent3>
        <a:accent4>
          <a:srgbClr val="2A2A2A"/>
        </a:accent4>
        <a:accent5>
          <a:srgbClr val="C5ACAE"/>
        </a:accent5>
        <a:accent6>
          <a:srgbClr val="5AA35A"/>
        </a:accent6>
        <a:hlink>
          <a:srgbClr val="FAA032"/>
        </a:hlink>
        <a:folHlink>
          <a:srgbClr val="1E50DC"/>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UK - Ipsos SRI">
  <a:themeElements>
    <a:clrScheme name="Learner_voice_wales">
      <a:dk1>
        <a:srgbClr val="292926"/>
      </a:dk1>
      <a:lt1>
        <a:srgbClr val="FFFFFF"/>
      </a:lt1>
      <a:dk2>
        <a:srgbClr val="BD2325"/>
      </a:dk2>
      <a:lt2>
        <a:srgbClr val="FFFFFF"/>
      </a:lt2>
      <a:accent1>
        <a:srgbClr val="BD2325"/>
      </a:accent1>
      <a:accent2>
        <a:srgbClr val="E4AD17"/>
      </a:accent2>
      <a:accent3>
        <a:srgbClr val="497B37"/>
      </a:accent3>
      <a:accent4>
        <a:srgbClr val="82B3C5"/>
      </a:accent4>
      <a:accent5>
        <a:srgbClr val="D5D8D6"/>
      </a:accent5>
      <a:accent6>
        <a:srgbClr val="3C443E"/>
      </a:accent6>
      <a:hlink>
        <a:srgbClr val="3F3F3A"/>
      </a:hlink>
      <a:folHlink>
        <a:srgbClr val="97978F"/>
      </a:folHlink>
    </a:clrScheme>
    <a:fontScheme name="Ipsos MORI - TEMPLATE">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cap="flat" cmpd="sng" algn="ctr">
          <a:noFill/>
          <a:prstDash val="solid"/>
          <a:round/>
          <a:headEnd type="none" w="med" len="med"/>
          <a:tailEnd type="none" w="med" len="med"/>
        </a:ln>
        <a:effectLst/>
      </a:spPr>
      <a:bodyPr vert="horz" wrap="square" lIns="90000" tIns="72000" rIns="90000" bIns="72000" numCol="1" rtlCol="0" anchor="t" anchorCtr="0" compatLnSpc="1">
        <a:prstTxWarp prst="textNoShape">
          <a:avLst/>
        </a:prstTxWarp>
        <a:noAutofit/>
      </a:bodyPr>
      <a:lstStyle>
        <a:defPPr marL="173038" marR="0" indent="-173038" algn="l" defTabSz="914400" rtl="0" eaLnBrk="1" fontAlgn="base" latinLnBrk="0" hangingPunct="1">
          <a:lnSpc>
            <a:spcPct val="100000"/>
          </a:lnSpc>
          <a:spcBef>
            <a:spcPct val="0"/>
          </a:spcBef>
          <a:spcAft>
            <a:spcPct val="0"/>
          </a:spcAft>
          <a:buClrTx/>
          <a:buSzTx/>
          <a:buFont typeface="Arial" pitchFamily="34" charset="0"/>
          <a:buChar char="•"/>
          <a:tabLst/>
          <a:defRPr kumimoji="0" sz="1800" b="0" i="0" u="none" strike="noStrike" cap="none" normalizeH="0" baseline="0" dirty="0" smtClean="0">
            <a:ln>
              <a:noFill/>
            </a:ln>
            <a:solidFill>
              <a:schemeClr val="bg1"/>
            </a:solidFill>
            <a:effectLst/>
            <a:latin typeface="Arial" charset="0"/>
          </a:defRPr>
        </a:defPPr>
      </a:lstStyle>
    </a:spDef>
    <a:lnDef>
      <a:spPr bwMode="auto">
        <a:solidFill>
          <a:schemeClr val="accent2"/>
        </a:solidFill>
        <a:ln w="57150" cap="flat" cmpd="sng" algn="ctr">
          <a:solidFill>
            <a:srgbClr val="FF0000"/>
          </a:solidFill>
          <a:prstDash val="solid"/>
          <a:round/>
          <a:headEnd type="none" w="med" len="med"/>
          <a:tailEnd type="none" w="med" len="med"/>
        </a:ln>
        <a:effectLst/>
      </a:spPr>
      <a:bodyPr/>
      <a:lstStyle/>
    </a:lnDef>
    <a:txDef>
      <a:spPr>
        <a:noFill/>
      </a:spPr>
      <a:bodyPr wrap="square" lIns="0" tIns="0" rIns="0" bIns="0" rtlCol="0">
        <a:spAutoFit/>
      </a:bodyPr>
      <a:lstStyle>
        <a:defPPr algn="l">
          <a:defRPr sz="1800" dirty="0" smtClean="0"/>
        </a:defPPr>
      </a:lstStyle>
    </a:txDef>
  </a:objectDefaults>
  <a:extraClrSchemeLst>
    <a:extraClrScheme>
      <a:clrScheme name="Ipsos MORI -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psos MORI -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psos MORI -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psos MORI -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psos MORI -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psos MORI -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psos MORI -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psos MORI -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psos MORI -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psos MORI -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psos MORI -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Ipsos MORI - TEMPLATE 13">
        <a:dk1>
          <a:srgbClr val="000000"/>
        </a:dk1>
        <a:lt1>
          <a:srgbClr val="FFFFFF"/>
        </a:lt1>
        <a:dk2>
          <a:srgbClr val="4E60A8"/>
        </a:dk2>
        <a:lt2>
          <a:srgbClr val="DDDDDD"/>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14">
        <a:dk1>
          <a:srgbClr val="333333"/>
        </a:dk1>
        <a:lt1>
          <a:srgbClr val="FFFFFF"/>
        </a:lt1>
        <a:dk2>
          <a:srgbClr val="4E60A8"/>
        </a:dk2>
        <a:lt2>
          <a:srgbClr val="DDDDDD"/>
        </a:lt2>
        <a:accent1>
          <a:srgbClr val="BBE0E3"/>
        </a:accent1>
        <a:accent2>
          <a:srgbClr val="333399"/>
        </a:accent2>
        <a:accent3>
          <a:srgbClr val="FFFFFF"/>
        </a:accent3>
        <a:accent4>
          <a:srgbClr val="2A2A2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psos MORI - TEMPLATE 15">
        <a:dk1>
          <a:srgbClr val="333333"/>
        </a:dk1>
        <a:lt1>
          <a:srgbClr val="FFFFFF"/>
        </a:lt1>
        <a:dk2>
          <a:srgbClr val="4E60A8"/>
        </a:dk2>
        <a:lt2>
          <a:srgbClr val="DDDDDD"/>
        </a:lt2>
        <a:accent1>
          <a:srgbClr val="8C2837"/>
        </a:accent1>
        <a:accent2>
          <a:srgbClr val="64B464"/>
        </a:accent2>
        <a:accent3>
          <a:srgbClr val="FFFFFF"/>
        </a:accent3>
        <a:accent4>
          <a:srgbClr val="2A2A2A"/>
        </a:accent4>
        <a:accent5>
          <a:srgbClr val="C5ACAE"/>
        </a:accent5>
        <a:accent6>
          <a:srgbClr val="5AA35A"/>
        </a:accent6>
        <a:hlink>
          <a:srgbClr val="FAA032"/>
        </a:hlink>
        <a:folHlink>
          <a:srgbClr val="1E50DC"/>
        </a:folHlink>
      </a:clrScheme>
      <a:clrMap bg1="lt1" tx1="dk1" bg2="lt2" tx2="dk2" accent1="accent1" accent2="accent2" accent3="accent3" accent4="accent4" accent5="accent5" accent6="accent6" hlink="hlink" folHlink="folHlink"/>
    </a:extraClrScheme>
    <a:extraClrScheme>
      <a:clrScheme name="Ipsos MORI - TEMPLATE 16">
        <a:dk1>
          <a:srgbClr val="333333"/>
        </a:dk1>
        <a:lt1>
          <a:srgbClr val="FFFFFF"/>
        </a:lt1>
        <a:dk2>
          <a:srgbClr val="003150"/>
        </a:dk2>
        <a:lt2>
          <a:srgbClr val="DDDDDD"/>
        </a:lt2>
        <a:accent1>
          <a:srgbClr val="8C2837"/>
        </a:accent1>
        <a:accent2>
          <a:srgbClr val="64B464"/>
        </a:accent2>
        <a:accent3>
          <a:srgbClr val="FFFFFF"/>
        </a:accent3>
        <a:accent4>
          <a:srgbClr val="2A2A2A"/>
        </a:accent4>
        <a:accent5>
          <a:srgbClr val="C5ACAE"/>
        </a:accent5>
        <a:accent6>
          <a:srgbClr val="5AA35A"/>
        </a:accent6>
        <a:hlink>
          <a:srgbClr val="FAA032"/>
        </a:hlink>
        <a:folHlink>
          <a:srgbClr val="1E50DC"/>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4703</TotalTime>
  <Words>2143</Words>
  <Application>Microsoft Office PowerPoint</Application>
  <PresentationFormat>On-screen Show (4:3)</PresentationFormat>
  <Paragraphs>376</Paragraphs>
  <Slides>35</Slides>
  <Notes>11</Notes>
  <HiddenSlides>0</HiddenSlides>
  <MMClips>0</MMClips>
  <ScaleCrop>false</ScaleCrop>
  <HeadingPairs>
    <vt:vector size="4" baseType="variant">
      <vt:variant>
        <vt:lpstr>Theme</vt:lpstr>
      </vt:variant>
      <vt:variant>
        <vt:i4>15</vt:i4>
      </vt:variant>
      <vt:variant>
        <vt:lpstr>Slide Titles</vt:lpstr>
      </vt:variant>
      <vt:variant>
        <vt:i4>35</vt:i4>
      </vt:variant>
    </vt:vector>
  </HeadingPairs>
  <TitlesOfParts>
    <vt:vector size="50" baseType="lpstr">
      <vt:lpstr>IMConnetcs_Template_2012</vt:lpstr>
      <vt:lpstr>UK - Ipsos SRI</vt:lpstr>
      <vt:lpstr>2_Red Design</vt:lpstr>
      <vt:lpstr>1_IMConnetcs_Template_2012</vt:lpstr>
      <vt:lpstr>1_UK - Ipsos SRI</vt:lpstr>
      <vt:lpstr>4_UK - Ipsos SRI</vt:lpstr>
      <vt:lpstr>3_UK - Ipsos SRI</vt:lpstr>
      <vt:lpstr>5_UK - Ipsos SRI</vt:lpstr>
      <vt:lpstr>2_UK - Ipsos SRI</vt:lpstr>
      <vt:lpstr>6_UK - Ipsos SRI</vt:lpstr>
      <vt:lpstr>UK - Public Affairs</vt:lpstr>
      <vt:lpstr>7_UK - Ipsos SRI</vt:lpstr>
      <vt:lpstr>1_Office Theme</vt:lpstr>
      <vt:lpstr>8_UK - Ipsos SRI</vt:lpstr>
      <vt:lpstr>MP Blue</vt:lpstr>
      <vt:lpstr>Beyond academia: social media analysis in social and market research</vt:lpstr>
      <vt:lpstr>To manage expectations…</vt:lpstr>
      <vt:lpstr>Ipsos MORI…</vt:lpstr>
      <vt:lpstr>PowerPoint Presentation</vt:lpstr>
      <vt:lpstr>“Traditional” social media analysis allows us to capture basic metrics for evaluating campaigns or identifying trends</vt:lpstr>
      <vt:lpstr>Public attitudes to science evaluated engagement in science related topics over the course of a year</vt:lpstr>
      <vt:lpstr>PowerPoint Presentation</vt:lpstr>
      <vt:lpstr>Or much more specific: how particular audiences discuss issues – eg child abuse</vt:lpstr>
      <vt:lpstr>Or use network analysis to identify relationships and key influencers </vt:lpstr>
      <vt:lpstr>A lot of event-based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But lots of challenges and limitations</vt:lpstr>
      <vt:lpstr>PowerPoint Presentation</vt:lpstr>
      <vt:lpstr>Twitter is a bit weird…</vt:lpstr>
      <vt:lpstr>PowerPoint Presentation</vt:lpstr>
      <vt:lpstr>Trends In Social Networking Sites Visited</vt:lpstr>
      <vt:lpstr>Profile of Twitter Users</vt:lpstr>
      <vt:lpstr>Social Networking – accessing Twitter in past 3 months 2014</vt:lpstr>
      <vt:lpstr>Has penetration started to flatten out?  </vt:lpstr>
      <vt:lpstr>Challenge: Identifying relevant discussion can be difficult </vt:lpstr>
      <vt:lpstr>Challenge: Identifying ‘public opinion’ isn’t easy either…</vt:lpstr>
      <vt:lpstr>Challenge: Automating sentiment</vt:lpstr>
      <vt:lpstr>Developing our approach</vt:lpstr>
      <vt:lpstr>Partnership</vt:lpstr>
      <vt:lpstr>PowerPoint Presentation</vt:lpstr>
      <vt:lpstr>Developments over the next 12 months…</vt:lpstr>
      <vt:lpstr>Thank you</vt:lpstr>
    </vt:vector>
  </TitlesOfParts>
  <Company>MORI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Ipsos MOBILE  &amp; Online Communities</dc:title>
  <dc:creator>saginnis</dc:creator>
  <cp:lastModifiedBy>rduffy</cp:lastModifiedBy>
  <cp:revision>168</cp:revision>
  <cp:lastPrinted>2014-08-01T15:24:47Z</cp:lastPrinted>
  <dcterms:created xsi:type="dcterms:W3CDTF">2014-04-29T12:33:12Z</dcterms:created>
  <dcterms:modified xsi:type="dcterms:W3CDTF">2014-09-26T13:46:31Z</dcterms:modified>
</cp:coreProperties>
</file>